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16">
  <p:sldMasterIdLst>
    <p:sldMasterId id="2147483700" r:id="rId1"/>
  </p:sldMasterIdLst>
  <p:notesMasterIdLst>
    <p:notesMasterId r:id="rId101"/>
  </p:notesMasterIdLst>
  <p:sldIdLst>
    <p:sldId id="758" r:id="rId2"/>
    <p:sldId id="982" r:id="rId3"/>
    <p:sldId id="976" r:id="rId4"/>
    <p:sldId id="895" r:id="rId5"/>
    <p:sldId id="897" r:id="rId6"/>
    <p:sldId id="899" r:id="rId7"/>
    <p:sldId id="900" r:id="rId8"/>
    <p:sldId id="901" r:id="rId9"/>
    <p:sldId id="902" r:id="rId10"/>
    <p:sldId id="903" r:id="rId11"/>
    <p:sldId id="904" r:id="rId12"/>
    <p:sldId id="906" r:id="rId13"/>
    <p:sldId id="905" r:id="rId14"/>
    <p:sldId id="907" r:id="rId15"/>
    <p:sldId id="908" r:id="rId16"/>
    <p:sldId id="909" r:id="rId17"/>
    <p:sldId id="977" r:id="rId18"/>
    <p:sldId id="910" r:id="rId19"/>
    <p:sldId id="911" r:id="rId20"/>
    <p:sldId id="912" r:id="rId21"/>
    <p:sldId id="913" r:id="rId22"/>
    <p:sldId id="914" r:id="rId23"/>
    <p:sldId id="987" r:id="rId24"/>
    <p:sldId id="915" r:id="rId25"/>
    <p:sldId id="916" r:id="rId26"/>
    <p:sldId id="975" r:id="rId27"/>
    <p:sldId id="986" r:id="rId28"/>
    <p:sldId id="946" r:id="rId29"/>
    <p:sldId id="949" r:id="rId30"/>
    <p:sldId id="950" r:id="rId31"/>
    <p:sldId id="947" r:id="rId32"/>
    <p:sldId id="948" r:id="rId33"/>
    <p:sldId id="983" r:id="rId34"/>
    <p:sldId id="917" r:id="rId35"/>
    <p:sldId id="918" r:id="rId36"/>
    <p:sldId id="919" r:id="rId37"/>
    <p:sldId id="920" r:id="rId38"/>
    <p:sldId id="951" r:id="rId39"/>
    <p:sldId id="959" r:id="rId40"/>
    <p:sldId id="923" r:id="rId41"/>
    <p:sldId id="924" r:id="rId42"/>
    <p:sldId id="921" r:id="rId43"/>
    <p:sldId id="933" r:id="rId44"/>
    <p:sldId id="984" r:id="rId45"/>
    <p:sldId id="926" r:id="rId46"/>
    <p:sldId id="928" r:id="rId47"/>
    <p:sldId id="952" r:id="rId48"/>
    <p:sldId id="930" r:id="rId49"/>
    <p:sldId id="993" r:id="rId50"/>
    <p:sldId id="996" r:id="rId51"/>
    <p:sldId id="997" r:id="rId52"/>
    <p:sldId id="998" r:id="rId53"/>
    <p:sldId id="994" r:id="rId54"/>
    <p:sldId id="1005" r:id="rId55"/>
    <p:sldId id="929" r:id="rId56"/>
    <p:sldId id="931" r:id="rId57"/>
    <p:sldId id="985" r:id="rId58"/>
    <p:sldId id="932" r:id="rId59"/>
    <p:sldId id="954" r:id="rId60"/>
    <p:sldId id="927" r:id="rId61"/>
    <p:sldId id="1003" r:id="rId62"/>
    <p:sldId id="995" r:id="rId63"/>
    <p:sldId id="999" r:id="rId64"/>
    <p:sldId id="1000" r:id="rId65"/>
    <p:sldId id="1002" r:id="rId66"/>
    <p:sldId id="1004" r:id="rId67"/>
    <p:sldId id="935" r:id="rId68"/>
    <p:sldId id="956" r:id="rId69"/>
    <p:sldId id="936" r:id="rId70"/>
    <p:sldId id="925" r:id="rId71"/>
    <p:sldId id="988" r:id="rId72"/>
    <p:sldId id="980" r:id="rId73"/>
    <p:sldId id="934" r:id="rId74"/>
    <p:sldId id="937" r:id="rId75"/>
    <p:sldId id="938" r:id="rId76"/>
    <p:sldId id="939" r:id="rId77"/>
    <p:sldId id="940" r:id="rId78"/>
    <p:sldId id="941" r:id="rId79"/>
    <p:sldId id="942" r:id="rId80"/>
    <p:sldId id="943" r:id="rId81"/>
    <p:sldId id="945" r:id="rId82"/>
    <p:sldId id="944" r:id="rId83"/>
    <p:sldId id="958" r:id="rId84"/>
    <p:sldId id="957" r:id="rId85"/>
    <p:sldId id="981" r:id="rId86"/>
    <p:sldId id="960" r:id="rId87"/>
    <p:sldId id="963" r:id="rId88"/>
    <p:sldId id="965" r:id="rId89"/>
    <p:sldId id="961" r:id="rId90"/>
    <p:sldId id="966" r:id="rId91"/>
    <p:sldId id="967" r:id="rId92"/>
    <p:sldId id="968" r:id="rId93"/>
    <p:sldId id="969" r:id="rId94"/>
    <p:sldId id="970" r:id="rId95"/>
    <p:sldId id="971" r:id="rId96"/>
    <p:sldId id="972" r:id="rId97"/>
    <p:sldId id="973" r:id="rId98"/>
    <p:sldId id="974" r:id="rId99"/>
    <p:sldId id="889"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35" autoAdjust="0"/>
    <p:restoredTop sz="81065" autoAdjust="0"/>
  </p:normalViewPr>
  <p:slideViewPr>
    <p:cSldViewPr snapToGrid="0" showGuides="1">
      <p:cViewPr varScale="1">
        <p:scale>
          <a:sx n="148" d="100"/>
          <a:sy n="148" d="100"/>
        </p:scale>
        <p:origin x="132" y="15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notesViewPr>
    <p:cSldViewPr snapToGrid="0">
      <p:cViewPr>
        <p:scale>
          <a:sx n="75" d="100"/>
          <a:sy n="75" d="100"/>
        </p:scale>
        <p:origin x="-4008" y="-3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0.654"/>
    </inkml:context>
    <inkml:brush xml:id="br0">
      <inkml:brushProperty name="width" value="0.05" units="cm"/>
      <inkml:brushProperty name="height" value="0.05" units="cm"/>
    </inkml:brush>
  </inkml:definitions>
  <inkml:trace contextRef="#ctx0" brushRef="#br0">2 71 304 0 0,'0'0'192'0'0,"0"-1"0"0"0,0 1-1 0 0,0 0 1 0 0,0 0 0 0 0,-1-1 0 0 0,1 1-1 0 0,0 0 1 0 0,0 0 0 0 0,0-1 0 0 0,0 1-1 0 0,0 0 1 0 0,0 0 0 0 0,0-1 0 0 0,0 1-1 0 0,0 0 1 0 0,0 0 0 0 0,0-1 0 0 0,0 1 0 0 0,3-4 3259 0 0,-3 4-3259 0 0,0 0 0 0 0,0 0 0 0 0,0 0-1 0 0,1-1 1 0 0,-1 1 0 0 0,0 0 0 0 0,0 0-1 0 0,1 0 1 0 0,-1 0 0 0 0,0 0 0 0 0,0 0-1 0 0,1 0 1 0 0,10 14 2295 0 0,9 25-1520 0 0,40 177 2591 0 0,-45-153-2866 0 0,2 0 1 0 0,37 88 0 0 0,-52-145-555 0 0,1-1 0 0 0,-1 1 1 0 0,2-1-1 0 0,-1 1 0 0 0,0-1 1 0 0,1 0-1 0 0,0 0 0 0 0,0-1 1 0 0,8 8-1 0 0,-10-11-71 0 0,0 0 0 0 0,0 0 0 0 0,0-1 0 0 0,0 1 0 0 0,-1 0 0 0 0,1-1 1 0 0,0 0-1 0 0,0 1 0 0 0,0-1 0 0 0,0 0 0 0 0,0 0 0 0 0,0 0 0 0 0,0 0 0 0 0,0 0 0 0 0,0-1 0 0 0,0 1 0 0 0,0-1 0 0 0,0 1 0 0 0,0-1 0 0 0,0 1 1 0 0,-1-1-1 0 0,1 0 0 0 0,0 0 0 0 0,0 0 0 0 0,-1 0 0 0 0,1 0 0 0 0,-1-1 0 0 0,1 1 0 0 0,-1 0 0 0 0,1-1 0 0 0,-1 1 0 0 0,0-1 0 0 0,2-2 0 0 0,7-8 154 0 0,0-1 0 0 0,-1 0 0 0 0,0 0 0 0 0,-1-1 0 0 0,-1 0 0 0 0,7-18 0 0 0,28-92 736 0 0,-4-64-23 0 0,-2 8-586 0 0,-33 165-559 0 0,-3 13 30 0 0,0 0 0 0 0,0 0 0 0 0,1 0 1 0 0,-1 0-1 0 0,1 0 0 0 0,-1 0 0 0 0,1 0 0 0 0,0 0 1 0 0,0 0-1 0 0,0 0 0 0 0,2-2 0 0 0,2 1-1977 0 0,-2 1 679 0 0,16 2-6901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7.097"/>
    </inkml:context>
    <inkml:brush xml:id="br0">
      <inkml:brushProperty name="width" value="0.05" units="cm"/>
      <inkml:brushProperty name="height" value="0.05" units="cm"/>
    </inkml:brush>
  </inkml:definitions>
  <inkml:trace contextRef="#ctx0" brushRef="#br0">302 21 312 0 0,'0'0'904'0'0,"-10"-18"9423"0"0,-1 16-8871 0 0,-1 2-1 0 0,1-1 1 0 0,-1 1-1 0 0,-20 3 1 0 0,18 0-601 0 0,0 0 0 0 0,0 0 0 0 0,-24 10 0 0 0,28-9-541 0 0,0 1 1 0 0,1 0-1 0 0,0 0 0 0 0,-1 1 1 0 0,2 0-1 0 0,-1 0 0 0 0,1 1 1 0 0,0 0-1 0 0,0 1 0 0 0,1 0 1 0 0,0 0-1 0 0,0 0 0 0 0,-6 11 1 0 0,12-16-205 0 0,-1-1 1 0 0,1 0-1 0 0,0 1 1 0 0,0-1-1 0 0,0 1 1 0 0,0 0-1 0 0,1-1 1 0 0,-1 1-1 0 0,1 0 1 0 0,-1 0-1 0 0,1-1 1 0 0,0 1-1 0 0,0 0 1 0 0,0 0-1 0 0,0-1 1 0 0,1 1-1 0 0,-1 0 1 0 0,1 0-1 0 0,0-1 1 0 0,1 6-1 0 0,1-4 8 0 0,-1 0-1 0 0,1-1 0 0 0,0 1 0 0 0,0-1 0 0 0,0 1 0 0 0,0-1 0 0 0,0 0 0 0 0,1 0 0 0 0,-1-1 0 0 0,1 1 0 0 0,7 3 0 0 0,4 1 101 0 0,1 0-1 0 0,1-1 1 0 0,-1 0 0 0 0,1-2-1 0 0,24 5 1 0 0,-15-5-156 0 0,0-2 0 0 0,0 0 1 0 0,1-2-1 0 0,-1 0 0 0 0,40-7 0 0 0,-65 6-703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4.370"/>
    </inkml:context>
    <inkml:brush xml:id="br0">
      <inkml:brushProperty name="width" value="0.05" units="cm"/>
      <inkml:brushProperty name="height" value="0.05" units="cm"/>
    </inkml:brush>
  </inkml:definitions>
  <inkml:trace contextRef="#ctx0" brushRef="#br0">0 0 548 0 0,'7'0'7755'0'0,"0"4"-7053"0"0,1 6 16 0 0,-1 0 0 0 0,-1 1-1 0 0,1 0 1 0 0,-2 0 0 0 0,1 0-1 0 0,-2 1 1 0 0,1-1 0 0 0,4 24-1 0 0,-5-18-122 0 0,2 1-1 0 0,14 30 1 0 0,-15-39-325 0 0,0 0 0 0 0,0 0 1 0 0,1 0-1 0 0,0-1 1 0 0,0 0-1 0 0,13 11 0 0 0,-18-18-201 0 0,0-1-1 0 0,0 0 1 0 0,0 1 0 0 0,0-1-1 0 0,0 0 1 0 0,0 1-1 0 0,1-1 1 0 0,-1 0-1 0 0,0 0 1 0 0,0 0-1 0 0,0 0 1 0 0,0 0-1 0 0,0-1 1 0 0,0 1-1 0 0,1 0 1 0 0,-1 0-1 0 0,0-1 1 0 0,0 1 0 0 0,0-1-1 0 0,0 1 1 0 0,0-1-1 0 0,0 1 1 0 0,0-1-1 0 0,0 1 1 0 0,0-1-1 0 0,-1 0 1 0 0,1 0-1 0 0,0 1 1 0 0,0-1-1 0 0,0 0 1 0 0,-1 0-1 0 0,1 0 1 0 0,-1 0 0 0 0,2-1-1 0 0,21-34 938 0 0,16-46 842 0 0,12-24-3137 0 0,-40 103-1872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4.768"/>
    </inkml:context>
    <inkml:brush xml:id="br0">
      <inkml:brushProperty name="width" value="0.05" units="cm"/>
      <inkml:brushProperty name="height" value="0.05" units="cm"/>
    </inkml:brush>
  </inkml:definitions>
  <inkml:trace contextRef="#ctx0" brushRef="#br0">92 9 316 0 0,'0'0'967'0'0,"-17"-8"7785"0"0,14 9-8326 0 0,0 1 0 0 0,0-1 0 0 0,0 1-1 0 0,0 0 1 0 0,1 0 0 0 0,-1 0 0 0 0,1 0 0 0 0,-1 1 0 0 0,1-1 0 0 0,0 1-1 0 0,0-1 1 0 0,0 1 0 0 0,0 0 0 0 0,1 0 0 0 0,-1 0 0 0 0,1 0 0 0 0,-2 4-1 0 0,-20 64 3014 0 0,19-53-2427 0 0,2-15-851 0 0,1 1-1 0 0,1 0 0 0 0,-1-1 0 0 0,0 1 0 0 0,1-1 0 0 0,0 1 0 0 0,0 0 1 0 0,0-1-1 0 0,0 1 0 0 0,0 0 0 0 0,1-1 0 0 0,0 1 0 0 0,1 6 0 0 0,14 9-1965 0 0,14-8-6832 0 0,-24-9 6247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5.373"/>
    </inkml:context>
    <inkml:brush xml:id="br0">
      <inkml:brushProperty name="width" value="0.05" units="cm"/>
      <inkml:brushProperty name="height" value="0.05" units="cm"/>
    </inkml:brush>
  </inkml:definitions>
  <inkml:trace contextRef="#ctx0" brushRef="#br0">162 22 4 0 0,'-2'-2'544'0'0,"-1"0"-1"0"0,1 0 1 0 0,0 0-1 0 0,0 1 1 0 0,-1-1 0 0 0,1 1-1 0 0,-1-1 1 0 0,1 1-1 0 0,-1 0 1 0 0,0 0 0 0 0,1 0-1 0 0,-1 0 1 0 0,0 0-1 0 0,0 1 1 0 0,0-1 0 0 0,0 1-1 0 0,-3 0 1 0 0,1 0 30 0 0,0 0 1 0 0,1 0-1 0 0,-1 1 1 0 0,0 0-1 0 0,0 0 1 0 0,0 1-1 0 0,0-1 1 0 0,1 1 0 0 0,-9 4-1 0 0,9-4-345 0 0,1 0 0 0 0,-1 0 0 0 0,1 0 0 0 0,0 0 0 0 0,-1 0 0 0 0,1 1 0 0 0,0 0 0 0 0,1-1 0 0 0,-1 1 0 0 0,0 0 0 0 0,1 0 0 0 0,0 1 0 0 0,-1-1 0 0 0,1 0 0 0 0,1 1 0 0 0,-1 0 0 0 0,0-1 0 0 0,1 1 0 0 0,0 0 0 0 0,0 0 0 0 0,0-1 0 0 0,0 1-1 0 0,0 0 1 0 0,1 0 0 0 0,0 0 0 0 0,0 0 0 0 0,0 4 0 0 0,1-6-166 0 0,-1 0 0 0 0,1 0-1 0 0,0-1 1 0 0,-1 1 0 0 0,1-1-1 0 0,0 1 1 0 0,0 0 0 0 0,0-1-1 0 0,0 0 1 0 0,0 1 0 0 0,0-1-1 0 0,0 1 1 0 0,1-1 0 0 0,-1 0-1 0 0,1 0 1 0 0,-1 0 0 0 0,0 0-1 0 0,1 0 1 0 0,0 0 0 0 0,-1 0-1 0 0,1-1 1 0 0,-1 1 0 0 0,1 0-1 0 0,3 0 1 0 0,-1 0-2 0 0,0-1 0 0 0,-1 1 0 0 0,1-1 0 0 0,0 0 0 0 0,0 0 0 0 0,0 0 0 0 0,0-1 0 0 0,0 0 0 0 0,0 1 0 0 0,0-1 0 0 0,5-2 0 0 0,-6 2-54 0 0,-1 0 1 0 0,1 0 0 0 0,0-1 0 0 0,-1 1 0 0 0,1-1 0 0 0,-1 1 0 0 0,1-1 0 0 0,-1 0 0 0 0,0 0-1 0 0,0 0 1 0 0,0 0 0 0 0,0 0 0 0 0,0 0 0 0 0,0-1 0 0 0,1-2 0 0 0,-2 3-18 0 0,-1 0 0 0 0,1 0 1 0 0,0 1-1 0 0,-1-1 1 0 0,0 0-1 0 0,0 0 0 0 0,1 0 1 0 0,-1 0-1 0 0,0 0 1 0 0,0 0-1 0 0,-1 0 0 0 0,1 0 1 0 0,0 0-1 0 0,-1 0 0 0 0,1 0 1 0 0,-1 0-1 0 0,0 1 1 0 0,1-1-1 0 0,-1 0 0 0 0,0 0 1 0 0,0 1-1 0 0,0-1 0 0 0,0 0 1 0 0,0 1-1 0 0,-3-2 1 0 0,0-2-83 0 0,0 1 0 0 0,0 0 0 0 0,-1 0 0 0 0,0 1 0 0 0,1-1 0 0 0,-1 1 0 0 0,-11-5 0 0 0,-19-5-4773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5.719"/>
    </inkml:context>
    <inkml:brush xml:id="br0">
      <inkml:brushProperty name="width" value="0.05" units="cm"/>
      <inkml:brushProperty name="height" value="0.05" units="cm"/>
    </inkml:brush>
  </inkml:definitions>
  <inkml:trace contextRef="#ctx0" brushRef="#br0">0 3 488 0 0,'2'-1'460'0'0,"-1"1"0"0"0,1-1 0 0 0,-1 1-1 0 0,1 0 1 0 0,-1 0 0 0 0,1 0 0 0 0,-1-1 0 0 0,1 2 0 0 0,-1-1 0 0 0,1 0-1 0 0,-1 0 1 0 0,1 0 0 0 0,0 1 0 0 0,-1-1 0 0 0,2 1 0 0 0,25 16 3368 0 0,15 26 471 0 0,-39-36-3855 0 0,0 0 1 0 0,0 0-1 0 0,0 1 1 0 0,-1-1-1 0 0,0 1 1 0 0,-1 0-1 0 0,0 0 0 0 0,0 0 1 0 0,0 0-1 0 0,-1 0 1 0 0,0 0-1 0 0,-1 0 1 0 0,0 12-1 0 0,-1-15-365 0 0,1 0 0 0 0,-1 1 0 0 0,0-1-1 0 0,-1 0 1 0 0,1 0 0 0 0,-1 0 0 0 0,0 0 0 0 0,0 0-1 0 0,-5 7 1 0 0,5-9-377 0 0,-1 1 0 0 0,1-1 1 0 0,-1 0-1 0 0,0 0 0 0 0,0-1 0 0 0,0 1 0 0 0,0-1 0 0 0,0 1 0 0 0,-1-1 1 0 0,1 0-1 0 0,-1 0 0 0 0,0 0 0 0 0,-6 1 0 0 0,4 2-4324 0 0,4-4 3810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3.048"/>
    </inkml:context>
    <inkml:brush xml:id="br0">
      <inkml:brushProperty name="width" value="0.05" units="cm"/>
      <inkml:brushProperty name="height" value="0.05" units="cm"/>
    </inkml:brush>
  </inkml:definitions>
  <inkml:trace contextRef="#ctx0" brushRef="#br0">101 24 532 0 0,'-19'-23'10464'0'0,"16"23"-10133"0"0,1 0 1 0 0,-1-1 0 0 0,1 1 0 0 0,-1 1-1 0 0,1-1 1 0 0,-1 0 0 0 0,1 0 0 0 0,-1 1-1 0 0,1 0 1 0 0,-1-1 0 0 0,1 1 0 0 0,0 0-1 0 0,-1 0 1 0 0,1 0 0 0 0,0 0 0 0 0,0 1-1 0 0,0-1 1 0 0,-3 3 0 0 0,1-1 55 0 0,1-1 0 0 0,0 1 0 0 0,0 0 0 0 0,0-1 0 0 0,0 2 0 0 0,0-1 0 0 0,0 0 0 0 0,1 0 0 0 0,-4 7 0 0 0,6-9-291 0 0,0 0 0 0 0,-1 0 0 0 0,1 0 0 0 0,0 0 0 0 0,0 0 0 0 0,0 0 0 0 0,0 0 0 0 0,0 0 0 0 0,1-1 0 0 0,-1 1 0 0 0,0 0 0 0 0,0 0 0 0 0,1 0 0 0 0,-1 0 0 0 0,0 0 0 0 0,1 0 0 0 0,-1-1 0 0 0,1 1 0 0 0,-1 0 0 0 0,1 0 0 0 0,-1-1 0 0 0,1 1 0 0 0,0 0 0 0 0,-1-1 0 0 0,1 1 0 0 0,0 0 0 0 0,0-1 0 0 0,-1 1 0 0 0,1-1 0 0 0,0 1 0 0 0,0-1 0 0 0,0 0 0 0 0,0 1 0 0 0,0-1 0 0 0,-1 0 0 0 0,1 0 0 0 0,0 1 0 0 0,0-1 0 0 0,0 0 0 0 0,0 0 0 0 0,0 0 0 0 0,0 0 0 0 0,0 0 0 0 0,1-1 0 0 0,54 1 1579 0 0,-44-1-1456 0 0,9 3-3603 0 0,-8 3-4878 0 0,-10-3 5566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6.552"/>
    </inkml:context>
    <inkml:brush xml:id="br0">
      <inkml:brushProperty name="width" value="0.05" units="cm"/>
      <inkml:brushProperty name="height" value="0.05" units="cm"/>
    </inkml:brush>
  </inkml:definitions>
  <inkml:trace contextRef="#ctx0" brushRef="#br0">0 0 828 0 0,'4'43'7301'0'0,"2"-10"-4776"0"0,2 0 0 0 0,1 0 0 0 0,2-1 0 0 0,1 0 0 0 0,19 36 0 0 0,-31-68-2464 0 0,0 1-1 0 0,1-1 1 0 0,-1 0-1 0 0,0 1 0 0 0,0-1 1 0 0,1 1-1 0 0,-1-1 0 0 0,0 0 1 0 0,1 1-1 0 0,-1-1 0 0 0,0 0 1 0 0,1 1-1 0 0,-1-1 0 0 0,0 0 1 0 0,1 0-1 0 0,-1 1 1 0 0,1-1-1 0 0,-1 0 0 0 0,0 0 1 0 0,1 0-1 0 0,-1 1 0 0 0,1-1 1 0 0,-1 0-1 0 0,1 0 0 0 0,-1 0 1 0 0,1 0-1 0 0,-1 0 0 0 0,1 0 1 0 0,-1 0-1 0 0,0 0 0 0 0,1 0 1 0 0,-1 0-1 0 0,1 0 1 0 0,-1 0-1 0 0,1-1 0 0 0,-1 1 1 0 0,1 0-1 0 0,-1 0 0 0 0,1-1 1 0 0,16-18 813 0 0,4-28-297 0 0,-11-9 158 0 0,-10 48-1122 0 0,0 1 0 0 0,1-1 1 0 0,1 1-1 0 0,-1-1 1 0 0,1 1-1 0 0,0 0 1 0 0,4-8-1 0 0,-5 14-69 0 0,0 0 0 0 0,1 0 0 0 0,-1 0 0 0 0,0 0 0 0 0,1 0 0 0 0,-1 0 0 0 0,1 0 0 0 0,-1 0 0 0 0,1 1 0 0 0,0-1 0 0 0,-1 1 0 0 0,1-1 0 0 0,0 1 0 0 0,-1 0 0 0 0,1-1 0 0 0,0 1 0 0 0,3 0 0 0 0,-1 0-1292 0 0,7-2-794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6.969"/>
    </inkml:context>
    <inkml:brush xml:id="br0">
      <inkml:brushProperty name="width" value="0.05" units="cm"/>
      <inkml:brushProperty name="height" value="0.05" units="cm"/>
    </inkml:brush>
  </inkml:definitions>
  <inkml:trace contextRef="#ctx0" brushRef="#br0">119 3 200 0 0,'-1'0'282'0'0,"1"0"1"0"0,-1-1-1 0 0,1 1 0 0 0,-1 0 0 0 0,1-1 1 0 0,-1 1-1 0 0,1 0 0 0 0,-1 0 1 0 0,1 0-1 0 0,-1 0 0 0 0,0-1 0 0 0,1 1 1 0 0,-1 0-1 0 0,0 0 0 0 0,1 0 1 0 0,-1 0-1 0 0,1 0 0 0 0,-1 0 1 0 0,0 0-1 0 0,1 1 0 0 0,-1-1 0 0 0,1 0 1 0 0,-1 0-1 0 0,1 0 0 0 0,-1 1 1 0 0,0-1-1 0 0,1 0 0 0 0,-1 1 0 0 0,-18 17 3677 0 0,-9 26 243 0 0,16-20-2373 0 0,2-1 0 0 0,-13 41 0 0 0,21-57-1610 0 0,0 0 0 0 0,0 0-1 0 0,1 0 1 0 0,0 0-1 0 0,0 0 1 0 0,1 0 0 0 0,-1 0-1 0 0,2 0 1 0 0,-1 0 0 0 0,1 0-1 0 0,0 0 1 0 0,1 0-1 0 0,-1 0 1 0 0,6 11 0 0 0,-5-15-381 0 0,0-1 0 0 0,0 0 0 0 0,0 1 0 0 0,0-1 0 0 0,1 0 0 0 0,-1 0 0 0 0,0-1 0 0 0,1 1 0 0 0,0-1 0 0 0,-1 1 0 0 0,1-1 0 0 0,0 0 0 0 0,0 0 0 0 0,0 0 0 0 0,0 0 0 0 0,0 0 0 0 0,0-1-1 0 0,0 1 1 0 0,0-1 0 0 0,4 0 0 0 0,5 1-1999 0 0,0-1 0 0 0,0-1 0 0 0,21-3 0 0 0,-13 0-113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7.351"/>
    </inkml:context>
    <inkml:brush xml:id="br0">
      <inkml:brushProperty name="width" value="0.05" units="cm"/>
      <inkml:brushProperty name="height" value="0.05" units="cm"/>
    </inkml:brush>
  </inkml:definitions>
  <inkml:trace contextRef="#ctx0" brushRef="#br0">173 56 344 0 0,'-11'-32'4129'0'0,"10"30"-3605"0"0,0 0 1 0 0,1 1-1 0 0,-1-1 1 0 0,0 1-1 0 0,0-1 1 0 0,0 0-1 0 0,-1 1 1 0 0,1 0-1 0 0,0-1 1 0 0,-1 1-1 0 0,1 0 1 0 0,0 0-1 0 0,-1 0 1 0 0,-3-2-1 0 0,4 2 467 0 0,-32 22 4064 0 0,17-3-3989 0 0,2 0 1 0 0,0 1 0 0 0,-18 31 0 0 0,28-42-865 0 0,0 0 0 0 0,0 0 1 0 0,0 0-1 0 0,1 1 1 0 0,0-1-1 0 0,1 1 0 0 0,0 0 1 0 0,0-1-1 0 0,1 1 0 0 0,0 0 1 0 0,1 0-1 0 0,0 12 1 0 0,1-17-169 0 0,-1-1 1 0 0,1 1 0 0 0,0-1-1 0 0,0 1 1 0 0,0-1 0 0 0,1 0-1 0 0,-1 1 1 0 0,1-1 0 0 0,0 0-1 0 0,0 0 1 0 0,0 0 0 0 0,0 0-1 0 0,0 0 1 0 0,1-1 0 0 0,-1 1-1 0 0,1-1 1 0 0,0 1 0 0 0,0-1-1 0 0,0 0 1 0 0,0 0-1 0 0,0 0 1 0 0,0 0 0 0 0,0-1-1 0 0,7 3 1 0 0,-5-3-449 0 0,0 0 0 0 0,0 0 0 0 0,0 0 0 0 0,1-1 0 0 0,-1 1 0 0 0,0-1 1 0 0,7-1-1 0 0,-5 0-1229 0 0,-1 0 0 0 0,1-1 0 0 0,0 0 0 0 0,0 0 0 0 0,8-4 0 0 0,-7 2-585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7.724"/>
    </inkml:context>
    <inkml:brush xml:id="br0">
      <inkml:brushProperty name="width" value="0.05" units="cm"/>
      <inkml:brushProperty name="height" value="0.05" units="cm"/>
    </inkml:brush>
  </inkml:definitions>
  <inkml:trace contextRef="#ctx0" brushRef="#br0">57 37 788 0 0,'-27'-6'3258'0'0,"13"2"1065"0"0,-2 1 5901 0 0,81-3-4907 0 0,15 2-6965 0 0,-28-5-6636 0 0,-38 5 5887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58.074"/>
    </inkml:context>
    <inkml:brush xml:id="br0">
      <inkml:brushProperty name="width" value="0.05" units="cm"/>
      <inkml:brushProperty name="height" value="0.05" units="cm"/>
    </inkml:brush>
  </inkml:definitions>
  <inkml:trace contextRef="#ctx0" brushRef="#br0">1 15 40 0 0,'0'-1'373'0'0,"1"0"1"0"0,-1 0-1 0 0,1 1 0 0 0,-1-1 1 0 0,1 0-1 0 0,-1 0 0 0 0,1 1 0 0 0,-1-1 1 0 0,1 0-1 0 0,0 0 0 0 0,-1 1 1 0 0,1-1-1 0 0,0 1 0 0 0,0-1 1 0 0,-1 1-1 0 0,1-1 0 0 0,0 1 0 0 0,0-1 1 0 0,0 1-1 0 0,0 0 0 0 0,0-1 1 0 0,0 1-1 0 0,-1 0 0 0 0,1 0 1 0 0,0 0-1 0 0,0 0 0 0 0,0 0 0 0 0,0 0 1 0 0,0 0-1 0 0,0 0 0 0 0,0 0 1 0 0,0 0-1 0 0,1 1 0 0 0,2 0 232 0 0,0 1 1 0 0,0 0-1 0 0,-1 0 0 0 0,1 0 0 0 0,-1 0 0 0 0,0 1 0 0 0,1-1 1 0 0,3 6-1 0 0,5 3 569 0 0,-1 2-1 0 0,-1-1 1 0 0,12 20 0 0 0,-16-22-675 0 0,0 1-1 0 0,0 0 1 0 0,-2 0-1 0 0,1 0 1 0 0,-1 1-1 0 0,-1 0 1 0 0,0-1-1 0 0,2 22 1 0 0,-5-26-456 0 0,0 0 0 0 0,0 0 0 0 0,-1 0-1 0 0,1 0 1 0 0,-2 0 0 0 0,1 0 0 0 0,-1-1 0 0 0,0 1 0 0 0,-1 0 0 0 0,1-1 0 0 0,-1 0 0 0 0,0 0-1 0 0,-1 0 1 0 0,0 0 0 0 0,0 0 0 0 0,-7 7 0 0 0,6-7-1096 0 0,-16 18-457 0 0,15-11-8466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35.103"/>
    </inkml:context>
    <inkml:brush xml:id="br0">
      <inkml:brushProperty name="width" value="0.05" units="cm"/>
      <inkml:brushProperty name="height" value="0.05" units="cm"/>
    </inkml:brush>
  </inkml:definitions>
  <inkml:trace contextRef="#ctx0" brushRef="#br0">16 27 452 0 0,'-16'-2'13628'0'0,"52"6"-12329"0"0,-1-1-1 0 0,1-2 1 0 0,-1-1-1 0 0,1-2 1 0 0,59-11 0 0 0,-40 5-462 0 0,-35 4-592 0 0,-1-1-3420 0 0,-7 5-4528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4.048"/>
    </inkml:context>
    <inkml:brush xml:id="br0">
      <inkml:brushProperty name="width" value="0.05" units="cm"/>
      <inkml:brushProperty name="height" value="0.05" units="cm"/>
    </inkml:brush>
  </inkml:definitions>
  <inkml:trace contextRef="#ctx0" brushRef="#br0">102 13 152 0 0,'-9'-13'9510'0'0,"4"14"-8806"0"0,0 0 1 0 0,-1 0 0 0 0,1 0-1 0 0,0 1 1 0 0,0 0 0 0 0,0 0 0 0 0,0 0-1 0 0,0 0 1 0 0,-5 5 0 0 0,7-6-469 0 0,1 0-1 0 0,-1 1 1 0 0,1-1-1 0 0,0 1 1 0 0,-1 0 0 0 0,1 0-1 0 0,0 0 1 0 0,0 0-1 0 0,1 0 1 0 0,-1 0 0 0 0,0 0-1 0 0,1 1 1 0 0,-1-1 0 0 0,1 1-1 0 0,0-1 1 0 0,0 1-1 0 0,0-1 1 0 0,0 1 0 0 0,-1 4-1 0 0,2-5-128 0 0,1 0 0 0 0,0 0 1 0 0,-1 0-1 0 0,1-1 0 0 0,0 1 0 0 0,0 0 0 0 0,0-1 0 0 0,0 1 0 0 0,0-1 0 0 0,1 1 0 0 0,-1-1 0 0 0,0 0 0 0 0,1 1 1 0 0,-1-1-1 0 0,1 0 0 0 0,-1 0 0 0 0,1 0 0 0 0,0 0 0 0 0,-1 0 0 0 0,1 0 0 0 0,0-1 0 0 0,0 1 0 0 0,0-1 0 0 0,-1 1 0 0 0,1-1 1 0 0,0 1-1 0 0,0-1 0 0 0,3 0 0 0 0,56 5 1610 0 0,-59-5-1650 0 0,23 2-1372 0 0,-13 5-8524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5.063"/>
    </inkml:context>
    <inkml:brush xml:id="br0">
      <inkml:brushProperty name="width" value="0.05" units="cm"/>
      <inkml:brushProperty name="height" value="0.05" units="cm"/>
    </inkml:brush>
  </inkml:definitions>
  <inkml:trace contextRef="#ctx0" brushRef="#br0">520 531 48 0 0,'-12'-28'4955'0'0,"6"21"-4511"0"0,-1 0 0 0 0,0 1 0 0 0,0 0 1 0 0,-1 0-1 0 0,0 0 0 0 0,0 1 0 0 0,0 0 0 0 0,-1 1 0 0 0,1 0 0 0 0,-1 0 0 0 0,0 1 0 0 0,0 0 1 0 0,-13-2-1 0 0,-4-1 191 0 0,-1 2 0 0 0,0 0 1 0 0,-39 1-1 0 0,49 4-291 0 0,-1 0 1 0 0,1 1-1 0 0,1 0 0 0 0,-1 2 1 0 0,-28 9-1 0 0,38-11-129 0 0,-1 1 0 0 0,0 0 0 0 0,1 1-1 0 0,0 0 1 0 0,0 0 0 0 0,0 0 0 0 0,0 1 0 0 0,1 0 0 0 0,0 0 0 0 0,0 1 0 0 0,0 0 0 0 0,1 0-1 0 0,-10 13 1 0 0,15-18-142 0 0,-1 0 0 0 0,1 0 0 0 0,-1 0 0 0 0,1 0 0 0 0,-1 0 0 0 0,1 0 0 0 0,-1 0 0 0 0,1 0 0 0 0,0 0 0 0 0,-1 0 0 0 0,1 1 0 0 0,0-1 0 0 0,0 0 0 0 0,0 0 0 0 0,0 0 0 0 0,0 0 0 0 0,0 0 0 0 0,0 1 0 0 0,1-1 0 0 0,-1 0 0 0 0,0 0 0 0 0,1 0 0 0 0,-1 0 0 0 0,1 0 0 0 0,-1 0-1 0 0,1 1 1 0 0,1 0 34 0 0,0 0 0 0 0,-1-1-1 0 0,1 1 1 0 0,0-1 0 0 0,0 1-1 0 0,0-1 1 0 0,0 0 0 0 0,0 0-1 0 0,0 0 1 0 0,0 0 0 0 0,1 0-1 0 0,2 0 1 0 0,3 1 108 0 0,1 0-1 0 0,0-1 1 0 0,0 0 0 0 0,0 0-1 0 0,0-1 1 0 0,8-1-1 0 0,-7 0-134 0 0,0-1-1 0 0,0 0 0 0 0,0 0 0 0 0,0-1 0 0 0,-1-1 0 0 0,1 0 0 0 0,-1 0 0 0 0,0 0 0 0 0,0-1 0 0 0,-1-1 0 0 0,0 0 0 0 0,0 0 0 0 0,0 0 0 0 0,0-1 0 0 0,-1 0 0 0 0,0 0 0 0 0,-1-1 0 0 0,0 0 0 0 0,0 0 0 0 0,0-1 0 0 0,-1 0 0 0 0,0 0 0 0 0,5-14 0 0 0,-4 5-47 0 0,0-1 0 0 0,-1-1 0 0 0,-1 1 0 0 0,-1-1 1 0 0,0 1-1 0 0,-2-1 0 0 0,0 0 0 0 0,-1 0 0 0 0,-2 0 0 0 0,0 1 1 0 0,-5-24-1 0 0,-5-10-83 0 0,-21-53 1 0 0,32 105 244 0 0,6 5-106 0 0,-1-1 0 0 0,0 1 0 0 0,0 0 0 0 0,-1 0 0 0 0,1 1 0 0 0,-1-1-1 0 0,0 1 1 0 0,0 0 0 0 0,3 6 0 0 0,-2-4 16 0 0,88 168 1320 0 0,-26-45-532 0 0,-63-125-917 0 0,0 0 0 0 0,0 0 0 0 0,1 0 0 0 0,-1-1 0 0 0,1 1-1 0 0,1-1 1 0 0,-1 0 0 0 0,7 5 0 0 0,17 1-3198 0 0,-26-9 2501 0 0,0-1 0 0 0,0-1 0 0 0,0 1 0 0 0,0 0 0 0 0,0 0 0 0 0,0-1 0 0 0,0 1 0 0 0,0-1 0 0 0,0 0 0 0 0,0 1 0 0 0,0-1 0 0 0,0 0 0 0 0,1-1 0 0 0,4-2-1990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5.534"/>
    </inkml:context>
    <inkml:brush xml:id="br0">
      <inkml:brushProperty name="width" value="0.05" units="cm"/>
      <inkml:brushProperty name="height" value="0.05" units="cm"/>
    </inkml:brush>
  </inkml:definitions>
  <inkml:trace contextRef="#ctx0" brushRef="#br0">2 83 256 0 0,'-1'-1'352'0'0,"1"-1"0"0"0,0 1 0 0 0,0-1 0 0 0,0 1 1 0 0,0-1-1 0 0,0 1 0 0 0,0-1 0 0 0,0 0 0 0 0,1 1 0 0 0,-1-1 0 0 0,1 1 0 0 0,-1-1 0 0 0,1 1 1 0 0,-1-1-1 0 0,1 1 0 0 0,0 0 0 0 0,0-1 0 0 0,0 1 0 0 0,-1 0 0 0 0,1 0 0 0 0,1-1 1 0 0,-1 1-1 0 0,2-1 0 0 0,-2 1-31 0 0,1 1-1 0 0,-1 0 1 0 0,1 0 0 0 0,-1 0 0 0 0,1 0-1 0 0,-1 0 1 0 0,1 0 0 0 0,-1 0 0 0 0,1 0 0 0 0,-1 0-1 0 0,1 1 1 0 0,-1-1 0 0 0,0 1 0 0 0,1-1-1 0 0,-1 1 1 0 0,1 0 0 0 0,-1-1 0 0 0,0 1 0 0 0,2 1-1 0 0,7 5 700 0 0,0 1 0 0 0,-1 0-1 0 0,0 0 1 0 0,12 15 0 0 0,67 100 2697 0 0,-70-94-2933 0 0,0-2 0 0 0,2 0 0 0 0,1-1 0 0 0,1 0 1 0 0,46 39-1 0 0,-67-64-732 0 0,0 0 0 0 0,1 0 1 0 0,-1 0-1 0 0,1 0 1 0 0,-1 0-1 0 0,1-1 0 0 0,-1 1 1 0 0,1 0-1 0 0,-1-1 0 0 0,1 1 1 0 0,0-1-1 0 0,-1 1 1 0 0,1-1-1 0 0,0 0 0 0 0,-1 0 1 0 0,1 0-1 0 0,0 0 1 0 0,-1 0-1 0 0,1 0 0 0 0,0 0 1 0 0,-1-1-1 0 0,1 1 0 0 0,0-1 1 0 0,-1 1-1 0 0,3-2 1 0 0,-1 0-10 0 0,0 0 1 0 0,0 0 0 0 0,0-1-1 0 0,0 1 1 0 0,0-1 0 0 0,-1 0-1 0 0,1 0 1 0 0,-1 0 0 0 0,0 0-1 0 0,0 0 1 0 0,2-4 0 0 0,4-11 5 0 0,0 0 0 0 0,-1-1 0 0 0,7-26 1 0 0,-13 40-5 0 0,1 0-69 0 0,43-142 302 0 0,-37 125-587 0 0,1 1 1 0 0,1 1-1 0 0,1-1 1 0 0,22-30-1 0 0,-19 43-3348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6.267"/>
    </inkml:context>
    <inkml:brush xml:id="br0">
      <inkml:brushProperty name="width" value="0.05" units="cm"/>
      <inkml:brushProperty name="height" value="0.05" units="cm"/>
    </inkml:brush>
  </inkml:definitions>
  <inkml:trace contextRef="#ctx0" brushRef="#br0">7 84 404 0 0,'-6'8'7660'0'0,"10"-6"-7100"0"0,1 0 1 0 0,-1 0-1 0 0,1 0 0 0 0,-1-1 1 0 0,1 1-1 0 0,0-1 0 0 0,6 1 1 0 0,68 0 1748 0 0,-45-2-1402 0 0,1069 3 6560 0 0,-923-5-6751 0 0,-113 2-489 0 0,546-12 1660 0 0,-53-15-541 0 0,-2-34 553 0 0,-501 53-2093 0 0,-57 8-167 0 0,8 5-2262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5.115"/>
    </inkml:context>
    <inkml:brush xml:id="br0">
      <inkml:brushProperty name="width" value="0.05" units="cm"/>
      <inkml:brushProperty name="height" value="0.05" units="cm"/>
    </inkml:brush>
  </inkml:definitions>
  <inkml:trace contextRef="#ctx0" brushRef="#br0">92 36 8 0 0,'3'-10'713'0'0,"1"-9"4706"0"0,-4 19-5300 0 0,-1-1-1 0 0,1 1 1 0 0,0-1 0 0 0,-1 1-1 0 0,1-1 1 0 0,-1 1-1 0 0,1-1 1 0 0,-1 1-1 0 0,1 0 1 0 0,-1-1 0 0 0,1 1-1 0 0,-1 0 1 0 0,1 0-1 0 0,-1-1 1 0 0,1 1-1 0 0,-1 0 1 0 0,1 0-1 0 0,-1 0 1 0 0,0 0 0 0 0,1 0-1 0 0,-1-1 1 0 0,1 1-1 0 0,-1 0 1 0 0,0 1-1 0 0,1-1 1 0 0,-1 0-1 0 0,1 0 1 0 0,-1 0 0 0 0,0 0-1 0 0,1 0 1 0 0,-1 0-1 0 0,1 1 1 0 0,-1-1-1 0 0,1 0 1 0 0,-1 0 0 0 0,1 1-1 0 0,-2 0 1 0 0,-4 1 320 0 0,1 0-1 0 0,-1 1 1 0 0,1 0 0 0 0,-1 0 0 0 0,1 0 0 0 0,0 1 0 0 0,0 0 0 0 0,0 0 0 0 0,1 0 0 0 0,0 0-1 0 0,-1 1 1 0 0,-4 7 0 0 0,8-11-293 0 0,0 0-1 0 0,1 0 1 0 0,-1 1 0 0 0,0-1-1 0 0,1 1 1 0 0,-1-1 0 0 0,0 0-1 0 0,1 1 1 0 0,0-1-1 0 0,-1 1 1 0 0,1-1 0 0 0,0 1-1 0 0,0-1 1 0 0,0 1-1 0 0,0 0 1 0 0,0-1 0 0 0,0 1-1 0 0,0-1 1 0 0,1 1 0 0 0,-1-1-1 0 0,1 2 1 0 0,1-1-16 0 0,-1 0-1 0 0,1 0 1 0 0,-1 0 0 0 0,1 0 0 0 0,0-1 0 0 0,-1 1-1 0 0,1-1 1 0 0,0 1 0 0 0,0-1 0 0 0,1 0-1 0 0,-1 0 1 0 0,0 0 0 0 0,0 0 0 0 0,0 0 0 0 0,1 0-1 0 0,-1-1 1 0 0,0 1 0 0 0,4 0 0 0 0,5 1 342 0 0,-1-1 0 0 0,1 0 1 0 0,0-1-1 0 0,11-1 0 0 0,-12 1-550 0 0,0-1 0 0 0,0 2 0 0 0,0-1 0 0 0,12 3 0 0 0,-8 8-8496 0 0,-10-9 5929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5.915"/>
    </inkml:context>
    <inkml:brush xml:id="br0">
      <inkml:brushProperty name="width" value="0.05" units="cm"/>
      <inkml:brushProperty name="height" value="0.05" units="cm"/>
    </inkml:brush>
  </inkml:definitions>
  <inkml:trace contextRef="#ctx0" brushRef="#br0">96 37 80 0 0,'5'-9'1439'0'0,"3"-18"13616"0"0,-26 32-14118 0 0,12-2-410 0 0,-46 24 2381 0 0,49-25-2696 0 0,1-1-1 0 0,0 1 1 0 0,-1 0-1 0 0,1 0 1 0 0,0 0-1 0 0,0 0 1 0 0,0 0-1 0 0,0 0 1 0 0,1 1-1 0 0,-1-1 1 0 0,0 1-1 0 0,1-1 1 0 0,0 1-1 0 0,0 0 1 0 0,0-1 0 0 0,0 1-1 0 0,-1 4 1 0 0,2-6-137 0 0,0 0 0 0 0,0 0 0 0 0,1 1 0 0 0,-1-1 0 0 0,0 0 0 0 0,1 0 0 0 0,-1 0 0 0 0,0 1 0 0 0,1-1 0 0 0,0 0 0 0 0,-1 0 0 0 0,1 0 0 0 0,0 0 0 0 0,-1 0 0 0 0,1 0 0 0 0,0 0 0 0 0,0 0 0 0 0,0-1 0 0 0,0 1 0 0 0,0 0 0 0 0,0 0 0 0 0,0-1 0 0 0,0 1 0 0 0,0-1 0 0 0,0 1 0 0 0,0-1 0 0 0,1 1 0 0 0,-1-1 0 0 0,0 0 0 0 0,0 1 0 0 0,3-1 0 0 0,42 7 867 0 0,-38-7-731 0 0,6 1 154 0 0,1-1 0 0 0,-1-1 0 0 0,26-4 0 0 0,22-1-4085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0.868"/>
    </inkml:context>
    <inkml:brush xml:id="br0">
      <inkml:brushProperty name="width" value="0.05" units="cm"/>
      <inkml:brushProperty name="height" value="0.05" units="cm"/>
    </inkml:brush>
  </inkml:definitions>
  <inkml:trace contextRef="#ctx0" brushRef="#br0">22 41 48 0 0,'2'-41'9110'0'0,"-2"41"-9032"0"0,0 0-1 0 0,0 0 0 0 0,0 0 1 0 0,0 1-1 0 0,0-1 0 0 0,0 0 1 0 0,0 0-1 0 0,0 0 0 0 0,0 0 1 0 0,0 0-1 0 0,-1 2 1083 0 0,1-2-1083 0 0,0 0 0 0 0,0 0 1 0 0,0 0-1 0 0,0 0 0 0 0,0 0 1 0 0,0 0-1 0 0,0 0 0 0 0,-1 0 1 0 0,1 0-1 0 0,0 0 0 0 0,0 0 1 0 0,0 0-1 0 0,0 0 0 0 0,0 0 1 0 0,0 0-1 0 0,0 0 0 0 0,-1 0 0 0 0,1 0 1 0 0,0 0-1 0 0,0 0 0 0 0,-1-1 1083 0 0,1 1-1082 0 0,0 0-1 0 0,0 0 0 0 0,0 0 1 0 0,0 0-1 0 0,-1-1 0 0 0,1 1 1 0 0,0 0-1 0 0,-9 24 1695 0 0,6-14-1376 0 0,1 0 1 0 0,1-1-1 0 0,-1 1 1 0 0,1 0-1 0 0,1 0 1 0 0,0 0-1 0 0,0 0 1 0 0,1 0-1 0 0,0 0 1 0 0,1 0-1 0 0,0 0 1 0 0,1-1-1 0 0,0 1 1 0 0,0-1-1 0 0,1 0 1 0 0,7 13-1 0 0,-9-17-403 0 0,2-1-1 0 0,-1 1 1 0 0,0 0-1 0 0,1-1 1 0 0,0 1-1 0 0,0-1 0 0 0,0 0 1 0 0,1-1-1 0 0,-1 1 1 0 0,1-1-1 0 0,0 0 0 0 0,0 0 1 0 0,0 0-1 0 0,0 0 1 0 0,1-1-1 0 0,-1 0 1 0 0,1 0-1 0 0,-1-1 0 0 0,1 0 1 0 0,0 0-1 0 0,-1 0 1 0 0,1 0-1 0 0,0-1 1 0 0,0 0-1 0 0,-1 0 0 0 0,1-1 1 0 0,0 1-1 0 0,0-1 1 0 0,6-2-1 0 0,-4 1-490 0 0,25-8-2870 0 0,-14-1-2199 0 0,-13 4 3265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1.299"/>
    </inkml:context>
    <inkml:brush xml:id="br0">
      <inkml:brushProperty name="width" value="0.05" units="cm"/>
      <inkml:brushProperty name="height" value="0.05" units="cm"/>
    </inkml:brush>
  </inkml:definitions>
  <inkml:trace contextRef="#ctx0" brushRef="#br0">42 125 632 0 0,'-42'-48'13549'0'0,"89"39"-9070"0"0,-40 8-4182 0 0,0 0 1 0 0,0 0-1 0 0,0-1 1 0 0,-1 0-1 0 0,10-5 1 0 0,-15 7-270 0 0,1-1 1 0 0,0 0 0 0 0,-1 0 0 0 0,1 0 0 0 0,-1 0-1 0 0,1 0 1 0 0,-1 0 0 0 0,0 0 0 0 0,0-1 0 0 0,1 1-1 0 0,-1 0 1 0 0,0-1 0 0 0,0 1 0 0 0,0-1 0 0 0,0 0-1 0 0,0 1 1 0 0,-1-1 0 0 0,1 1 0 0 0,0-1 0 0 0,-1 0-1 0 0,1 0 1 0 0,-1 1 0 0 0,0-1 0 0 0,1-3 0 0 0,-2 2-10 0 0,0 2-54 0 0,1 1 0 0 0,-1-1 0 0 0,1 0 0 0 0,-1 0 0 0 0,1 0 0 0 0,-1 0 0 0 0,0 1-1 0 0,1-1 1 0 0,-1 0 0 0 0,0 1 0 0 0,0-1 0 0 0,1 0 0 0 0,-1 1 0 0 0,0-1 0 0 0,0 1 0 0 0,0-1 0 0 0,0 1 0 0 0,0 0 0 0 0,0-1 0 0 0,0 1 0 0 0,0 0 0 0 0,0 0 0 0 0,0-1 0 0 0,0 1-1 0 0,0 0 1 0 0,0 0 0 0 0,0 0 0 0 0,0 0 0 0 0,0 0 0 0 0,0 1 0 0 0,0-1 0 0 0,0 0 0 0 0,0 0 0 0 0,0 1 0 0 0,0-1 0 0 0,1 1 0 0 0,-1-1 0 0 0,0 0 0 0 0,0 1 0 0 0,0 0 0 0 0,0-1-1 0 0,1 1 1 0 0,-1-1 0 0 0,0 1 0 0 0,0 0 0 0 0,1 0 0 0 0,-2 0 0 0 0,2 0-602 0 0,25 24-2109 0 0,7-6-1928 0 0,-13-10 2711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1.818"/>
    </inkml:context>
    <inkml:brush xml:id="br0">
      <inkml:brushProperty name="width" value="0.05" units="cm"/>
      <inkml:brushProperty name="height" value="0.05" units="cm"/>
    </inkml:brush>
  </inkml:definitions>
  <inkml:trace contextRef="#ctx0" brushRef="#br0">76 24 404 0 0,'-11'-23'8588'0'0,"8"23"-8062"0"0,-1-1 1 0 0,1 1-1 0 0,0 0 0 0 0,-1 0 0 0 0,1 0 0 0 0,0 1 1 0 0,-1-1-1 0 0,1 1 0 0 0,0-1 0 0 0,-4 3 1 0 0,5-3-351 0 0,1 0 0 0 0,0 0 1 0 0,0 1-1 0 0,0-1 0 0 0,-1 1 1 0 0,1-1-1 0 0,0 1 0 0 0,0 0 1 0 0,0-1-1 0 0,0 1 0 0 0,0 0 1 0 0,0 0-1 0 0,0-1 0 0 0,0 1 1 0 0,1 0-1 0 0,-1 0 0 0 0,0 0 1 0 0,0 0-1 0 0,1 0 0 0 0,-1 0 1 0 0,1 0-1 0 0,-1 1 0 0 0,1-1 1 0 0,-1 0-1 0 0,1 0 0 0 0,0 0 1 0 0,-1 1-1 0 0,1-1 1 0 0,0 0-1 0 0,0 2 0 0 0,0-2-117 0 0,1 0-1 0 0,-1-1 1 0 0,1 1-1 0 0,-1 0 1 0 0,1-1-1 0 0,0 1 1 0 0,-1-1-1 0 0,1 1 1 0 0,0 0-1 0 0,-1-1 1 0 0,1 0-1 0 0,0 1 1 0 0,0-1-1 0 0,-1 1 1 0 0,1-1-1 0 0,0 0 1 0 0,0 0-1 0 0,0 1 1 0 0,-1-1-1 0 0,1 0 1 0 0,0 0-1 0 0,0 0 1 0 0,0 0-1 0 0,0 0 1 0 0,-1 0-1 0 0,1 0 1 0 0,0 0-1 0 0,0 0 1 0 0,0-1-1 0 0,0 1 1 0 0,-1 0 0 0 0,1 0-1 0 0,0-1 1 0 0,0 1-1 0 0,0-1 1 0 0,-1 1-1 0 0,1 0 1 0 0,0-1-1 0 0,-1 1 1 0 0,2-2-1 0 0,-13-10-1029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2.697"/>
    </inkml:context>
    <inkml:brush xml:id="br0">
      <inkml:brushProperty name="width" value="0.05" units="cm"/>
      <inkml:brushProperty name="height" value="0.05" units="cm"/>
    </inkml:brush>
  </inkml:definitions>
  <inkml:trace contextRef="#ctx0" brushRef="#br0">39 198 552 0 0,'-11'-16'14351'0'0,"5"36"-12329"0"0,0 0 0 0 0,-5 40 0 0 0,9-38-1319 0 0,0 1 0 0 0,2-1 0 0 0,1 1 1 0 0,7 43-1 0 0,0-6 294 0 0,-7-37-184 0 0,-6-32 639 0 0,1-12-1409 0 0,0 1-1 0 0,1-1 1 0 0,1 0-1 0 0,1 0 0 0 0,1 0 1 0 0,1 0-1 0 0,1 0 1 0 0,0 0-1 0 0,2 1 1 0 0,0-1-1 0 0,2 1 1 0 0,0 0-1 0 0,1 0 0 0 0,17-33 1 0 0,-14 37-100 0 0,0 1 1 0 0,1 0-1 0 0,1 1 0 0 0,0 0 1 0 0,1 1-1 0 0,21-18 1 0 0,-27 25 18 0 0,0 1 0 0 0,0 0 0 0 0,0 0 1 0 0,1 1-1 0 0,-1-1 0 0 0,1 2 0 0 0,0-1 1 0 0,0 1-1 0 0,0 0 0 0 0,1 1 1 0 0,-1 0-1 0 0,1 0 0 0 0,-1 1 0 0 0,1 0 1 0 0,17 1-1 0 0,-23 0 32 0 0,-1 0 1 0 0,1 0 0 0 0,0 1-1 0 0,0-1 1 0 0,-1 1 0 0 0,1 0-1 0 0,0-1 1 0 0,-1 1 0 0 0,1 1-1 0 0,-1-1 1 0 0,1 0-1 0 0,-1 0 1 0 0,1 1 0 0 0,-1 0-1 0 0,0-1 1 0 0,0 1 0 0 0,0 0-1 0 0,0 0 1 0 0,0 0 0 0 0,0 0-1 0 0,-1 0 1 0 0,1 1-1 0 0,-1-1 1 0 0,1 0 0 0 0,-1 1-1 0 0,0-1 1 0 0,0 1 0 0 0,0-1-1 0 0,0 1 1 0 0,0 0 0 0 0,-1 0-1 0 0,1-1 1 0 0,-1 1-1 0 0,0 0 1 0 0,0 0 0 0 0,0-1-1 0 0,0 5 1 0 0,-1-1 0 0 0,0 0 1 0 0,-1 0 0 0 0,1 0-1 0 0,-1 0 1 0 0,-1 0-1 0 0,1 0 1 0 0,-1-1-1 0 0,0 1 1 0 0,0-1-1 0 0,-1 1 1 0 0,1-1-1 0 0,-1 0 1 0 0,-1-1-1 0 0,1 1 1 0 0,-9 7-1 0 0,-9 3-293 0 0,-45 24-1 0 0,15-11-500 0 0,52-28 787 0 0,0 0 0 0 0,0 0 1 0 0,0 0-1 0 0,-1 0 0 0 0,1 0 0 0 0,0 0 0 0 0,0 1 0 0 0,0-1 0 0 0,0 0 0 0 0,-1 0 0 0 0,1 0 0 0 0,0 0 0 0 0,0 1 0 0 0,0-1 0 0 0,0 0 0 0 0,0 0 0 0 0,0 0 0 0 0,-1 1 0 0 0,1-1 0 0 0,0 0 1 0 0,0 0-1 0 0,0 0 0 0 0,0 1 0 0 0,0-1 0 0 0,0 0 0 0 0,0 0 0 0 0,0 0 0 0 0,0 1 0 0 0,0-1 0 0 0,0 0 0 0 0,0 0 0 0 0,0 1 0 0 0,0-1 0 0 0,0 0 0 0 0,0 0 0 0 0,0 0 0 0 0,1 1 1 0 0,-1-1-1 0 0,0 0 0 0 0,0 1 0 0 0,11 8-153 0 0,24 9 239 0 0,-26-13-90 0 0,81 38 312 0 0,146 81 1327 0 0,-208-112-3529 0 0,-6-17-7712 0 0,-17 1 6960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35.498"/>
    </inkml:context>
    <inkml:brush xml:id="br0">
      <inkml:brushProperty name="width" value="0.05" units="cm"/>
      <inkml:brushProperty name="height" value="0.05" units="cm"/>
    </inkml:brush>
  </inkml:definitions>
  <inkml:trace contextRef="#ctx0" brushRef="#br0">1 1 544 0 0,'0'0'1796'0'0,"25"17"6216"0"0,-11-13-7225 0 0,0-1 0 0 0,1 0 0 0 0,-1-1 0 0 0,1 0 0 0 0,-1-2 0 0 0,1 1 0 0 0,0-2 0 0 0,-1 0 0 0 0,24-4 0 0 0,44-2-3132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3.116"/>
    </inkml:context>
    <inkml:brush xml:id="br0">
      <inkml:brushProperty name="width" value="0.05" units="cm"/>
      <inkml:brushProperty name="height" value="0.05" units="cm"/>
    </inkml:brush>
  </inkml:definitions>
  <inkml:trace contextRef="#ctx0" brushRef="#br0">18 23 616 0 0,'-10'-22'9044'0'0,"4"36"-2703"0"0,5 39-1905 0 0,23 122-397 0 0,-15-107-5349 0 0,-6-62-145 0 0,1 7-1 0 0,2-4-5520 0 0,-1-4 4698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3.451"/>
    </inkml:context>
    <inkml:brush xml:id="br0">
      <inkml:brushProperty name="width" value="0.05" units="cm"/>
      <inkml:brushProperty name="height" value="0.05" units="cm"/>
    </inkml:brush>
  </inkml:definitions>
  <inkml:trace contextRef="#ctx0" brushRef="#br0">10 39 244 0 0,'-10'-5'10797'0'0,"33"-1"-5840"0"0,50-5-1598 0 0,-64 10-2315 0 0,120-12 3675 0 0,-43 10-5395 0 0,-75 7-1796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4.065"/>
    </inkml:context>
    <inkml:brush xml:id="br0">
      <inkml:brushProperty name="width" value="0.05" units="cm"/>
      <inkml:brushProperty name="height" value="0.05" units="cm"/>
    </inkml:brush>
  </inkml:definitions>
  <inkml:trace contextRef="#ctx0" brushRef="#br0">0 88 356 0 0,'3'-1'396'0'0,"0"1"-1"0"0,0 0 1 0 0,0 0 0 0 0,0 1-1 0 0,-1-1 1 0 0,1 1 0 0 0,0-1-1 0 0,0 1 1 0 0,-1 0 0 0 0,1 0-1 0 0,0 0 1 0 0,-1 0 0 0 0,1 1-1 0 0,-1-1 1 0 0,1 1 0 0 0,-1-1-1 0 0,0 1 1 0 0,1 0 0 0 0,-1 0-1 0 0,0 0 1 0 0,0 0-1 0 0,0 0 1 0 0,2 4 0 0 0,6 8 651 0 0,0 1 1 0 0,14 27-1 0 0,-14-21 72 0 0,49 74 3712 0 0,82 106 1 0 0,-140-199-4739 0 0,1-1 0 0 0,-1 1 0 0 0,0 0 0 0 0,1 0 0 0 0,-1 0 0 0 0,1-1 0 0 0,-1 1 0 0 0,1-1 0 0 0,0 1 0 0 0,-1-1 0 0 0,1 0 0 0 0,0 1 0 0 0,0-1 0 0 0,0 0 0 0 0,0 0 0 0 0,0-1 0 0 0,0 1 0 0 0,1 0 0 0 0,-1-1 0 0 0,0 1 0 0 0,0-1 0 0 0,0 0 1 0 0,1 1-1 0 0,-1-1 0 0 0,0 0 0 0 0,0 0 0 0 0,1-1 0 0 0,3 0 0 0 0,-2-1-29 0 0,1-1 0 0 0,0 0 0 0 0,-1 0 0 0 0,1 0 1 0 0,-1-1-1 0 0,0 1 0 0 0,0-1 0 0 0,-1 0 0 0 0,1 0 0 0 0,-1 0 1 0 0,5-8-1 0 0,15-25 10 0 0,-2-2 0 0 0,-2-1 0 0 0,-1 0 1 0 0,22-79-1 0 0,21-47-515 0 0,-41 135-670 0 0,-5 21-1766 0 0,2 10-5478 0 0,-12 2 5813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4.569"/>
    </inkml:context>
    <inkml:brush xml:id="br0">
      <inkml:brushProperty name="width" value="0.05" units="cm"/>
      <inkml:brushProperty name="height" value="0.05" units="cm"/>
    </inkml:brush>
  </inkml:definitions>
  <inkml:trace contextRef="#ctx0" brushRef="#br0">292 18 392 0 0,'-1'-8'9170'0'0,"-2"4"-9366"0"0,-2 2 608 0 0,0 1 0 0 0,1 0 0 0 0,-1 1 0 0 0,0-1 0 0 0,1 1 0 0 0,-1 0 0 0 0,0 0 0 0 0,0 0 0 0 0,1 1 0 0 0,-1-1 0 0 0,0 1 0 0 0,-7 3 0 0 0,-55 21 2077 0 0,52-18-1878 0 0,-1 1 1 0 0,1 1-1 0 0,1 0 0 0 0,-1 1 0 0 0,2 1 1 0 0,-21 19-1 0 0,31-27-476 0 0,0 0 1 0 0,1-1-1 0 0,-1 1 0 0 0,1 1 0 0 0,0-1 1 0 0,0 0-1 0 0,0 0 0 0 0,0 1 0 0 0,1-1 1 0 0,-1 1-1 0 0,1 0 0 0 0,0-1 0 0 0,0 1 1 0 0,0 0-1 0 0,0 0 0 0 0,1 0 0 0 0,0 0 1 0 0,0-1-1 0 0,0 1 0 0 0,0 0 0 0 0,0 0 1 0 0,1 0-1 0 0,0 0 0 0 0,-1-1 0 0 0,2 1 1 0 0,-1 0-1 0 0,0-1 0 0 0,1 1 0 0 0,-1-1 1 0 0,1 1-1 0 0,0-1 0 0 0,0 0 0 0 0,1 1 1 0 0,-1-1-1 0 0,6 5 0 0 0,2 1 40 0 0,0 0-1 0 0,1-1 1 0 0,0 0-1 0 0,0 0 1 0 0,0-1-1 0 0,1-1 1 0 0,0 0 0 0 0,1-1-1 0 0,0 0 1 0 0,-1-1-1 0 0,17 4 1 0 0,-12-4-46 0 0,1-1 0 0 0,0 0 1 0 0,0-1-1 0 0,0-1 1 0 0,-1-1-1 0 0,1-1 0 0 0,0 0 1 0 0,19-4-1 0 0,-7-4-1450 0 0,-16 5-1711 0 0,0 0-4871 0 0,-7 2 4926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5.039"/>
    </inkml:context>
    <inkml:brush xml:id="br0">
      <inkml:brushProperty name="width" value="0.05" units="cm"/>
      <inkml:brushProperty name="height" value="0.05" units="cm"/>
    </inkml:brush>
  </inkml:definitions>
  <inkml:trace contextRef="#ctx0" brushRef="#br0">1 30 108 0 0,'1'-6'17913'0'0,"1"4"-18527"0"0,9-1 1753 0 0,0 2-1 0 0,0 0 1 0 0,1 0 0 0 0,-1 1 0 0 0,18 2-1 0 0,20 0 308 0 0,41-11 758 0 0,-7 1-1041 0 0,-30 6-3969 0 0,-47 3 669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5.368"/>
    </inkml:context>
    <inkml:brush xml:id="br0">
      <inkml:brushProperty name="width" value="0.05" units="cm"/>
      <inkml:brushProperty name="height" value="0.05" units="cm"/>
    </inkml:brush>
  </inkml:definitions>
  <inkml:trace contextRef="#ctx0" brushRef="#br0">0 0 868 0 0,'5'10'8358'0'0,"1"-4"-5941"0"0,29 2 3631 0 0,61 6 0 0 0,-66-12-5908 0 0,1-1 0 0 0,41-5 0 0 0,-64 5-1144 0 0,-2 0-1254 0 0,8-5-5834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7.188"/>
    </inkml:context>
    <inkml:brush xml:id="br0">
      <inkml:brushProperty name="width" value="0.05" units="cm"/>
      <inkml:brushProperty name="height" value="0.05" units="cm"/>
    </inkml:brush>
  </inkml:definitions>
  <inkml:trace contextRef="#ctx0" brushRef="#br0">1 0 196 0 0,'2'0'9394'0'0,"3"13"-4901"0"0,4 29-2643 0 0,-4-20-232 0 0,3 11-280 0 0,-2 1 1 0 0,4 63-1 0 0,-10-41-3037 0 0,-6 0-4189 0 0,5-49 3555 0 0,1-1 336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7.814"/>
    </inkml:context>
    <inkml:brush xml:id="br0">
      <inkml:brushProperty name="width" value="0.05" units="cm"/>
      <inkml:brushProperty name="height" value="0.05" units="cm"/>
    </inkml:brush>
  </inkml:definitions>
  <inkml:trace contextRef="#ctx0" brushRef="#br0">3 275 220 0 0,'-1'-7'402'0'0,"0"0"1"0"0,1 1-1 0 0,-1-1 1 0 0,1 0-1 0 0,0 1 1 0 0,1-1-1 0 0,0 0 0 0 0,0 1 1 0 0,0-1-1 0 0,1 0 1 0 0,0 1-1 0 0,0 0 1 0 0,1-1-1 0 0,-1 1 0 0 0,6-8 1 0 0,-1 4 51 0 0,0 1-1 0 0,0 0 1 0 0,1 0 0 0 0,0 1 0 0 0,1 0-1 0 0,0 0 1 0 0,0 1 0 0 0,14-9-1 0 0,-3 4 154 0 0,0 2 0 0 0,0 0 0 0 0,1 1 0 0 0,1 1-1 0 0,-1 1 1 0 0,1 1 0 0 0,0 1 0 0 0,41-5-1 0 0,-56 10-505 0 0,-1-1 0 0 0,1 1 0 0 0,0 1-1 0 0,0-1 1 0 0,-1 1 0 0 0,1 0-1 0 0,0 0 1 0 0,-1 1 0 0 0,1 0 0 0 0,-1 0-1 0 0,0 1 1 0 0,1 0 0 0 0,-1 0-1 0 0,-1 0 1 0 0,1 0 0 0 0,0 1-1 0 0,-1 0 1 0 0,0 1 0 0 0,1-1 0 0 0,-2 1-1 0 0,1 0 1 0 0,-1 0 0 0 0,1 0-1 0 0,-1 1 1 0 0,-1-1 0 0 0,1 1-1 0 0,-1 0 1 0 0,0 0 0 0 0,0 0 0 0 0,-1 1-1 0 0,0-1 1 0 0,0 1 0 0 0,-1-1-1 0 0,1 1 1 0 0,-1 0 0 0 0,-1-1 0 0 0,1 1-1 0 0,-1 0 1 0 0,0 0 0 0 0,-1-1-1 0 0,0 1 1 0 0,0 0 0 0 0,0-1-1 0 0,-1 1 1 0 0,0 0 0 0 0,0-1 0 0 0,-1 0-1 0 0,-6 12 1 0 0,2-7-235 0 0,-1 0 0 0 0,-1 0 0 0 0,1-1 0 0 0,-2 0 0 0 0,1-1 0 0 0,-1 0 1 0 0,-1 0-1 0 0,0-1 0 0 0,-16 9 0 0 0,-1 2-413 0 0,28-19 550 0 0,0 0 0 0 0,0 0 0 0 0,0 0 0 0 0,-1 1 0 0 0,1-1 1 0 0,0 0-1 0 0,0 0 0 0 0,0 0 0 0 0,0 0 0 0 0,0 1 0 0 0,0-1 0 0 0,0 0 0 0 0,-1 0 1 0 0,1 0-1 0 0,0 1 0 0 0,0-1 0 0 0,0 0 0 0 0,0 0 0 0 0,0 0 0 0 0,0 1 0 0 0,0-1 1 0 0,0 0-1 0 0,0 0 0 0 0,0 1 0 0 0,0-1 0 0 0,0 0 0 0 0,0 0 0 0 0,0 0 0 0 0,1 1 1 0 0,-1-1-1 0 0,0 0 0 0 0,0 0 0 0 0,0 0 0 0 0,0 0 0 0 0,0 1 0 0 0,0-1 0 0 0,0 0 1 0 0,1 0-1 0 0,-1 0 0 0 0,0 0 0 0 0,0 1 0 0 0,0-1 0 0 0,0 0 0 0 0,1 0 0 0 0,-1 0 1 0 0,15 10 275 0 0,24 7 339 0 0,-35-15-522 0 0,19 7 229 0 0,134 62 1353 0 0,-138-61-1122 0 0,-1 1-1 0 0,0 1 0 0 0,-1 0 0 0 0,0 1 0 0 0,29 30 1 0 0,-35-37-725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8.414"/>
    </inkml:context>
    <inkml:brush xml:id="br0">
      <inkml:brushProperty name="width" value="0.05" units="cm"/>
      <inkml:brushProperty name="height" value="0.05" units="cm"/>
    </inkml:brush>
  </inkml:definitions>
  <inkml:trace contextRef="#ctx0" brushRef="#br0">311 93 360 0 0,'1'-12'1311'0'0,"0"7"-13"0"0,0-1 1 0 0,-1 0-1 0 0,1 1 0 0 0,-1-1 1 0 0,-1 0-1 0 0,1 1 0 0 0,-3-11 1 0 0,2 14-1067 0 0,0 1 0 0 0,1-1 0 0 0,-1 1 0 0 0,-1-1 0 0 0,1 1 0 0 0,0-1 0 0 0,0 1 0 0 0,-1-1 0 0 0,1 1 0 0 0,0 0 0 0 0,-1 0 0 0 0,1 0 0 0 0,-1 0 0 0 0,0 0 0 0 0,1 0 0 0 0,-1 0 0 0 0,0 1 0 0 0,0-1 0 0 0,1 0 0 0 0,-1 1 0 0 0,0-1 0 0 0,0 1 0 0 0,0 0 0 0 0,0 0 0 0 0,1 0 0 0 0,-1 0 0 0 0,0 0 0 0 0,-3 0 0 0 0,-5 1 83 0 0,-1 1-1 0 0,1 0 0 0 0,0 0 0 0 0,0 1 1 0 0,0 0-1 0 0,0 1 0 0 0,1 0 0 0 0,-1 0 1 0 0,1 1-1 0 0,0 0 0 0 0,0 1 0 0 0,-10 8 1 0 0,3-1-1 0 0,0 0 1 0 0,1 1 0 0 0,1 1 0 0 0,0 1 0 0 0,-14 20 0 0 0,25-31-235 0 0,0-1 1 0 0,0 1-1 0 0,1 0 0 0 0,-1 0 1 0 0,1 0-1 0 0,0 0 1 0 0,0 0-1 0 0,1 0 0 0 0,0 1 1 0 0,0-1-1 0 0,0 1 1 0 0,0-1-1 0 0,1 1 0 0 0,0-1 1 0 0,0 1-1 0 0,1-1 0 0 0,-1 1 1 0 0,1-1-1 0 0,1 0 1 0 0,-1 1-1 0 0,1-1 0 0 0,-1 0 1 0 0,1 0-1 0 0,4 6 0 0 0,-1-2 9 0 0,1-1 0 0 0,0 0 0 0 0,0 0 0 0 0,1 0 0 0 0,0-1-1 0 0,0 0 1 0 0,1-1 0 0 0,-1 0 0 0 0,2 0 0 0 0,-1 0 0 0 0,1-1-1 0 0,16 8 1 0 0,-5-6-34 0 0,-1-1-1 0 0,1-1 0 0 0,-1-1 1 0 0,1-1-1 0 0,1 0 1 0 0,-1-1-1 0 0,0-2 0 0 0,0 0 1 0 0,1-1-1 0 0,-1-1 0 0 0,0 0 1 0 0,0-2-1 0 0,37-12 1 0 0,-56 16-406 0 0,4-2-65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8.866"/>
    </inkml:context>
    <inkml:brush xml:id="br0">
      <inkml:brushProperty name="width" value="0.05" units="cm"/>
      <inkml:brushProperty name="height" value="0.05" units="cm"/>
    </inkml:brush>
  </inkml:definitions>
  <inkml:trace contextRef="#ctx0" brushRef="#br0">59 6 360 0 0,'-3'-1'992'0'0,"0"0"0"0"0,0 0 0 0 0,0 0 0 0 0,0 0-1 0 0,-1 1 1 0 0,1 0 0 0 0,0-1 0 0 0,0 1 0 0 0,-5 0 0 0 0,7 0-715 0 0,0 0 0 0 0,0 0 0 0 0,0 1 0 0 0,0-1 0 0 0,0 0 0 0 0,1 0 0 0 0,-1 0 0 0 0,0 1 0 0 0,0-1 0 0 0,0 0 0 0 0,0 1 0 0 0,0-1 0 0 0,0 1 0 0 0,1-1 0 0 0,-1 1 0 0 0,0-1 0 0 0,0 1 0 0 0,1-1 0 0 0,-1 1 0 0 0,0 0 0 0 0,1-1 0 0 0,-1 1 0 0 0,1 0 0 0 0,-1 0 0 0 0,1 0 0 0 0,-1-1 0 0 0,1 1 0 0 0,0 0 0 0 0,-1 0 0 0 0,1 0 0 0 0,0 0 0 0 0,0 0 0 0 0,-1 0 0 0 0,1 1 1 0 0,0-1 372 0 0,5 1 1144 0 0,-4-2-1764 0 0,-1 1 1 0 0,0-1 0 0 0,1 0 0 0 0,-1 1-1 0 0,1-1 1 0 0,-1 0 0 0 0,0 0 0 0 0,1 0 0 0 0,-1 1-1 0 0,1-1 1 0 0,-1 0 0 0 0,0 0 0 0 0,1 0-1 0 0,-1 0 1 0 0,1 0 0 0 0,-1 0 0 0 0,1 0-1 0 0,-1 0 1 0 0,1 0 0 0 0,-1 0 0 0 0,0 0 0 0 0,1 0-1 0 0,-1 0 1 0 0,1 0 0 0 0,-1 0 0 0 0,1-1-1 0 0,0 1 1 0 0,0-1-715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36.648"/>
    </inkml:context>
    <inkml:brush xml:id="br0">
      <inkml:brushProperty name="width" value="0.05" units="cm"/>
      <inkml:brushProperty name="height" value="0.05" units="cm"/>
    </inkml:brush>
  </inkml:definitions>
  <inkml:trace contextRef="#ctx0" brushRef="#br0">495 13 164 0 0,'-35'-11'5589'0'0,"18"10"-4782"0"0,1 0 1 0 0,-1 2 0 0 0,1 0-1 0 0,-1 0 1 0 0,1 2 0 0 0,0 0-1 0 0,0 1 1 0 0,-20 7 0 0 0,19-4-397 0 0,2 0 0 0 0,-1 1 0 0 0,1 1 0 0 0,0 0 0 0 0,0 1 0 0 0,1 1 0 0 0,-16 16 0 0 0,15-12-184 0 0,1 1 0 0 0,1 0 0 0 0,0 1 0 0 0,1 1 0 0 0,1 0-1 0 0,1 1 1 0 0,0 0 0 0 0,1 0 0 0 0,1 1 0 0 0,1 0-1 0 0,1 0 1 0 0,1 1 0 0 0,-5 40 0 0 0,1 70 980 0 0,6 1-1 0 0,20 204 1 0 0,-14-294-761 0 0,1 0 0 0 0,3 0-1 0 0,1-1 1 0 0,2 0 0 0 0,24 62-1 0 0,-28-88-774 0 0,14 26 830 0 0,-11-31-4327 0 0,2-3-4113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49.716"/>
    </inkml:context>
    <inkml:brush xml:id="br0">
      <inkml:brushProperty name="width" value="0.05" units="cm"/>
      <inkml:brushProperty name="height" value="0.05" units="cm"/>
    </inkml:brush>
  </inkml:definitions>
  <inkml:trace contextRef="#ctx0" brushRef="#br0">393 617 108 0 0,'1'-2'309'0'0,"-1"1"1"0"0,1 0-1 0 0,0-1 1 0 0,-1 1-1 0 0,1 0 1 0 0,-1-1-1 0 0,1 1 1 0 0,-1 0-1 0 0,1-1 1 0 0,-1 1-1 0 0,0-1 0 0 0,0 1 1 0 0,0-1-1 0 0,0 1 1 0 0,0-1-1 0 0,0 1 1 0 0,0-1-1 0 0,-1 1 1 0 0,1 0-1 0 0,0-1 0 0 0,-1 1 1 0 0,1-1-1 0 0,-1 1 1 0 0,0 0-1 0 0,1-1 1 0 0,-1 1-1 0 0,-1-2 1 0 0,-1 0 34 0 0,0 0 1 0 0,0 0-1 0 0,0 0 1 0 0,-1 1 0 0 0,1-1-1 0 0,-1 1 1 0 0,0 0-1 0 0,0 0 1 0 0,-6-3 0 0 0,-6-1 289 0 0,-1 1 0 0 0,0 0 0 0 0,-31-3 0 0 0,26 5 30 0 0,1 2 0 0 0,0 0 0 0 0,-42 5 0 0 0,54-3-420 0 0,1 1 0 0 0,-1 0 0 0 0,1 0 0 0 0,-1 0 0 0 0,1 1 0 0 0,0 0 0 0 0,0 1 0 0 0,0 0 0 0 0,1 0 0 0 0,-1 1 0 0 0,1 0 0 0 0,-10 8 0 0 0,16-12-173 0 0,0 0 0 0 0,0 0 0 0 0,0 0-1 0 0,0 0 1 0 0,0 0 0 0 0,1 1 0 0 0,-1-1 0 0 0,0 0-1 0 0,1 0 1 0 0,-1 0 0 0 0,0 1 0 0 0,1-1-1 0 0,-1 0 1 0 0,1 1 0 0 0,0-1 0 0 0,-1 1 0 0 0,1-1-1 0 0,0 0 1 0 0,0 1 0 0 0,0-1 0 0 0,0 1 0 0 0,0-1-1 0 0,0 0 1 0 0,1 1 0 0 0,-1-1 0 0 0,1 2-1 0 0,0 1 33 0 0,1-2-1 0 0,0 1 1 0 0,0 0-1 0 0,0 0 1 0 0,0-1-1 0 0,0 1 1 0 0,0-1-1 0 0,1 1 1 0 0,-1-1-1 0 0,6 4 1 0 0,3 1 114 0 0,1 0-1 0 0,0-1 1 0 0,0 0-1 0 0,20 7 1 0 0,-15-8-71 0 0,0-1 1 0 0,0 0 0 0 0,0-2-1 0 0,1 1 1 0 0,-1-2-1 0 0,0-1 1 0 0,1 0-1 0 0,-1-1 1 0 0,1 0-1 0 0,-1-2 1 0 0,0 0-1 0 0,31-10 1 0 0,-36 8-113 0 0,1 0 1 0 0,-1-1-1 0 0,-1 0 0 0 0,1-1 1 0 0,-1-1-1 0 0,0 1 0 0 0,-1-2 1 0 0,0 1-1 0 0,0-1 0 0 0,-1-1 1 0 0,0 0-1 0 0,0 0 0 0 0,-2-1 1 0 0,1 0-1 0 0,-1 0 0 0 0,-1-1 1 0 0,8-18-1 0 0,-3 3-49 0 0,-2-1-1 0 0,-1 0 1 0 0,-1 0 0 0 0,-1-1 0 0 0,-1 0-1 0 0,0-56 1 0 0,-5 67-45 0 0,0 1 0 0 0,-2-1 0 0 0,0 0 0 0 0,-1 0-1 0 0,-1 1 1 0 0,-1-1 0 0 0,0 1 0 0 0,-1 0 0 0 0,-1 1 0 0 0,0-1-1 0 0,-2 1 1 0 0,-14-22 0 0 0,23 38 58 0 0,-1-1 0 0 0,1 1 0 0 0,0 0 0 0 0,0 0 1 0 0,0 0-1 0 0,0-1 0 0 0,0 1 0 0 0,0 0 0 0 0,0 0 0 0 0,-1 0 0 0 0,1-1 0 0 0,0 1 0 0 0,0 0 0 0 0,0 0 1 0 0,0 0-1 0 0,-1-1 0 0 0,1 1 0 0 0,0 0 0 0 0,0 0 0 0 0,0 0 0 0 0,-1 0 0 0 0,1 0 0 0 0,0 0 0 0 0,0 0 0 0 0,-1-1 1 0 0,1 1-1 0 0,0 0 0 0 0,0 0 0 0 0,0 0 0 0 0,-1 0 0 0 0,1 0 0 0 0,0 0 0 0 0,0 0 0 0 0,-1 0 0 0 0,1 0 1 0 0,0 0-1 0 0,0 0 0 0 0,-1 1 0 0 0,1-1 0 0 0,0 0 0 0 0,0 0 0 0 0,-1 0 0 0 0,1 0 0 0 0,0 0 0 0 0,-1 1 0 0 0,-3 13 102 0 0,4 21 177 0 0,12 50 46 0 0,4 0 0 0 0,3-1 0 0 0,5-1 0 0 0,34 82 0 0 0,-36-121-1090 0 0,0-22-2818 0 0,-10-21 424 0 0,8-7-5256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0.233"/>
    </inkml:context>
    <inkml:brush xml:id="br0">
      <inkml:brushProperty name="width" value="0.05" units="cm"/>
      <inkml:brushProperty name="height" value="0.05" units="cm"/>
    </inkml:brush>
  </inkml:definitions>
  <inkml:trace contextRef="#ctx0" brushRef="#br0">0 163 508 0 0,'1'-1'212'0'0,"-1"1"0"0"0,0-1 1 0 0,0 0-1 0 0,1 1 0 0 0,-1-1 0 0 0,0 1 1 0 0,1-1-1 0 0,-1 1 0 0 0,0-1 0 0 0,1 1 0 0 0,-1-1 1 0 0,1 1-1 0 0,-1-1 0 0 0,1 1 0 0 0,-1-1 1 0 0,1 1-1 0 0,-1 0 0 0 0,1-1 0 0 0,-1 1 0 0 0,1 0 1 0 0,0 0-1 0 0,-1-1 0 0 0,1 1 0 0 0,-1 0 1 0 0,1 0-1 0 0,0 0 0 0 0,-1 0 0 0 0,1 0 0 0 0,0 0 1 0 0,-1 0-1 0 0,1 0 0 0 0,0 0 0 0 0,18 15 3504 0 0,8 30 11 0 0,19 93 1111 0 0,-33-92-2948 0 0,3 0 0 0 0,30 63 0 0 0,-46-109-1882 0 0,1 2 99 0 0,6 7 269 0 0,-4-7-217 0 0,-1-1-26 0 0,2 0 152 0 0,-2-2-254 0 0,0 1-1 0 0,0-1 1 0 0,1 1-1 0 0,-1-1 0 0 0,0 0 1 0 0,0 0-1 0 0,0 0 0 0 0,0 0 1 0 0,0 0-1 0 0,-1 0 0 0 0,1-1 1 0 0,0 1-1 0 0,0-1 1 0 0,-1 1-1 0 0,1-1 0 0 0,-1 1 1 0 0,0-1-1 0 0,1 0 0 0 0,-1 0 1 0 0,0 0-1 0 0,0 0 0 0 0,0 0 1 0 0,1-4-1 0 0,25-57 51 0 0,-23 54-40 0 0,39-138 70 0 0,4-6-56 0 0,-40 136-103 0 0,0 0 1 0 0,2 1-1 0 0,0 0 0 0 0,1 0 1 0 0,1 1-1 0 0,20-24 0 0 0,-7 20-1328 0 0,-16 16-1967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5.384"/>
    </inkml:context>
    <inkml:brush xml:id="br0">
      <inkml:brushProperty name="width" value="0.05" units="cm"/>
      <inkml:brushProperty name="height" value="0.05" units="cm"/>
    </inkml:brush>
  </inkml:definitions>
  <inkml:trace contextRef="#ctx0" brushRef="#br0">1 1 40 0 0,'124'2'12254'0'0,"83"5"-8916"0"0,-49-2-1796 0 0,38 3 255 0 0,29 1 1330 0 0,230-20 1 0 0,-417 6-2814 0 0,-38 4-604 0 0,3 0-64 0 0,-2 1-128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6.264"/>
    </inkml:context>
    <inkml:brush xml:id="br0">
      <inkml:brushProperty name="width" value="0.05" units="cm"/>
      <inkml:brushProperty name="height" value="0.05" units="cm"/>
    </inkml:brush>
  </inkml:definitions>
  <inkml:trace contextRef="#ctx0" brushRef="#br0">447 409 144 0 0,'1'0'322'0'0,"0"-1"0"0"0,-1 0 0 0 0,0 0-1 0 0,1 0 1 0 0,-1 0 0 0 0,1 0 0 0 0,-1 0 0 0 0,0 0 0 0 0,0 0 0 0 0,0 0-1 0 0,0 0 1 0 0,1 0 0 0 0,-1 0 0 0 0,0 0 0 0 0,-1 0 0 0 0,1 0-1 0 0,0 0 1 0 0,0 0 0 0 0,0 0 0 0 0,-1 0 0 0 0,1 0 0 0 0,0 0 0 0 0,-1 0-1 0 0,1 0 1 0 0,-2-1 0 0 0,-24-19 3550 0 0,-35 0-1169 0 0,41 17-2224 0 0,0 1 0 0 0,-1 1 0 0 0,1 0 0 0 0,0 2 0 0 0,-1 0 0 0 0,-29 5 0 0 0,36-3-226 0 0,0 0 0 0 0,0 2 0 0 0,0 0 0 0 0,0 0 1 0 0,1 1-1 0 0,-1 1 0 0 0,1 0 0 0 0,1 1 0 0 0,-24 16 0 0 0,34-21-172 0 0,-1-1-1 0 0,1 1 0 0 0,0 0 0 0 0,0 0 1 0 0,0 0-1 0 0,0 1 0 0 0,0-1 0 0 0,0 1 1 0 0,1-1-1 0 0,-1 1 0 0 0,1-1 1 0 0,0 1-1 0 0,-1 0 0 0 0,1-1 0 0 0,0 1 1 0 0,0 4-1 0 0,1-4-12 0 0,0-1 1 0 0,0 0-1 0 0,0 0 1 0 0,0 0 0 0 0,1 0-1 0 0,-1 0 1 0 0,1 0-1 0 0,-1-1 1 0 0,1 1-1 0 0,0 0 1 0 0,0 0-1 0 0,0 0 1 0 0,0 0-1 0 0,0-1 1 0 0,0 1-1 0 0,1 0 1 0 0,-1-1-1 0 0,3 3 1 0 0,0 0 27 0 0,1-1-1 0 0,0 1 1 0 0,0-1-1 0 0,1 0 1 0 0,-1 0 0 0 0,1 0-1 0 0,-1-1 1 0 0,1 0 0 0 0,0 0-1 0 0,0-1 1 0 0,0 1-1 0 0,0-1 1 0 0,0 0 0 0 0,8-1-1 0 0,0-1-31 0 0,-1-1 1 0 0,1 0-1 0 0,0-1 0 0 0,-1 0 0 0 0,0-1 0 0 0,0-1 0 0 0,0 0 0 0 0,0-1 0 0 0,-1 0 0 0 0,0-1 0 0 0,0-1 1 0 0,-1 0-1 0 0,0 0 0 0 0,0-1 0 0 0,-1 0 0 0 0,0-1 0 0 0,17-21 0 0 0,-6 4-56 0 0,0-2 1 0 0,-2-1-1 0 0,0 0 0 0 0,-3-1 0 0 0,26-64 0 0 0,-38 85-35 0 0,-1 0 0 0 0,0 0 0 0 0,0 0 0 0 0,-1 0 0 0 0,0 0 0 0 0,0 0 0 0 0,-1-1-1 0 0,-1 1 1 0 0,0-1 0 0 0,0 1 0 0 0,-1-1 0 0 0,-2-9 0 0 0,3 18 18 0 0,-17 33 264 0 0,6 1-72 0 0,2-1-1 0 0,1 2 1 0 0,2-1 0 0 0,1 1-1 0 0,1 0 1 0 0,2 0 0 0 0,1 0 0 0 0,5 41-1 0 0,-3-66-226 0 0,1 1 0 0 0,-1-1 0 0 0,2 1 0 0 0,-1-1 0 0 0,1 0 0 0 0,0 0-1 0 0,1 0 1 0 0,0-1 0 0 0,0 1 0 0 0,1-1 0 0 0,0 0 0 0 0,0 0 0 0 0,0 0 0 0 0,12 9 0 0 0,-12-12-340 0 0,0 0 1 0 0,1 0-1 0 0,0 0 1 0 0,0-1-1 0 0,0 0 1 0 0,0 0-1 0 0,13 3 1 0 0,-10-4-669 0 0,0 0 0 0 0,0-1-1 0 0,0 0 1 0 0,0 0 0 0 0,1-1-1 0 0,11-1 1 0 0,-5-1-1736 0 0,2 0 399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6.722"/>
    </inkml:context>
    <inkml:brush xml:id="br0">
      <inkml:brushProperty name="width" value="0.05" units="cm"/>
      <inkml:brushProperty name="height" value="0.05" units="cm"/>
    </inkml:brush>
  </inkml:definitions>
  <inkml:trace contextRef="#ctx0" brushRef="#br0">153 57 32 0 0,'-8'-35'4472'0'0,"8"34"-4083"0"0,0 0 1 0 0,-1 0 0 0 0,1-1-1 0 0,-1 1 1 0 0,0 0 0 0 0,1 0-1 0 0,-1 0 1 0 0,0 0 0 0 0,0 0-1 0 0,0 0 1 0 0,0 0-1 0 0,0 0 1 0 0,0 0 0 0 0,0 0-1 0 0,0 0 1 0 0,0 0 0 0 0,0 1-1 0 0,0-1 1 0 0,-1 0 0 0 0,1 1-1 0 0,-2-1 1 0 0,2 1 680 0 0,-41 39 3790 0 0,31-23-4016 0 0,1 0 1 0 0,0 1-1 0 0,1 0 1 0 0,1 0-1 0 0,1 1 1 0 0,-9 30-1 0 0,13-39-641 0 0,1 0 0 0 0,0 0-1 0 0,1 1 1 0 0,0-1 0 0 0,0 1-1 0 0,1-1 1 0 0,0 1 0 0 0,1-1-1 0 0,0 1 1 0 0,1-1 0 0 0,-1 0-1 0 0,2 1 1 0 0,-1-1 0 0 0,1 0-1 0 0,6 12 1 0 0,-6-17-174 0 0,1 0 0 0 0,-1 0 0 0 0,0 0 0 0 0,1-1 0 0 0,0 1 0 0 0,0-1 0 0 0,0 0 0 0 0,0 0 0 0 0,0 0 0 0 0,1-1 0 0 0,-1 1 0 0 0,1-1 0 0 0,0 0 0 0 0,-1-1 0 0 0,1 1 0 0 0,0-1 0 0 0,0 0 0 0 0,8 1 0 0 0,-7-1-322 0 0,0-1 1 0 0,0 0-1 0 0,0 0 1 0 0,0 0-1 0 0,0-1 0 0 0,0 0 1 0 0,6-1-1 0 0,-8 1-273 0 0,-1-1-1 0 0,1 1 0 0 0,-1 0 1 0 0,1-1-1 0 0,-1 0 0 0 0,1 0 1 0 0,-1 0-1 0 0,0 0 0 0 0,0-1 1 0 0,0 1-1 0 0,3-4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7.051"/>
    </inkml:context>
    <inkml:brush xml:id="br0">
      <inkml:brushProperty name="width" value="0.05" units="cm"/>
      <inkml:brushProperty name="height" value="0.05" units="cm"/>
    </inkml:brush>
  </inkml:definitions>
  <inkml:trace contextRef="#ctx0" brushRef="#br0">30 75 116 0 0,'-2'-1'343'0'0,"0"1"0"0"0,0-1 0 0 0,0 0 0 0 0,0 0 0 0 0,0 0-1 0 0,0 0 1 0 0,0-1 0 0 0,1 1 0 0 0,-1 0 0 0 0,0-1 0 0 0,1 1 0 0 0,-1-1 0 0 0,1 1 0 0 0,0-1 0 0 0,-2-3 0 0 0,3 5-110 0 0,0-1 0 0 0,0 0 1 0 0,0 1-1 0 0,0-1 1 0 0,0 0-1 0 0,0 0 1 0 0,0 1-1 0 0,0-1 0 0 0,0 0 1 0 0,1 1-1 0 0,-1-1 1 0 0,0 0-1 0 0,0 1 0 0 0,1-1 1 0 0,-1 0-1 0 0,1 1 1 0 0,-1-1-1 0 0,0 1 1 0 0,1-1-1 0 0,-1 1 0 0 0,1-1 1 0 0,-1 1-1 0 0,1-1 1 0 0,0 1-1 0 0,-1-1 1 0 0,1 1-1 0 0,-1 0 0 0 0,1-1 1 0 0,0 1-1 0 0,39-16 6239 0 0,-12 10-5662 0 0,34-4 1613 0 0,-41 8-4905 0 0,0 1-4164 0 0,-15 1 4385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8.135"/>
    </inkml:context>
    <inkml:brush xml:id="br0">
      <inkml:brushProperty name="width" value="0.05" units="cm"/>
      <inkml:brushProperty name="height" value="0.05" units="cm"/>
    </inkml:brush>
  </inkml:definitions>
  <inkml:trace contextRef="#ctx0" brushRef="#br0">9 14 156 0 0,'-1'-14'11543'0'0,"-2"29"-8272"0"0,-1 33-1205 0 0,20 105 2564 0 0,4-55-4969 0 0,-11-78-2576 0 0,3-12-5536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8.466"/>
    </inkml:context>
    <inkml:brush xml:id="br0">
      <inkml:brushProperty name="width" value="0.05" units="cm"/>
      <inkml:brushProperty name="height" value="0.05" units="cm"/>
    </inkml:brush>
  </inkml:definitions>
  <inkml:trace contextRef="#ctx0" brushRef="#br0">48 45 5769 0 0,'-48'-11'13871'0'0,"76"2"-12646"0"0,187-14 3016 0 0,-167 21-4665 0 0,48 5-1 0 0,-83 0-752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59.200"/>
    </inkml:context>
    <inkml:brush xml:id="br0">
      <inkml:brushProperty name="width" value="0.05" units="cm"/>
      <inkml:brushProperty name="height" value="0.05" units="cm"/>
    </inkml:brush>
  </inkml:definitions>
  <inkml:trace contextRef="#ctx0" brushRef="#br0">1 303 788 0 0,'0'0'436'0'0,"1"-1"-1"0"0,0 0 1 0 0,-1 1 0 0 0,1-1-1 0 0,0 1 1 0 0,0-1 0 0 0,-1 1-1 0 0,1-1 1 0 0,0 1 0 0 0,0 0-1 0 0,0 0 1 0 0,0-1 0 0 0,-1 1-1 0 0,1 0 1 0 0,0 0 0 0 0,0 0-1 0 0,0 0 1 0 0,1 0-1 0 0,7 7 188 0 0,-1 0 0 0 0,0 1-1 0 0,-1 0 1 0 0,0 1-1 0 0,0-1 1 0 0,0 1-1 0 0,-2 1 1 0 0,1-1-1 0 0,4 11 1 0 0,3 3 295 0 0,53 100 2392 0 0,25 41 1707 0 0,-91-163-4961 0 0,0 0-1 0 0,1-1 0 0 0,-1 1 0 0 0,0-1 1 0 0,1 1-1 0 0,-1-1 0 0 0,0 0 0 0 0,1 1 1 0 0,-1-1-1 0 0,1 1 0 0 0,-1-1 0 0 0,0 1 1 0 0,1-1-1 0 0,-1 0 0 0 0,1 0 0 0 0,-1 1 1 0 0,1-1-1 0 0,-1 0 0 0 0,1 0 1 0 0,0 1-1 0 0,-1-1 0 0 0,1 0 0 0 0,-1 0 1 0 0,1 0-1 0 0,-1 0 0 0 0,1 0 0 0 0,0 0 1 0 0,-1 0-1 0 0,1 0 0 0 0,-1 0 0 0 0,1 0 1 0 0,-1 0-1 0 0,1 0 0 0 0,0 0 1 0 0,-1 0-1 0 0,1-1 0 0 0,17-20 784 0 0,5-42-553 0 0,-21 57-147 0 0,48-160 412 0 0,-29 86-358 0 0,4 2 1 0 0,3 0-1 0 0,41-77 1 0 0,-63 143-850 0 0,17-28 737 0 0,-15 30-4258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6.767"/>
    </inkml:context>
    <inkml:brush xml:id="br0">
      <inkml:brushProperty name="width" value="0.05" units="cm"/>
      <inkml:brushProperty name="height" value="0.05" units="cm"/>
    </inkml:brush>
  </inkml:definitions>
  <inkml:trace contextRef="#ctx0" brushRef="#br0">73 11 160 0 0,'1'0'141'0'0,"-1"0"-1"0"0,0 0 1 0 0,0-1-1 0 0,1 1 1 0 0,-1 0-1 0 0,0 0 1 0 0,0-1-1 0 0,1 1 1 0 0,-1 0-1 0 0,0 0 1 0 0,0-1-1 0 0,0 1 1 0 0,0 0-1 0 0,1-1 1 0 0,-1 1-1 0 0,0 0 1 0 0,0-1 0 0 0,0 1-1 0 0,0 0 1 0 0,0-1-1 0 0,0 1 1 0 0,0 0-1 0 0,0-1 1 0 0,0 1-1 0 0,0 0 1 0 0,0-1-1 0 0,0 1 1 0 0,0 0-1 0 0,0 0 1 0 0,0-1-1 0 0,-1 1 1 0 0,1 0-1 0 0,0-1 1 0 0,0 1 0 0 0,0 0-1 0 0,-1-1 1 0 0,-12 1 3006 0 0,-17 11 34 0 0,28-10-3013 0 0,0 0-1 0 0,0 0 1 0 0,0 0-1 0 0,0 0 1 0 0,1 1-1 0 0,-1-1 1 0 0,0 0-1 0 0,1 1 1 0 0,-1-1-1 0 0,1 1 0 0 0,-1 0 1 0 0,1-1-1 0 0,0 1 1 0 0,0 0-1 0 0,0 0 1 0 0,0 0-1 0 0,0 0 1 0 0,0 0-1 0 0,0 0 1 0 0,1 0-1 0 0,-1 0 1 0 0,1 0-1 0 0,-1 0 0 0 0,1 0 1 0 0,0 0-1 0 0,0 1 1 0 0,0-1-1 0 0,0 0 1 0 0,0 0-1 0 0,0 0 1 0 0,1 0-1 0 0,-1 0 1 0 0,1 1-1 0 0,-1-1 1 0 0,1 0-1 0 0,0 0 0 0 0,1 2 1 0 0,1 0 117 0 0,0 0 0 0 0,1 0 0 0 0,-1 0 0 0 0,1 0 0 0 0,0-1 0 0 0,0 1 0 0 0,0-1 0 0 0,1 0 0 0 0,-1 0 0 0 0,1-1 1 0 0,-1 1-1 0 0,1-1 0 0 0,9 3 0 0 0,-2-1-8 0 0,1-1 1 0 0,-1-1 0 0 0,1 0 0 0 0,0-1 0 0 0,13 0 0 0 0,-20 2-2746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37.084"/>
    </inkml:context>
    <inkml:brush xml:id="br0">
      <inkml:brushProperty name="width" value="0.05" units="cm"/>
      <inkml:brushProperty name="height" value="0.05" units="cm"/>
    </inkml:brush>
  </inkml:definitions>
  <inkml:trace contextRef="#ctx0" brushRef="#br0">11 1 132 0 0,'-11'5'13063'0'0,"11"-4"-12785"0"0,6 21 3811 0 0,17 22-1429 0 0,15 18 222 0 0,-28-43-2320 0 0,0-1 0 0 0,1-1 0 0 0,1 0 1 0 0,1 0-1 0 0,20 20 0 0 0,-13-29-3295 0 0,-5-11-6932 0 0,-12 1 7251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7.547"/>
    </inkml:context>
    <inkml:brush xml:id="br0">
      <inkml:brushProperty name="width" value="0.05" units="cm"/>
      <inkml:brushProperty name="height" value="0.05" units="cm"/>
    </inkml:brush>
  </inkml:definitions>
  <inkml:trace contextRef="#ctx0" brushRef="#br0">91 4 468 0 0,'3'-4'13752'0'0,"-22"12"-10474"0"0,-28 18-2061 0 0,44-25-1061 0 0,1 1 0 0 0,0 0 0 0 0,0 0 0 0 0,0 0 0 0 0,0 0 0 0 0,0 0 0 0 0,0 0 0 0 0,1 1 0 0 0,-1-1-1 0 0,1 1 1 0 0,0-1 0 0 0,-1 1 0 0 0,1-1 0 0 0,0 1 0 0 0,1 0 0 0 0,-2 3 0 0 0,3-5-85 0 0,-1 1 0 0 0,1-1 0 0 0,-1 1 0 0 0,1-1 0 0 0,0 0 0 0 0,-1 1 0 0 0,1-1 0 0 0,0 0 0 0 0,0 0 0 0 0,0 0 0 0 0,0 0-1 0 0,0 0 1 0 0,0 0 0 0 0,0 0 0 0 0,1 0 0 0 0,-1 0 0 0 0,0 0 0 0 0,0 0 0 0 0,1-1 0 0 0,-1 1 0 0 0,0 0 0 0 0,1-1 0 0 0,-1 1 0 0 0,1-1 0 0 0,-1 0 0 0 0,1 0 0 0 0,-1 1 0 0 0,1-1 0 0 0,-1 0 0 0 0,1 0 0 0 0,-1 0 0 0 0,2-1 0 0 0,44 3 1076 0 0,9 2-3849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55.199"/>
    </inkml:context>
    <inkml:brush xml:id="br0">
      <inkml:brushProperty name="width" value="0.05" units="cm"/>
      <inkml:brushProperty name="height" value="0.05" units="cm"/>
    </inkml:brush>
  </inkml:definitions>
  <inkml:trace contextRef="#ctx0" brushRef="#br0">148 15 444 0 0,'8'-10'10191'0'0,"-11"9"-9888"0"0,0 0-1 0 0,0 0 1 0 0,0 1 0 0 0,0-1-1 0 0,0 1 1 0 0,0-1 0 0 0,0 1-1 0 0,0 0 1 0 0,0 0 0 0 0,-1 0-1 0 0,1 1 1 0 0,0-1 0 0 0,0 1-1 0 0,0 0 1 0 0,0-1 0 0 0,0 1-1 0 0,1 1 1 0 0,-6 2 0 0 0,-55 26 2607 0 0,63-30-2902 0 0,-2 1 106 0 0,0 0 1 0 0,1-1-1 0 0,-1 1 1 0 0,0 0 0 0 0,1 0-1 0 0,-1 0 1 0 0,0 1-1 0 0,1-1 1 0 0,0 0-1 0 0,-1 0 1 0 0,1 1 0 0 0,0-1-1 0 0,-1 1 1 0 0,1-1-1 0 0,0 1 1 0 0,0 0-1 0 0,0-1 1 0 0,0 1 0 0 0,1 0-1 0 0,-1 0 1 0 0,0-1-1 0 0,1 1 1 0 0,-1 0-1 0 0,1 0 1 0 0,0 0 0 0 0,-1 0-1 0 0,1 0 1 0 0,0 0-1 0 0,1 3 1 0 0,0-3-4 0 0,0 0 0 0 0,0 0 1 0 0,1 0-1 0 0,-1 0 0 0 0,1 0 1 0 0,-1-1-1 0 0,1 1 1 0 0,0 0-1 0 0,0-1 0 0 0,-1 0 1 0 0,1 1-1 0 0,0-1 0 0 0,0 0 1 0 0,1 0-1 0 0,-1 0 0 0 0,0 0 1 0 0,0 0-1 0 0,0 0 0 0 0,1-1 1 0 0,-1 1-1 0 0,0-1 0 0 0,1 0 1 0 0,-1 1-1 0 0,4-1 0 0 0,4 1 20 0 0,1-1 0 0 0,0 0-1 0 0,0-1 1 0 0,0 1-1 0 0,0-2 1 0 0,-1 0 0 0 0,1 0-1 0 0,-1-1 1 0 0,1 0 0 0 0,16-9-1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6.781"/>
    </inkml:context>
    <inkml:brush xml:id="br0">
      <inkml:brushProperty name="width" value="0.05" units="cm"/>
      <inkml:brushProperty name="height" value="0.05" units="cm"/>
    </inkml:brush>
  </inkml:definitions>
  <inkml:trace contextRef="#ctx0" brushRef="#br0">477 472 220 0 0,'0'-1'280'0'0,"1"0"0"0"0,0 1 0 0 0,-1-1-1 0 0,1 0 1 0 0,0 0 0 0 0,-1 0 0 0 0,0 0 0 0 0,1 0 0 0 0,-1 0-1 0 0,1 0 1 0 0,-1 0 0 0 0,0 0 0 0 0,0 0 0 0 0,1 0 0 0 0,-1 0-1 0 0,0 0 1 0 0,0 0 0 0 0,0 0 0 0 0,0 0 0 0 0,0 0 0 0 0,-1 0-1 0 0,1 0 1 0 0,0 0 0 0 0,0 0 0 0 0,-1-2 0 0 0,-1 1 19 0 0,1 0 0 0 0,-1-1 0 0 0,1 1 0 0 0,-1 0 0 0 0,0 0 0 0 0,1 1 1 0 0,-1-1-1 0 0,0 0 0 0 0,-1 0 0 0 0,-1-1 0 0 0,-9-4 199 0 0,1 0 0 0 0,-1 1 0 0 0,-14-4 0 0 0,20 7-28 0 0,-15-5 46 0 0,-1 0 1 0 0,-1 2-1 0 0,1 1 0 0 0,-1 1 1 0 0,0 0-1 0 0,-25 1 1 0 0,38 2-388 0 0,0 2-1 0 0,1-1 1 0 0,-1 1 0 0 0,1 0 0 0 0,0 1 0 0 0,-1 1 0 0 0,1-1 0 0 0,0 2 0 0 0,0-1 0 0 0,0 1-1 0 0,1 1 1 0 0,-1 0 0 0 0,1 0 0 0 0,0 1 0 0 0,1 0 0 0 0,-10 8 0 0 0,16-12-67 0 0,0-1 0 0 0,1 1-1 0 0,-1 0 1 0 0,0 0 0 0 0,1 0 0 0 0,-1 0 0 0 0,1 0 0 0 0,0 0 0 0 0,0 0 0 0 0,-1 0 0 0 0,1 1 0 0 0,1-1 0 0 0,-1 0 0 0 0,0 1-1 0 0,1-1 1 0 0,-1 1 0 0 0,1-1 0 0 0,0 1 0 0 0,-1 2 0 0 0,2-2 12 0 0,0-1-1 0 0,-1 0 1 0 0,1 0-1 0 0,0 0 1 0 0,0 0-1 0 0,0 0 1 0 0,0 0 0 0 0,0 0-1 0 0,0 0 1 0 0,1-1-1 0 0,-1 1 1 0 0,1 0-1 0 0,-1-1 1 0 0,1 1 0 0 0,0-1-1 0 0,-1 0 1 0 0,4 2-1 0 0,1 1 80 0 0,0-1-1 0 0,1 0 1 0 0,-1 0 0 0 0,1 0-1 0 0,0-1 1 0 0,0 0-1 0 0,0-1 1 0 0,0 1 0 0 0,0-1-1 0 0,0-1 1 0 0,14 1-1 0 0,-5-3-22 0 0,-1 0 0 0 0,0-1 0 0 0,0-1 0 0 0,0 0 0 0 0,0-1 0 0 0,0 0 1 0 0,-1-2-1 0 0,0 1 0 0 0,16-12 0 0 0,-22 12-83 0 0,1 0 1 0 0,-1 0 0 0 0,-1-1 0 0 0,0 0 0 0 0,0 0-1 0 0,0-1 1 0 0,-1 0 0 0 0,0 0 0 0 0,0-1 0 0 0,-1 0-1 0 0,0 0 1 0 0,0 0 0 0 0,-1 0 0 0 0,-1-1 0 0 0,4-10-1 0 0,-4 3 1 0 0,0-1-1 0 0,0 1 1 0 0,-2 0-1 0 0,0-1 1 0 0,-3-26-1 0 0,-2 13-75 0 0,-1 0 0 0 0,-1 0-1 0 0,-2 1 1 0 0,-15-39 0 0 0,74 171 1386 0 0,-19-24-760 0 0,-16-35-220 0 0,2-1 0 0 0,2-1 1 0 0,2 0-1 0 0,33 47 0 0 0,-52-85-599 0 0,0 0 1 0 0,0 0-1 0 0,0 0 0 0 0,0 0 0 0 0,1 0 0 0 0,-1-1 0 0 0,1 0 0 0 0,0 1 0 0 0,0-1 0 0 0,-1-1 1 0 0,1 1-1 0 0,1-1 0 0 0,-1 1 0 0 0,0-1 0 0 0,8 1 0 0 0,-8-2-714 0 0,0 1-1 0 0,0-1 1 0 0,1 0 0 0 0,-1-1-1 0 0,0 1 1 0 0,0-1 0 0 0,0 0-1 0 0,0 0 1 0 0,0 0-1 0 0,6-3 1 0 0,6-3-1752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7.217"/>
    </inkml:context>
    <inkml:brush xml:id="br0">
      <inkml:brushProperty name="width" value="0.05" units="cm"/>
      <inkml:brushProperty name="height" value="0.05" units="cm"/>
    </inkml:brush>
  </inkml:definitions>
  <inkml:trace contextRef="#ctx0" brushRef="#br0">2 174 32 0 0,'-1'-1'255'0'0,"1"-1"0"0"0,0 1 0 0 0,0-1-1 0 0,0 1 1 0 0,0-1 0 0 0,0 1 0 0 0,0-1 0 0 0,0 1 0 0 0,1 0-1 0 0,-1-1 1 0 0,1 1 0 0 0,-1-1 0 0 0,1 1 0 0 0,-1 0 0 0 0,1-1-1 0 0,0 1 1 0 0,-1 0 0 0 0,1 0 0 0 0,0-1 0 0 0,2-1 0 0 0,-2 3 0 0 0,0 0 1 0 0,0 0 0 0 0,0 0 0 0 0,0 0 0 0 0,0 0-1 0 0,-1 0 1 0 0,1 0 0 0 0,0 0 0 0 0,0 0-1 0 0,0 0 1 0 0,0 0 0 0 0,0 1 0 0 0,0-1 0 0 0,0 0-1 0 0,0 1 1 0 0,0-1 0 0 0,-1 1 0 0 0,1-1 0 0 0,0 1-1 0 0,0-1 1 0 0,-1 1 0 0 0,2 1 0 0 0,23 23 4040 0 0,-7-1-3828 0 0,5 17 1982 0 0,36 83 1 0 0,-43-86-1378 0 0,1-1 1 0 0,3 0 0 0 0,25 38-1 0 0,-44-74-1026 0 0,0 1-1 0 0,0-1 1 0 0,0 1 0 0 0,0-1-1 0 0,0 0 1 0 0,0 0-1 0 0,0 1 1 0 0,1-1-1 0 0,-1 0 1 0 0,0 0-1 0 0,1 0 1 0 0,-1 0-1 0 0,1-1 1 0 0,-1 1 0 0 0,1 0-1 0 0,-1-1 1 0 0,1 1-1 0 0,0-1 1 0 0,-1 1-1 0 0,1-1 1 0 0,-1 0-1 0 0,1 1 1 0 0,0-1 0 0 0,2 0-1 0 0,-2-1-11 0 0,1 0-1 0 0,-1 0 0 0 0,0 0 1 0 0,1 0-1 0 0,-1 0 1 0 0,0 0-1 0 0,0-1 1 0 0,0 1-1 0 0,0-1 1 0 0,0 0-1 0 0,0 1 1 0 0,-1-1-1 0 0,1 0 0 0 0,2-3 1 0 0,4-6 16 0 0,-1-1 0 0 0,0-1-1 0 0,-1 1 1 0 0,8-22 0 0 0,8-37 64 0 0,-4-1 0 0 0,12-87 0 0 0,-10 40-102 0 0,-8 87 301 0 0,-5 20-2746 0 0,-7 31-10448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56.712"/>
    </inkml:context>
    <inkml:brush xml:id="br0">
      <inkml:brushProperty name="width" value="0.05" units="cm"/>
      <inkml:brushProperty name="height" value="0.05" units="cm"/>
    </inkml:brush>
  </inkml:definitions>
  <inkml:trace contextRef="#ctx0" brushRef="#br0">146 12 240 0 0,'0'0'1467'0'0,"-17"-11"9116"0"0,6 13-9457 0 0,1 1 0 0 0,-1 0 0 0 0,1 0 0 0 0,0 1 0 0 0,-16 9 0 0 0,22-11-947 0 0,1-1-1 0 0,0 1 0 0 0,0 0 1 0 0,0 0-1 0 0,0 0 1 0 0,0 0-1 0 0,1 1 1 0 0,-1-1-1 0 0,0 1 0 0 0,1 0 1 0 0,0-1-1 0 0,0 1 1 0 0,0 0-1 0 0,0 0 1 0 0,0 1-1 0 0,1-1 0 0 0,-1 0 1 0 0,1 1-1 0 0,0-1 1 0 0,0 0-1 0 0,-1 5 0 0 0,2-6-84 0 0,1 0 0 0 0,-1 0 0 0 0,1 0 0 0 0,-1-1 0 0 0,1 1 0 0 0,0 0 0 0 0,0-1 0 0 0,0 1 0 0 0,0 0 0 0 0,0-1 0 0 0,0 1 0 0 0,0-1 0 0 0,0 0 0 0 0,1 1 0 0 0,-1-1 0 0 0,0 0 0 0 0,1 0 0 0 0,-1 0 0 0 0,1 0 0 0 0,0 0 0 0 0,-1 0 0 0 0,1 0-1 0 0,0 0 1 0 0,-1-1 0 0 0,1 1 0 0 0,0-1 0 0 0,0 1 0 0 0,2-1 0 0 0,62 10 1318 0 0,-51-9-700 0 0,2 5-1026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49.565"/>
    </inkml:context>
    <inkml:brush xml:id="br0">
      <inkml:brushProperty name="width" value="0.05" units="cm"/>
      <inkml:brushProperty name="height" value="0.05" units="cm"/>
    </inkml:brush>
  </inkml:definitions>
  <inkml:trace contextRef="#ctx0" brushRef="#br0">15 35 52 0 0,'-15'-5'14338'0'0,"101"7"-9887"0"0,-43-3-3263 0 0,-1-1 0 0 0,0-3 1 0 0,43-9-1 0 0,-80 12-1732 0 0,17-4 1618 0 0,-16 5-4598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52.442"/>
    </inkml:context>
    <inkml:brush xml:id="br0">
      <inkml:brushProperty name="width" value="0.05" units="cm"/>
      <inkml:brushProperty name="height" value="0.05" units="cm"/>
    </inkml:brush>
  </inkml:definitions>
  <inkml:trace contextRef="#ctx0" brushRef="#br0">0 702 444 0 0,'0'0'3800'0'0,"4"-1"-2365"0"0,20-4 273 0 0,0-1 0 0 0,-1-2 1 0 0,0 0-1 0 0,34-18 0 0 0,-30 12-543 0 0,-2-1-1 0 0,1-2 1 0 0,32-28 0 0 0,-34 23-686 0 0,-1 0 0 0 0,-1-2 1 0 0,-1 0-1 0 0,-1-1 0 0 0,-1-2 1 0 0,-2 1-1 0 0,0-2 0 0 0,15-36 1 0 0,-24 45-305 0 0,13-29 501 0 0,-1-1 0 0 0,25-100 0 0 0,-45 148-654 0 0,1-1 0 0 0,-1 1 0 0 0,0 0 0 0 0,1-1 0 0 0,-1 1 0 0 0,0-1 0 0 0,0 1 0 0 0,0 0 0 0 0,0-1 0 0 0,0 1 0 0 0,0-1 0 0 0,-1 1 0 0 0,1 0 0 0 0,0-1 0 0 0,-1 1 0 0 0,1-1 0 0 0,-1 1 0 0 0,0-2 0 0 0,0 3-14 0 0,1-1-1 0 0,-1 1 1 0 0,0 0 0 0 0,1 0 0 0 0,-1 0 0 0 0,0-1-1 0 0,1 1 1 0 0,-1 0 0 0 0,0 0 0 0 0,1 0 0 0 0,-1 0 0 0 0,0 0-1 0 0,1 0 1 0 0,-1 0 0 0 0,0 0 0 0 0,1 1 0 0 0,-1-1-1 0 0,0 0 1 0 0,1 0 0 0 0,-1 1 0 0 0,0-1 0 0 0,1 0 0 0 0,-1 0-1 0 0,1 1 1 0 0,-1-1 0 0 0,0 1 0 0 0,-5 4 7 0 0,-1 0 0 0 0,1 0 0 0 0,1 0 0 0 0,-1 1 1 0 0,-7 9-1 0 0,-13 20 62 0 0,1 2 1 0 0,-37 78 0 0 0,52-94-19 0 0,0 2 0 0 0,2-1 0 0 0,1 1 0 0 0,1 0 0 0 0,1 1 0 0 0,0 0-1 0 0,0 28 1 0 0,5-44 1 0 0,0 1 0 0 0,1 0 0 0 0,0 0 0 0 0,0-1 0 0 0,1 1 0 0 0,0 0 0 0 0,1-1 0 0 0,0 0 0 0 0,0 0 0 0 0,1 0 0 0 0,0 0 0 0 0,0 0 0 0 0,1-1 0 0 0,0 1 0 0 0,0-1 0 0 0,1-1 0 0 0,-1 1 0 0 0,2-1 0 0 0,-1 0 0 0 0,1 0 0 0 0,0-1 0 0 0,0 1 0 0 0,0-2 0 0 0,1 1 0 0 0,-1-1 0 0 0,1 0 0 0 0,0-1 0 0 0,1 0 0 0 0,-1 0 0 0 0,1-1 0 0 0,-1 0 0 0 0,1 0 0 0 0,-1-1 0 0 0,1 0 0 0 0,0 0 0 0 0,0-1 0 0 0,0-1 0 0 0,13-1 0 0 0,3-1-505 0 0,0-2 0 0 0,-1 0-1 0 0,29-11 1 0 0,-13 0-3054 0 0,-2-4-4065 0 0,-24 11 4769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52.910"/>
    </inkml:context>
    <inkml:brush xml:id="br0">
      <inkml:brushProperty name="width" value="0.05" units="cm"/>
      <inkml:brushProperty name="height" value="0.05" units="cm"/>
    </inkml:brush>
  </inkml:definitions>
  <inkml:trace contextRef="#ctx0" brushRef="#br0">37 0 208 0 0,'-9'2'8671'0'0,"2"12"-4722"0"0,1 21-1505 0 0,5-29-1273 0 0,-2 8-255 0 0,0 1 29 0 0,0 1 1 0 0,1 0 0 0 0,0-1 0 0 0,2 1 0 0 0,-1 0 0 0 0,2 0 0 0 0,0 0 0 0 0,5 20 0 0 0,-6-35-900 0 0,0 0 0 0 0,0-1 1 0 0,1 1-1 0 0,-1 0 0 0 0,0-1 0 0 0,1 1 1 0 0,-1 0-1 0 0,0-1 0 0 0,1 1 1 0 0,-1 0-1 0 0,1-1 0 0 0,-1 1 0 0 0,1-1 1 0 0,-1 1-1 0 0,1-1 0 0 0,-1 1 1 0 0,1-1-1 0 0,0 1 0 0 0,-1-1 1 0 0,1 0-1 0 0,0 1 0 0 0,-1-1 0 0 0,1 0 1 0 0,0 0-1 0 0,0 1 0 0 0,-1-1 1 0 0,1 0-1 0 0,0 0 0 0 0,-1 0 0 0 0,1 0 1 0 0,0 0-1 0 0,0 0 0 0 0,-1 0 1 0 0,1 0-1 0 0,0 0 0 0 0,0 0 0 0 0,-1 0 1 0 0,1-1-1 0 0,0 1 0 0 0,0 0 1 0 0,-1 0-1 0 0,1-1 0 0 0,0 1 1 0 0,-1-1-1 0 0,1 1 0 0 0,-1 0 0 0 0,1-1 1 0 0,0 1-1 0 0,0-2 0 0 0,34-29 254 0 0,-30 26-131 0 0,13-14-52 0 0,1 0 0 0 0,0 2 0 0 0,2 1 0 0 0,0 0 0 0 0,0 1-1 0 0,1 2 1 0 0,25-12 0 0 0,-45 24-105 0 0,-1 1 1 0 0,1-1-1 0 0,-1 1 1 0 0,0 0-1 0 0,1-1 0 0 0,-1 1 1 0 0,1 0-1 0 0,-1 0 1 0 0,1 0-1 0 0,-1 0 0 0 0,1 0 1 0 0,-1 0-1 0 0,1 0 1 0 0,-1 1-1 0 0,1-1 0 0 0,-1 1 1 0 0,0-1-1 0 0,1 1 1 0 0,-1-1-1 0 0,0 1 0 0 0,1 0 1 0 0,-1-1-1 0 0,0 1 1 0 0,0 0-1 0 0,0 0 0 0 0,1 0 1 0 0,-1 0-1 0 0,0 0 0 0 0,0 0 1 0 0,-1 0-1 0 0,1 1 1 0 0,0-1-1 0 0,0 0 0 0 0,0 0 1 0 0,0 3-1 0 0,4 7 26 0 0,-1 0 0 0 0,-1 0 0 0 0,0 0-1 0 0,2 13 1 0 0,8 23-1590 0 0,-11-44 1168 0 0,-1-1 0 0 0,1 1 0 0 0,0-1-1 0 0,0 1 1 0 0,0-1 0 0 0,0 0 0 0 0,1 1-1 0 0,-1-1 1 0 0,0-1 0 0 0,1 1 0 0 0,0 0-1 0 0,3 2 1 0 0,24 4-7533 0 0,-18-7 5217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53.358"/>
    </inkml:context>
    <inkml:brush xml:id="br0">
      <inkml:brushProperty name="width" value="0.05" units="cm"/>
      <inkml:brushProperty name="height" value="0.05" units="cm"/>
    </inkml:brush>
  </inkml:definitions>
  <inkml:trace contextRef="#ctx0" brushRef="#br0">235 10 36 0 0,'-6'-2'654'0'0,"0"0"-1"0"0,0 1 1 0 0,0-1-1 0 0,0 1 1 0 0,0 0-1 0 0,0 1 1 0 0,0 0-1 0 0,0 0 1 0 0,-1 0-1 0 0,1 0 1 0 0,0 1-1 0 0,0 0 1 0 0,0 1-1 0 0,0-1 1 0 0,0 1 0 0 0,1 0-1 0 0,-1 0 1 0 0,-7 5-1 0 0,5-2-2 0 0,0 0 0 0 0,1 1 0 0 0,-1 0 0 0 0,2 0 0 0 0,-1 1 0 0 0,1 0 0 0 0,0 0 0 0 0,0 0 0 0 0,0 1 0 0 0,1 0 0 0 0,-6 12 0 0 0,6-9-129 0 0,0 0 1 0 0,1 1-1 0 0,0-1 0 0 0,1 1 1 0 0,0 0-1 0 0,1 0 0 0 0,0 0 1 0 0,1 23-1 0 0,1-27-312 0 0,0-1 1 0 0,1 1-1 0 0,0 0 1 0 0,0 0-1 0 0,1-1 1 0 0,0 1-1 0 0,1-1 1 0 0,-1 0-1 0 0,1 0 1 0 0,1 0-1 0 0,-1 0 1 0 0,1 0-1 0 0,10 12 1 0 0,-9-14-255 0 0,1 0 0 0 0,-1 0-1 0 0,1 0 1 0 0,1-1 0 0 0,-1 0 0 0 0,1 0 0 0 0,-1-1 0 0 0,1 0 0 0 0,0 0 0 0 0,0 0 0 0 0,0-1 0 0 0,1 0 0 0 0,-1-1 0 0 0,0 1 0 0 0,1-1 0 0 0,-1-1 0 0 0,1 1 0 0 0,13-2 0 0 0,60-10-3773 0 0,-6-9-3311 0 0,-38 9 4362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53.744"/>
    </inkml:context>
    <inkml:brush xml:id="br0">
      <inkml:brushProperty name="width" value="0.05" units="cm"/>
      <inkml:brushProperty name="height" value="0.05" units="cm"/>
    </inkml:brush>
  </inkml:definitions>
  <inkml:trace contextRef="#ctx0" brushRef="#br0">382 18 172 0 0,'0'-1'372'0'0,"0"0"0"0"0,0 0 0 0 0,0 1-1 0 0,0-1 1 0 0,0 0 0 0 0,-1 0 0 0 0,1 1 0 0 0,0-1 0 0 0,0 0-1 0 0,-1 1 1 0 0,1-1 0 0 0,0 0 0 0 0,-1 1 0 0 0,1-1 0 0 0,-1 1-1 0 0,1-1 1 0 0,-1 0 0 0 0,1 1 0 0 0,-1-1 0 0 0,1 1 0 0 0,-1-1 0 0 0,1 1-1 0 0,-1 0 1 0 0,0-1 0 0 0,1 1 0 0 0,-1 0 0 0 0,0-1 0 0 0,1 1-1 0 0,-1 0 1 0 0,0 0 0 0 0,0-1 0 0 0,1 1 0 0 0,-2 0 0 0 0,-1 0 113 0 0,1 1 0 0 0,-1 0 0 0 0,1-1 0 0 0,-1 1 0 0 0,1 0 0 0 0,-1 0 1 0 0,1 0-1 0 0,0 0 0 0 0,-1 1 0 0 0,-2 2 0 0 0,-58 52 1509 0 0,52-45-749 0 0,-31 29-50 0 0,1 1-228 0 0,-3-1 1 0 0,-83 58-1 0 0,120-92-4450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37.647"/>
    </inkml:context>
    <inkml:brush xml:id="br0">
      <inkml:brushProperty name="width" value="0.05" units="cm"/>
      <inkml:brushProperty name="height" value="0.05" units="cm"/>
    </inkml:brush>
  </inkml:definitions>
  <inkml:trace contextRef="#ctx0" brushRef="#br0">46 167 364 0 0,'-2'-1'220'0'0,"-26"-24"3266"0"0,26 24-2915 0 0,1-1 0 0 0,-1 1 0 0 0,1-1 0 0 0,0 0 0 0 0,0 1 0 0 0,0-1 0 0 0,0 0 0 0 0,0 0 0 0 0,0 0 0 0 0,0 0 0 0 0,1 0 0 0 0,-1 0 0 0 0,1 0 0 0 0,-1 0 0 0 0,1-2 0 0 0,0 3-340 0 0,1 0-1 0 0,-1-1 1 0 0,1 1 0 0 0,-1 0-1 0 0,1 0 1 0 0,0 0 0 0 0,-1-1 0 0 0,1 1-1 0 0,0 0 1 0 0,0 0 0 0 0,0 0-1 0 0,0 1 1 0 0,0-1 0 0 0,0 0 0 0 0,0 0-1 0 0,0 0 1 0 0,0 1 0 0 0,0-1-1 0 0,0 0 1 0 0,1 1 0 0 0,-1-1-1 0 0,0 1 1 0 0,3-1 0 0 0,32-9 1404 0 0,-31 9-1312 0 0,433-75 3770 0 0,-436 76-4108 0 0,-1 0 0 0 0,1-1 1 0 0,0 1-1 0 0,0 0 1 0 0,-1 0-1 0 0,1 0 1 0 0,0 0-1 0 0,0 0 0 0 0,-1 1 1 0 0,1-1-1 0 0,0 0 1 0 0,0 1-1 0 0,-1 0 0 0 0,1-1 1 0 0,0 1-1 0 0,-1 0 1 0 0,1 0-1 0 0,-1-1 0 0 0,1 1 1 0 0,-1 1-1 0 0,1-1 1 0 0,-1 0-1 0 0,0 0 1 0 0,0 0-1 0 0,1 1 0 0 0,1 2 1 0 0,-2-1 1 0 0,0 0 1 0 0,0 0 0 0 0,0 1-1 0 0,-1-1 1 0 0,1 0-1 0 0,-1 1 1 0 0,0-1 0 0 0,0 0-1 0 0,0 1 1 0 0,0-1-1 0 0,0 1 1 0 0,-1-1-1 0 0,-1 4 1 0 0,-2 10 39 0 0,-1 0 0 0 0,-1-1 0 0 0,-1 1 0 0 0,-11 19 0 0 0,-97 140 2159 0 0,112-171-2110 0 0,-4 4 297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54.142"/>
    </inkml:context>
    <inkml:brush xml:id="br0">
      <inkml:brushProperty name="width" value="0.05" units="cm"/>
      <inkml:brushProperty name="height" value="0.05" units="cm"/>
    </inkml:brush>
  </inkml:definitions>
  <inkml:trace contextRef="#ctx0" brushRef="#br0">10 17 116 0 0,'-10'-16'16644'0'0,"23"35"-11501"0"0,24 39-1869 0 0,-23-36-2234 0 0,0-1 0 0 0,1 0-1 0 0,1-1 1 0 0,1-1 0 0 0,30 27 0 0 0,-37-39-915 0 0,0 1-1 0 0,0-1 1 0 0,1-1 0 0 0,-1 0-1 0 0,24 10 1 0 0,-28-14-469 0 0,1 0 0 0 0,-1 0 0 0 0,1-1 0 0 0,0 0 0 0 0,0 0 1 0 0,0 0-1 0 0,-1-1 0 0 0,1 0 0 0 0,0-1 0 0 0,0 1 0 0 0,10-3 0 0 0,27-14-10387 0 0,-33 13 7766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54.530"/>
    </inkml:context>
    <inkml:brush xml:id="br0">
      <inkml:brushProperty name="width" value="0.05" units="cm"/>
      <inkml:brushProperty name="height" value="0.05" units="cm"/>
    </inkml:brush>
  </inkml:definitions>
  <inkml:trace contextRef="#ctx0" brushRef="#br0">0 22 780 0 0,'1'-1'321'0'0,"-1"0"0"0"0,0-1 0 0 0,1 1-1 0 0,-1 0 1 0 0,1 0 0 0 0,-1 0 0 0 0,1 0 0 0 0,0 0 0 0 0,-1 0 0 0 0,1 0-1 0 0,0 0 1 0 0,0 1 0 0 0,0-1 0 0 0,0 0 0 0 0,0 0 0 0 0,0 1 0 0 0,0-1-1 0 0,0 1 1 0 0,0-1 0 0 0,0 0 0 0 0,0 1 0 0 0,0 0 0 0 0,2-1-1 0 0,1 0 227 0 0,-1 1 0 0 0,0 0 0 0 0,0 0 0 0 0,0 0 0 0 0,0 0 0 0 0,1 1 0 0 0,-1-1 0 0 0,6 3 0 0 0,2 1 555 0 0,0 0 1 0 0,0 1-1 0 0,18 11 0 0 0,-12-4-300 0 0,0 0 0 0 0,-1 2 1 0 0,-1 0-1 0 0,0 0 1 0 0,-1 2-1 0 0,-1 0 1 0 0,0 0-1 0 0,17 29 0 0 0,-22-31-420 0 0,-1 0 0 0 0,0 0 0 0 0,0 1 0 0 0,-1-1 0 0 0,-1 1-1 0 0,-1 1 1 0 0,0-1 0 0 0,-1 1 0 0 0,-1-1 0 0 0,0 1 0 0 0,-1 30-1 0 0,-2-37-252 0 0,-1 1 0 0 0,0 0 0 0 0,0-1 1 0 0,-1 1-1 0 0,-1-1 0 0 0,1 0 0 0 0,-1 0 0 0 0,-1-1 0 0 0,0 1 0 0 0,0-1 0 0 0,-1 0 0 0 0,0 0 0 0 0,0 0 0 0 0,-11 9 0 0 0,-46 34-1275 0 0,-6-9-5323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2.769"/>
    </inkml:context>
    <inkml:brush xml:id="br0">
      <inkml:brushProperty name="width" value="0.05" units="cm"/>
      <inkml:brushProperty name="height" value="0.05" units="cm"/>
    </inkml:brush>
  </inkml:definitions>
  <inkml:trace contextRef="#ctx0" brushRef="#br0">1 63 648 0 0,'24'-15'7940'0'0,"62"-1"-2561"0"0,45 2-1584 0 0,9-1-365 0 0,-129 14-2808 0 0,0 0-1 0 0,0 1 1 0 0,1 0-1 0 0,-1 0 1 0 0,19 4 0 0 0,-28-3-600 0 0,-1 0 0 0 0,0-1 0 0 0,0 1 0 0 0,1 0 1 0 0,-1 0-1 0 0,0 0 0 0 0,0 0 0 0 0,0 0 0 0 0,0 0 1 0 0,0 0-1 0 0,0 0 0 0 0,0 0 0 0 0,-1 1 0 0 0,1-1 1 0 0,0 0-1 0 0,0 0 0 0 0,-1 1 0 0 0,1-1 0 0 0,-1 1 1 0 0,0-1-1 0 0,1 3 0 0 0,6 38 226 0 0,-5-27-156 0 0,23 215 1143 0 0,-20-160-752 0 0,2 0 1 0 0,20 80-1 0 0,2-5 121 0 0,9 33-120 0 0,-25-123-285 0 0,12 112 0 0 0,-9-48-9 0 0,75 495 640 0 0,-76-506-688 0 0,-8-41-33 0 0,-4 0 0 0 0,-2 0 0 0 0,-10 72 1 0 0,9-138-121 0 0,0 3 50 0 0,0-1 1 0 0,0 0-1 0 0,0 0 1 0 0,-1 1 0 0 0,0-1-1 0 0,1 0 1 0 0,-1 0-1 0 0,0 0 1 0 0,-2 3-1 0 0,2-5-14 0 0,0 1 0 0 0,0-1 1 0 0,-1 0-1 0 0,1-1 0 0 0,0 1 0 0 0,-1 0 0 0 0,1 0 0 0 0,0-1 0 0 0,-1 1 0 0 0,1 0 0 0 0,-1-1 0 0 0,1 1 0 0 0,-1-1 0 0 0,1 0 0 0 0,-1 0 1 0 0,1 1-1 0 0,-1-1 0 0 0,0 0 0 0 0,1 0 0 0 0,-4-1 0 0 0,-230 12 54 0 0,213-10-66 0 0,-9 6-30 0 0,30-6 13 0 0,26-17-13339 0 0,-14 5 10057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4.185"/>
    </inkml:context>
    <inkml:brush xml:id="br0">
      <inkml:brushProperty name="width" value="0.05" units="cm"/>
      <inkml:brushProperty name="height" value="0.05" units="cm"/>
    </inkml:brush>
  </inkml:definitions>
  <inkml:trace contextRef="#ctx0" brushRef="#br0">0 156 164 0 0,'1'-3'478'0'0,"0"1"-1"0"0,-1-1 1 0 0,1 1-1 0 0,0-1 1 0 0,0 1-1 0 0,0 0 1 0 0,0 0 0 0 0,0-1-1 0 0,1 1 1 0 0,-1 0-1 0 0,1 0 1 0 0,0 0 0 0 0,-1 1-1 0 0,1-1 1 0 0,0 0-1 0 0,0 1 1 0 0,3-3-1 0 0,-3 4-209 0 0,-1-1-1 0 0,1 1 0 0 0,0 0 0 0 0,0 0 1 0 0,-1 0-1 0 0,1 0 0 0 0,0 1 0 0 0,-1-1 0 0 0,1 0 1 0 0,0 1-1 0 0,-1-1 0 0 0,1 1 0 0 0,-1 0 1 0 0,1-1-1 0 0,-1 1 0 0 0,1 0 0 0 0,-1 0 1 0 0,1 0-1 0 0,-1 0 0 0 0,0 0 0 0 0,1 0 0 0 0,-1 1 1 0 0,0-1-1 0 0,0 0 0 0 0,0 0 0 0 0,0 1 1 0 0,1 1-1 0 0,5 7 380 0 0,-1 0-1 0 0,-1 0 1 0 0,0 0 0 0 0,0 1-1 0 0,6 19 1 0 0,-9-21-343 0 0,0-1 0 0 0,1 0 0 0 0,0 0 1 0 0,1-1-1 0 0,-1 1 0 0 0,1-1 0 0 0,1 1 0 0 0,0-1 0 0 0,0-1 0 0 0,0 1 1 0 0,0-1-1 0 0,12 11 0 0 0,-15-17-251 0 0,-1 1 1 0 0,0-1 0 0 0,0 0-1 0 0,0 1 1 0 0,0-1-1 0 0,0 0 1 0 0,0 0-1 0 0,1 0 1 0 0,-1 0-1 0 0,0 0 1 0 0,0 0 0 0 0,0 0-1 0 0,0 0 1 0 0,0-1-1 0 0,1 1 1 0 0,-1 0-1 0 0,0-1 1 0 0,0 1-1 0 0,0-1 1 0 0,0 1 0 0 0,0-1-1 0 0,0 1 1 0 0,0-1-1 0 0,0 0 1 0 0,0 0-1 0 0,-1 1 1 0 0,1-1-1 0 0,0 0 1 0 0,0 0 0 0 0,-1 0-1 0 0,1 0 1 0 0,0 0-1 0 0,-1 0 1 0 0,1 0-1 0 0,-1 0 1 0 0,1 0-1 0 0,-1 0 1 0 0,1-2 0 0 0,21-50 547 0 0,-19 43-430 0 0,16-47 129 0 0,21-52 412 0 0,-4 45-3758 0 0,-30 58 2252 0 0,13 2-8110 0 0,-7 3 6299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4.762"/>
    </inkml:context>
    <inkml:brush xml:id="br0">
      <inkml:brushProperty name="width" value="0.05" units="cm"/>
      <inkml:brushProperty name="height" value="0.05" units="cm"/>
    </inkml:brush>
  </inkml:definitions>
  <inkml:trace contextRef="#ctx0" brushRef="#br0">154 3 120 0 0,'-2'0'447'0'0,"0"-1"0"0"0,0 1 0 0 0,0-1 0 0 0,0 1 0 0 0,0 0-1 0 0,1 0 1 0 0,-1 0 0 0 0,0 0 0 0 0,0 0 0 0 0,0 0 0 0 0,0 1 0 0 0,0-1 0 0 0,0 0 0 0 0,0 1 0 0 0,0 0 0 0 0,0-1 0 0 0,-3 3-1 0 0,1-1 129 0 0,0 1-1 0 0,0 0 0 0 0,0 0 0 0 0,0 1 0 0 0,0-1 0 0 0,-5 8 1 0 0,-1 1 540 0 0,2 0 0 0 0,0 1 0 0 0,-12 24 0 0 0,13-20-139 0 0,0-1 1 0 0,1 1-1 0 0,1 0 0 0 0,-3 21 1 0 0,7-32-822 0 0,0 0 0 0 0,0 0 1 0 0,1 0-1 0 0,-1 1 0 0 0,2-1 1 0 0,-1 0-1 0 0,1 0 0 0 0,0 0 1 0 0,0 0-1 0 0,0 0 0 0 0,1 0 1 0 0,0 0-1 0 0,0-1 0 0 0,1 1 1 0 0,6 10-1 0 0,-7-14-467 0 0,0 1 0 0 0,0-1 1 0 0,1 0-1 0 0,-1 0 0 0 0,1 0 0 0 0,0 0 1 0 0,-1-1-1 0 0,1 1 0 0 0,0-1 1 0 0,0 1-1 0 0,5 0 0 0 0,21 5-6157 0 0,-17-7 4101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5.146"/>
    </inkml:context>
    <inkml:brush xml:id="br0">
      <inkml:brushProperty name="width" value="0.05" units="cm"/>
      <inkml:brushProperty name="height" value="0.05" units="cm"/>
    </inkml:brush>
  </inkml:definitions>
  <inkml:trace contextRef="#ctx0" brushRef="#br0">84 32 560 0 0,'-2'-2'376'0'0,"0"1"-1"0"0,0 1 0 0 0,0-1 1 0 0,-1 0-1 0 0,1 0 1 0 0,0 1-1 0 0,0-1 1 0 0,-1 1-1 0 0,1 0 1 0 0,0 0-1 0 0,-1 0 1 0 0,1 0-1 0 0,0 0 0 0 0,-1 0 1 0 0,1 0-1 0 0,0 1 1 0 0,0 0-1 0 0,-1-1 1 0 0,1 1-1 0 0,0 0 1 0 0,0 0-1 0 0,0 0 1 0 0,0 0-1 0 0,0 0 1 0 0,0 1-1 0 0,0-1 0 0 0,0 0 1 0 0,0 1-1 0 0,1 0 1 0 0,-1-1-1 0 0,1 1 1 0 0,-1 0-1 0 0,1 0 1 0 0,0 0-1 0 0,-1 0 1 0 0,1 0-1 0 0,0 0 1 0 0,-1 3-1 0 0,1-1-57 0 0,-1 0 1 0 0,1 0-1 0 0,0 0 1 0 0,0 0-1 0 0,1 0 0 0 0,-1 0 1 0 0,1 0-1 0 0,0 0 1 0 0,0 1-1 0 0,0-1 1 0 0,1 0-1 0 0,0 0 0 0 0,-1 0 1 0 0,1 0-1 0 0,1 0 1 0 0,-1 0-1 0 0,0-1 0 0 0,1 1 1 0 0,0 0-1 0 0,0-1 1 0 0,4 6-1 0 0,-5-7-251 0 0,0 0-1 0 0,1 0 1 0 0,-1 0 0 0 0,1-1-1 0 0,-1 1 1 0 0,1-1-1 0 0,0 1 1 0 0,0-1 0 0 0,-1 0-1 0 0,1 1 1 0 0,0-1-1 0 0,0 0 1 0 0,0 0 0 0 0,0 0-1 0 0,1-1 1 0 0,-1 1 0 0 0,0 0-1 0 0,0-1 1 0 0,0 0-1 0 0,5 1 1 0 0,-6-2-70 0 0,1 1-1 0 0,-1-1 1 0 0,1 0-1 0 0,-1 0 1 0 0,1 0 0 0 0,-1 0-1 0 0,0 0 1 0 0,0 0-1 0 0,1-1 1 0 0,-1 1 0 0 0,0 0-1 0 0,0-1 1 0 0,0 1-1 0 0,0-1 1 0 0,-1 1-1 0 0,1-1 1 0 0,0 1 0 0 0,0-1-1 0 0,-1 1 1 0 0,1-1-1 0 0,-1 0 1 0 0,0 1 0 0 0,1-1-1 0 0,-1 0 1 0 0,0 1-1 0 0,0-1 1 0 0,0-2-1 0 0,0-4-14 0 0,1 0-1 0 0,-1 0 1 0 0,0-1-1 0 0,-1 1 1 0 0,0 1-1 0 0,0-1 0 0 0,-1 0 1 0 0,0 0-1 0 0,0 0 1 0 0,-5-10-1 0 0,-14-21-4824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5.515"/>
    </inkml:context>
    <inkml:brush xml:id="br0">
      <inkml:brushProperty name="width" value="0.05" units="cm"/>
      <inkml:brushProperty name="height" value="0.05" units="cm"/>
    </inkml:brush>
  </inkml:definitions>
  <inkml:trace contextRef="#ctx0" brushRef="#br0">0 3 376 0 0,'5'-1'608'0'0,"0"1"0"0"0,0-1 1 0 0,-1 1-1 0 0,1 0 0 0 0,0 0 0 0 0,0 0 1 0 0,0 1-1 0 0,-1 0 0 0 0,1 0 0 0 0,0 0 0 0 0,-1 0 1 0 0,1 1-1 0 0,0 0 0 0 0,-1 0 0 0 0,0 0 1 0 0,0 0-1 0 0,1 1 0 0 0,-1-1 0 0 0,4 5 0 0 0,4 2 349 0 0,0 1-1 0 0,-1 0 0 0 0,0 1 0 0 0,17 22 1 0 0,-22-26-675 0 0,-1 0 1 0 0,0 1-1 0 0,-1 0 1 0 0,0 0 0 0 0,0 0-1 0 0,0 1 1 0 0,-1-1 0 0 0,-1 1-1 0 0,1 0 1 0 0,-1 0 0 0 0,-1 0-1 0 0,0 0 1 0 0,0 0-1 0 0,-1 0 1 0 0,0 0 0 0 0,0 0-1 0 0,-1 0 1 0 0,0 0 0 0 0,-1 0-1 0 0,0 0 1 0 0,0 0-1 0 0,-6 12 1 0 0,3-9-321 0 0,-1-1 1 0 0,0 0-1 0 0,0 0 1 0 0,-1 0-1 0 0,-1-1 0 0 0,-13 15 1 0 0,10-14-1043 0 0,-1 0 1 0 0,0-1 0 0 0,0-1 0 0 0,-1 0 0 0 0,-16 9 0 0 0,23-15-1772 0 0,1-3 411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6.080"/>
    </inkml:context>
    <inkml:brush xml:id="br0">
      <inkml:brushProperty name="width" value="0.05" units="cm"/>
      <inkml:brushProperty name="height" value="0.05" units="cm"/>
    </inkml:brush>
  </inkml:definitions>
  <inkml:trace contextRef="#ctx0" brushRef="#br0">1 121 544 0 0,'15'20'2847'0'0,"-1"1"-1"0"0,19 35 1 0 0,-27-42-1934 0 0,1-1-1 0 0,1 0 1 0 0,0 0 0 0 0,0 0-1 0 0,2-1 1 0 0,-1-1-1 0 0,1 0 1 0 0,1 0 0 0 0,0-1-1 0 0,18 13 1 0 0,-28-22-810 0 0,1 0 0 0 0,0-1 0 0 0,-1 1 0 0 0,1 0 1 0 0,-1-1-1 0 0,1 1 0 0 0,0-1 0 0 0,0 0 0 0 0,-1 0 0 0 0,1 1 0 0 0,0-1 0 0 0,-1 0 0 0 0,1 0 0 0 0,0-1 0 0 0,0 1 1 0 0,-1 0-1 0 0,1-1 0 0 0,0 1 0 0 0,-1-1 0 0 0,1 1 0 0 0,0-1 0 0 0,-1 0 0 0 0,1 1 0 0 0,-1-1 0 0 0,1 0 0 0 0,-1 0 0 0 0,1 0 1 0 0,-1 0-1 0 0,0-1 0 0 0,0 1 0 0 0,0 0 0 0 0,1-1 0 0 0,-1 1 0 0 0,0 0 0 0 0,0-1 0 0 0,-1 1 0 0 0,1-1 0 0 0,0 1 1 0 0,0-1-1 0 0,0-2 0 0 0,5-9 93 0 0,-1-1 1 0 0,0 0-1 0 0,5-25 1 0 0,-7 27-21 0 0,13-81 454 0 0,-13 68-610 0 0,1 0 1 0 0,1 1-1 0 0,11-35 1 0 0,-15 58-234 0 0,-1 0 1 0 0,0-1-1 0 0,1 1 1 0 0,-1 0-1 0 0,1 0 1 0 0,0 0-1 0 0,-1 0 1 0 0,1 0-1 0 0,0 0 1 0 0,-1 0-1 0 0,1 1 1 0 0,0-1-1 0 0,0 0 1 0 0,0 0-1 0 0,0 0 1 0 0,0 1-1 0 0,0-1 1 0 0,0 1-1 0 0,0-1 1 0 0,0 1-1 0 0,1-1 1 0 0,17 1-6234 0 0,-9 1 4064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6.465"/>
    </inkml:context>
    <inkml:brush xml:id="br0">
      <inkml:brushProperty name="width" value="0.05" units="cm"/>
      <inkml:brushProperty name="height" value="0.05" units="cm"/>
    </inkml:brush>
  </inkml:definitions>
  <inkml:trace contextRef="#ctx0" brushRef="#br0">142 0 440 0 0,'-3'1'508'0'0,"0"-1"-1"0"0,0 0 1 0 0,-1 1 0 0 0,1 0-1 0 0,0-1 1 0 0,0 1-1 0 0,0 0 1 0 0,0 1 0 0 0,0-1-1 0 0,0 1 1 0 0,0-1 0 0 0,0 1-1 0 0,0 0 1 0 0,-4 4-1 0 0,2-1 76 0 0,-1 1 0 0 0,1-1-1 0 0,1 1 1 0 0,-1 0 0 0 0,1 1 0 0 0,-4 7-1 0 0,-3 9 1068 0 0,2 0-1 0 0,-13 43 1 0 0,22-65-1579 0 0,-3 9 365 0 0,0 0-1 0 0,1 0 1 0 0,0 0-1 0 0,1 1 1 0 0,0-1 0 0 0,1 0-1 0 0,0 1 1 0 0,0-1 0 0 0,1 0-1 0 0,4 16 1 0 0,-4-21-456 0 0,1-1-1 0 0,0 1 1 0 0,0-1 0 0 0,0 0-1 0 0,0 0 1 0 0,1 1 0 0 0,-1-2-1 0 0,1 1 1 0 0,0 0 0 0 0,1-1 0 0 0,-1 1-1 0 0,0-1 1 0 0,1 0 0 0 0,0 0-1 0 0,0 0 1 0 0,0-1 0 0 0,0 1-1 0 0,0-1 1 0 0,1 0 0 0 0,-1 0 0 0 0,1 0-1 0 0,-1-1 1 0 0,1 0 0 0 0,8 2-1 0 0,-5-2-1070 0 0,1 1 0 0 0,-1-2-1 0 0,1 1 1 0 0,-1-1 0 0 0,1 0-1 0 0,12-3 1 0 0,0-1-1274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6.849"/>
    </inkml:context>
    <inkml:brush xml:id="br0">
      <inkml:brushProperty name="width" value="0.05" units="cm"/>
      <inkml:brushProperty name="height" value="0.05" units="cm"/>
    </inkml:brush>
  </inkml:definitions>
  <inkml:trace contextRef="#ctx0" brushRef="#br0">63 29 456 0 0,'-8'-29'5562'0'0,"8"29"-5405"0"0,0 0 0 0 0,-1 0 0 0 0,1 0 0 0 0,-1 0 0 0 0,1 0 0 0 0,0 0 0 0 0,-1 0 0 0 0,1 1 1 0 0,0-1-1 0 0,-1 0 0 0 0,1 0 0 0 0,0 0 0 0 0,-1 0 0 0 0,1 0 0 0 0,0 0 0 0 0,0 1 0 0 0,-1-1 0 0 0,1 0 0 0 0,0 0 0 0 0,-1 0 0 0 0,1 1 0 0 0,0-1 0 0 0,0 0 0 0 0,-1 1 1 0 0,1-1-1 0 0,0 0 0 0 0,0 0 0 0 0,0 1 0 0 0,0-1 0 0 0,-1 0 0 0 0,1 1 0 0 0,0-1 0 0 0,0 0 0 0 0,0 1 0 0 0,0-1 0 0 0,0 0 0 0 0,0 1 0 0 0,0 0 0 0 0,-18 57 6874 0 0,16-48-7504 0 0,-2 5 1027 0 0,-2 4 219 0 0,2-1-1 0 0,0 1 0 0 0,1 1 1 0 0,1-1-1 0 0,0 23 0 0 0,2-37-711 0 0,0 0-1 0 0,1 0 1 0 0,0 0-1 0 0,0-1 1 0 0,0 1 0 0 0,1 0-1 0 0,-1-1 1 0 0,1 1-1 0 0,0-1 1 0 0,0 1 0 0 0,1-1-1 0 0,0 0 1 0 0,-1 0-1 0 0,1 0 1 0 0,1 0-1 0 0,-1-1 1 0 0,0 1 0 0 0,1-1-1 0 0,0 0 1 0 0,0 0-1 0 0,0 0 1 0 0,0 0 0 0 0,0-1-1 0 0,0 0 1 0 0,9 4-1 0 0,20 2-2445 0 0,-12-10-6265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3.195"/>
    </inkml:context>
    <inkml:brush xml:id="br0">
      <inkml:brushProperty name="width" value="0.05" units="cm"/>
      <inkml:brushProperty name="height" value="0.05" units="cm"/>
    </inkml:brush>
  </inkml:definitions>
  <inkml:trace contextRef="#ctx0" brushRef="#br0">28 4 360 0 0,'-11'-3'12352'0'0,"11"3"-12150"0"0,0 1 1 0 0,-7 27 3687 0 0,5 38-2167 0 0,-2 15-292 0 0,1 28-442 0 0,14-38-3369 0 0,-11-69 1858 0 0,1 0-1 0 0,0 0 0 0 0,0 1 1 0 0,1-1-1 0 0,-1 0 0 0 0,0 0 0 0 0,1-1 1 0 0,-1 1-1 0 0,1 0 0 0 0,-1 0 1 0 0,1-1-1 0 0,2 2 0 0 0,1 1-1531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7.281"/>
    </inkml:context>
    <inkml:brush xml:id="br0">
      <inkml:brushProperty name="width" value="0.05" units="cm"/>
      <inkml:brushProperty name="height" value="0.05" units="cm"/>
    </inkml:brush>
  </inkml:definitions>
  <inkml:trace contextRef="#ctx0" brushRef="#br0">55 37 104 0 0,'-14'-2'-1274'0'0,"-26"-8"18328"0"0,40 10-16952 0 0,22-4 2667 0 0,65-2 2362 0 0,-25 2-5534 0 0,-1-4-8132 0 0,-48 6 5972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17.813"/>
    </inkml:context>
    <inkml:brush xml:id="br0">
      <inkml:brushProperty name="width" value="0.05" units="cm"/>
      <inkml:brushProperty name="height" value="0.05" units="cm"/>
    </inkml:brush>
  </inkml:definitions>
  <inkml:trace contextRef="#ctx0" brushRef="#br0">1 21 356 0 0,'1'-2'378'0'0,"1"0"0"0"0,-1 1 1 0 0,1-1-1 0 0,0 1 0 0 0,-1-1 0 0 0,1 1 0 0 0,0 0 0 0 0,0 0 1 0 0,0 0-1 0 0,0 0 0 0 0,0 0 0 0 0,0 0 0 0 0,0 0 0 0 0,0 0 1 0 0,0 1-1 0 0,0-1 0 0 0,1 1 0 0 0,-1 0 0 0 0,0 0 1 0 0,0 0-1 0 0,4 0 0 0 0,-2 1 42 0 0,0 0 1 0 0,0 0-1 0 0,-1 0 1 0 0,1 1-1 0 0,0 0 1 0 0,-1 0-1 0 0,1 0 1 0 0,-1 0-1 0 0,0 0 1 0 0,0 0-1 0 0,4 5 1 0 0,4 3 391 0 0,-1 1-1 0 0,-1 1 1 0 0,0 0 0 0 0,0 0 0 0 0,10 20 0 0 0,-12-18-349 0 0,-1 0 1 0 0,0 1-1 0 0,0 0 0 0 0,-1 0 1 0 0,-1 0-1 0 0,-1 0 0 0 0,0 1 1 0 0,-1-1-1 0 0,-1 1 0 0 0,0 0 1 0 0,-1 0-1 0 0,-4 28 1 0 0,1-28-307 0 0,-1 0 0 0 0,-1 0 1 0 0,0 0-1 0 0,-1-1 0 0 0,0 0 1 0 0,-1 0-1 0 0,-1 0 1 0 0,-1-1-1 0 0,0-1 0 0 0,0 1 1 0 0,-1-1-1 0 0,-15 13 0 0 0,15-17-824 0 0,-10 9-906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7:01.429"/>
    </inkml:context>
    <inkml:brush xml:id="br0">
      <inkml:brushProperty name="width" value="0.05" units="cm"/>
      <inkml:brushProperty name="height" value="0.05" units="cm"/>
    </inkml:brush>
  </inkml:definitions>
  <inkml:trace contextRef="#ctx0" brushRef="#br0">116 12 248 0 0,'-3'-9'12413'0'0,"0"6"-11975"0"0,-32 11 2841 0 0,28-5-3091 0 0,1 0-1 0 0,-1 0 0 0 0,1 1 0 0 0,0 0 1 0 0,0 0-1 0 0,0 0 0 0 0,0 1 0 0 0,1 0 1 0 0,-1 0-1 0 0,-3 6 0 0 0,8-11-140 0 0,1 1 0 0 0,-1-1 0 0 0,1 1 0 0 0,0-1 0 0 0,-1 1-1 0 0,1 0 1 0 0,0-1 0 0 0,0 1 0 0 0,0-1 0 0 0,-1 1 0 0 0,1 0-1 0 0,0-1 1 0 0,0 1 0 0 0,0-1 0 0 0,0 1 0 0 0,0 0 0 0 0,0-1-1 0 0,0 1 1 0 0,0-1 0 0 0,0 1 0 0 0,0 0 0 0 0,0-1-1 0 0,1 1 1 0 0,-1-1 0 0 0,0 1 0 0 0,0 0 0 0 0,1-1 0 0 0,-1 1-1 0 0,0-1 1 0 0,1 1 0 0 0,-1-1 0 0 0,1 2 0 0 0,23 10 867 0 0,29-4 506 0 0,-53-8-1351 0 0,5 1-583 0 0,17 1 3234 0 0,-13 3-4705 0 0,-8 10-8930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7:02.780"/>
    </inkml:context>
    <inkml:brush xml:id="br0">
      <inkml:brushProperty name="width" value="0.05" units="cm"/>
      <inkml:brushProperty name="height" value="0.05" units="cm"/>
    </inkml:brush>
  </inkml:definitions>
  <inkml:trace contextRef="#ctx0" brushRef="#br0">108 0 416 0 0,'5'1'14523'0'0,"-19"4"-13622"0"0,0 2 0 0 0,1-1 0 0 0,0 2 0 0 0,0-1-1 0 0,-13 13 1 0 0,13-11-184 0 0,12-9-656 0 0,1 0 0 0 0,0 0 0 0 0,-1 1 0 0 0,1-1 1 0 0,0 0-1 0 0,-1 0 0 0 0,1 1 0 0 0,0-1 0 0 0,-1 0 1 0 0,1 0-1 0 0,0 1 0 0 0,0-1 0 0 0,-1 0 0 0 0,1 1 1 0 0,0-1-1 0 0,0 1 0 0 0,0-1 0 0 0,0 0 0 0 0,-1 1 1 0 0,1-1-1 0 0,0 1 0 0 0,0-1 0 0 0,0 0 0 0 0,0 1 0 0 0,0-1 1 0 0,0 1-1 0 0,0-1 0 0 0,0 0 0 0 0,0 1 0 0 0,0-1 1 0 0,0 1-1 0 0,0-1 0 0 0,0 0 0 0 0,1 1 0 0 0,12 11 1463 0 0,18 0-122 0 0,36-10-785 0 0,-66-2-867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5.038"/>
    </inkml:context>
    <inkml:brush xml:id="br0">
      <inkml:brushProperty name="width" value="0.05" units="cm"/>
      <inkml:brushProperty name="height" value="0.05" units="cm"/>
    </inkml:brush>
  </inkml:definitions>
  <inkml:trace contextRef="#ctx0" brushRef="#br0">0 545 632 0 0,'30'-9'3337'0'0,"-10"4"-1994"0"0,-1-2 1 0 0,0 0-1 0 0,-1-1 1 0 0,1 0-1 0 0,-1-2 0 0 0,-1 0 1 0 0,19-14-1 0 0,-27 16-962 0 0,-1 1-1 0 0,0-2 1 0 0,0 1-1 0 0,-1-1 1 0 0,0 0-1 0 0,0 0 1 0 0,-1-1-1 0 0,0 1 1 0 0,-1-2-1 0 0,0 1 1 0 0,0 0-1 0 0,-2-1 1 0 0,1 0-1 0 0,2-16 1 0 0,3-32 552 0 0,-4-1 0 0 0,-2-89 1 0 0,-3 121-546 0 0,0 26 209 0 0,1 7-510 0 0,7 66 425 0 0,33 133 0 0 0,-33-173-360 0 0,2 5-1165 0 0,-2-13-6181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5.607"/>
    </inkml:context>
    <inkml:brush xml:id="br0">
      <inkml:brushProperty name="width" value="0.05" units="cm"/>
      <inkml:brushProperty name="height" value="0.05" units="cm"/>
    </inkml:brush>
  </inkml:definitions>
  <inkml:trace contextRef="#ctx0" brushRef="#br0">5 87 208 0 0,'-4'7'9358'0'0,"31"-4"-6532"0"0,40-4-1637 0 0,936-26 6883 0 0,-518 15-5983 0 0,-393 10-1727 0 0,46 0 473 0 0,-1-6 0 0 0,145-27 0 0 0,-265 30-250 0 0,-2 0-1722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6.224"/>
    </inkml:context>
    <inkml:brush xml:id="br0">
      <inkml:brushProperty name="width" value="0.05" units="cm"/>
      <inkml:brushProperty name="height" value="0.05" units="cm"/>
    </inkml:brush>
  </inkml:definitions>
  <inkml:trace contextRef="#ctx0" brushRef="#br0">40 10 108 0 0,'0'-1'399'0'0,"0"0"1"0"0,-1 1-1 0 0,1-1 1 0 0,-1 1-1 0 0,1-1 1 0 0,-1 0-1 0 0,1 1 0 0 0,-1-1 1 0 0,0 1-1 0 0,1-1 1 0 0,-1 1-1 0 0,1 0 1 0 0,-1-1-1 0 0,0 1 0 0 0,0 0 1 0 0,1-1-1 0 0,-1 1 1 0 0,0 0-1 0 0,0 0 1 0 0,1-1-1 0 0,-1 1 0 0 0,0 0 1 0 0,0 0-1 0 0,1 0 1 0 0,-1 0-1 0 0,-1 0 1 0 0,1 1-124 0 0,0 0 0 0 0,0-1-1 0 0,1 1 1 0 0,-1 0 0 0 0,0 0 0 0 0,0 0 0 0 0,1 0 0 0 0,-1-1 0 0 0,1 1 0 0 0,-1 0 0 0 0,1 0 0 0 0,-1 0 0 0 0,1 0 0 0 0,-1 0 0 0 0,1 0 0 0 0,0 0 0 0 0,0 2 0 0 0,-7 60 2039 0 0,7-47-1161 0 0,-4 133 2178 0 0,5-132-3715 0 0,0 1-1 0 0,1-1 1 0 0,2 0 0 0 0,-1 0-1 0 0,2-1 1 0 0,10 27-1 0 0,-4-25-1929 0 0,-2-6-3403 0 0,-6-10 3669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6.846"/>
    </inkml:context>
    <inkml:brush xml:id="br0">
      <inkml:brushProperty name="width" value="0.05" units="cm"/>
      <inkml:brushProperty name="height" value="0.05" units="cm"/>
    </inkml:brush>
  </inkml:definitions>
  <inkml:trace contextRef="#ctx0" brushRef="#br0">8 283 148 0 0,'-2'-9'613'0'0,"0"1"-1"0"0,1-1 1 0 0,0 0 0 0 0,0 0-1 0 0,1 1 1 0 0,0-1 0 0 0,0 0-1 0 0,1 0 1 0 0,1 1 0 0 0,-1-1-1 0 0,1 1 1 0 0,1-1 0 0 0,-1 1 0 0 0,1 0-1 0 0,1 0 1 0 0,0 0 0 0 0,0 0-1 0 0,0 1 1 0 0,1-1 0 0 0,8-8-1 0 0,-8 8-229 0 0,1 0 0 0 0,1 1 0 0 0,-1-1 0 0 0,1 2-1 0 0,0-1 1 0 0,1 1 0 0 0,-1 0 0 0 0,1 0 0 0 0,0 1-1 0 0,1 0 1 0 0,-1 1 0 0 0,1 0 0 0 0,0 0 0 0 0,0 1 0 0 0,1 0-1 0 0,-1 0 1 0 0,0 1 0 0 0,15-1 0 0 0,-17 3-245 0 0,-1 1 0 0 0,1-1 1 0 0,-1 1-1 0 0,1 1 0 0 0,-1-1 0 0 0,0 1 0 0 0,0 0 1 0 0,0 1-1 0 0,0-1 0 0 0,0 1 0 0 0,0 1 0 0 0,-1-1 1 0 0,1 1-1 0 0,-1-1 0 0 0,0 2 0 0 0,0-1 1 0 0,-1 0-1 0 0,1 1 0 0 0,-1 0 0 0 0,0 0 0 0 0,0 1 1 0 0,-1-1-1 0 0,1 1 0 0 0,-1-1 0 0 0,0 1 0 0 0,2 7 1 0 0,-3-6-141 0 0,1 0 0 0 0,-1-1-1 0 0,0 1 1 0 0,-1 1 0 0 0,0-1 0 0 0,0 0 0 0 0,-1 0 0 0 0,1 0 0 0 0,-2 0 0 0 0,1 1 0 0 0,-1-1 0 0 0,0 0 0 0 0,0 0-1 0 0,-1 0 1 0 0,0 0 0 0 0,0 0 0 0 0,-1 0 0 0 0,0-1 0 0 0,0 1 0 0 0,0-1 0 0 0,-1 0 0 0 0,0 0 0 0 0,-5 6 0 0 0,2-5-172 0 0,0-1 1 0 0,0 0-1 0 0,0-1 1 0 0,-1 0 0 0 0,0 0-1 0 0,0 0 1 0 0,-10 3-1 0 0,-27 17-1162 0 0,44-24 1231 0 0,36 11 179 0 0,14-5 285 0 0,-6-1 64 0 0,0 0-1 0 0,-1 3 1 0 0,0 2-1 0 0,-1 1 1 0 0,0 3-1 0 0,39 19 1 0 0,-76-32-567 0 0,1 1 0 0 0,-1-1 0 0 0,1 0 1 0 0,-1 0-1 0 0,1-1 0 0 0,0 0 0 0 0,-1 0 1 0 0,1 0-1 0 0,9 1 0 0 0,26-11-8649 0 0,-28 5 6341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7.252"/>
    </inkml:context>
    <inkml:brush xml:id="br0">
      <inkml:brushProperty name="width" value="0.05" units="cm"/>
      <inkml:brushProperty name="height" value="0.05" units="cm"/>
    </inkml:brush>
  </inkml:definitions>
  <inkml:trace contextRef="#ctx0" brushRef="#br0">436 65 560 0 0,'-7'-7'528'0'0,"-1"1"-1"0"0,1 0 1 0 0,-1 0 0 0 0,0 1-1 0 0,0 0 1 0 0,0 0 0 0 0,-1 1 0 0 0,0 0-1 0 0,0 1 1 0 0,0 0 0 0 0,0 0-1 0 0,0 1 1 0 0,-1 0 0 0 0,1 1-1 0 0,-1 0 1 0 0,1 0 0 0 0,-1 1-1 0 0,-10 1 1 0 0,6 1-71 0 0,0 1 0 0 0,0 1 0 0 0,0 0 0 0 0,1 1 0 0 0,-1 0 0 0 0,1 1 0 0 0,0 0 0 0 0,1 1 0 0 0,0 1 0 0 0,0 0 0 0 0,-16 14 0 0 0,19-15-109 0 0,0 1 0 0 0,1 0 0 0 0,0 0 0 0 0,0 1 1 0 0,1 0-1 0 0,0 1 0 0 0,0-1 0 0 0,-7 17 0 0 0,12-22-216 0 0,1 0 0 0 0,-1 0 1 0 0,1 1-1 0 0,0-1 0 0 0,0 0 0 0 0,1 1 0 0 0,-1-1 1 0 0,1 1-1 0 0,0-1 0 0 0,0 1 0 0 0,0-1 1 0 0,1 1-1 0 0,0-1 0 0 0,-1 0 0 0 0,2 1 0 0 0,-1-1 1 0 0,0 0-1 0 0,1 0 0 0 0,0 0 0 0 0,0 0 1 0 0,0 0-1 0 0,0 0 0 0 0,1 0 0 0 0,-1-1 0 0 0,5 4 1 0 0,3 3 65 0 0,0 0 1 0 0,1-1 0 0 0,0 0 0 0 0,1-1-1 0 0,0 0 1 0 0,0-1 0 0 0,1 0-1 0 0,0-1 1 0 0,0-1 0 0 0,0 0 0 0 0,1 0-1 0 0,-1-2 1 0 0,1 1 0 0 0,0-2-1 0 0,16 2 1 0 0,17-1 317 0 0,0-1 0 0 0,1-2 0 0 0,55-8 0 0 0,-46-1-2073 0 0,-32 1-8776 0 0,-19 5 7592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8.619"/>
    </inkml:context>
    <inkml:brush xml:id="br0">
      <inkml:brushProperty name="width" value="0.05" units="cm"/>
      <inkml:brushProperty name="height" value="0.05" units="cm"/>
    </inkml:brush>
  </inkml:definitions>
  <inkml:trace contextRef="#ctx0" brushRef="#br0">40 6 292 0 0,'-1'-1'330'0'0,"1"1"1"0"0,-1-1-1 0 0,0 1 0 0 0,0-1 0 0 0,0 1 1 0 0,0-1-1 0 0,0 1 0 0 0,0 0 1 0 0,0 0-1 0 0,1-1 0 0 0,-1 1 0 0 0,0 0 1 0 0,0 0-1 0 0,0 0 0 0 0,0 0 1 0 0,0 0-1 0 0,0 0 0 0 0,0 0 0 0 0,0 0 1 0 0,0 1-1 0 0,0-1 0 0 0,0 0 1 0 0,0 0-1 0 0,0 1 0 0 0,-1 0 0 0 0,1 0-35 0 0,-1 0 0 0 0,1 0-1 0 0,0 0 1 0 0,1 0 0 0 0,-1 0-1 0 0,0 0 1 0 0,0 0-1 0 0,0 0 1 0 0,1 0 0 0 0,-1 1-1 0 0,0-1 1 0 0,1 0 0 0 0,-1 0-1 0 0,1 1 1 0 0,0-1 0 0 0,-1 2-1 0 0,1-1-168 0 0,-1-1 0 0 0,1 0 0 0 0,0 1-1 0 0,0-1 1 0 0,0 0 0 0 0,0 1 0 0 0,0-1 0 0 0,0 0-1 0 0,0 1 1 0 0,0-1 0 0 0,1 0 0 0 0,-1 1 0 0 0,1-1-1 0 0,-1 0 1 0 0,1 0 0 0 0,-1 1 0 0 0,1-1 0 0 0,0 0-1 0 0,-1 0 1 0 0,1 0 0 0 0,0 0 0 0 0,0 0 0 0 0,0 0-1 0 0,0 0 1 0 0,0 0 0 0 0,0 0 0 0 0,0 0 0 0 0,0 0-1 0 0,0-1 1 0 0,0 1 0 0 0,1 0 0 0 0,-1-1 0 0 0,0 1-1 0 0,0-1 1 0 0,1 0 0 0 0,-1 1 0 0 0,0-1 0 0 0,1 0-1 0 0,-1 0 1 0 0,0 0 0 0 0,3 0 0 0 0,8-2 707 0 0,-16-5-394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3.768"/>
    </inkml:context>
    <inkml:brush xml:id="br0">
      <inkml:brushProperty name="width" value="0.05" units="cm"/>
      <inkml:brushProperty name="height" value="0.05" units="cm"/>
    </inkml:brush>
  </inkml:definitions>
  <inkml:trace contextRef="#ctx0" brushRef="#br0">0 212 652 0 0,'0'-7'482'0'0,"1"0"0"0"0,0 1-1 0 0,0-1 1 0 0,0 1 0 0 0,1 0 0 0 0,0-1-1 0 0,0 1 1 0 0,1 0 0 0 0,-1 0 0 0 0,1 0-1 0 0,0 1 1 0 0,1-1 0 0 0,0 1 0 0 0,0-1-1 0 0,0 1 1 0 0,0 0 0 0 0,1 1 0 0 0,0-1 0 0 0,0 1-1 0 0,0 0 1 0 0,11-6 0 0 0,2-2 293 0 0,0 0-1 0 0,2 2 1 0 0,-1 0 0 0 0,1 2 0 0 0,29-9-1 0 0,-36 13-366 0 0,0 1 0 0 0,0 1 0 0 0,0 0 0 0 0,1 1 0 0 0,-1 0 0 0 0,1 1 0 0 0,-1 0 0 0 0,1 2 0 0 0,-1-1 0 0 0,20 6 0 0 0,-29-6-314 0 0,1 0-1 0 0,0 1 0 0 0,-1 0 1 0 0,0 0-1 0 0,1 0 1 0 0,-1 0-1 0 0,0 0 1 0 0,0 1-1 0 0,0 0 0 0 0,-1 0 1 0 0,1 0-1 0 0,0 0 1 0 0,-1 1-1 0 0,0-1 1 0 0,0 1-1 0 0,0 0 0 0 0,-1 0 1 0 0,1 0-1 0 0,-1 0 1 0 0,0 0-1 0 0,0 1 1 0 0,0-1-1 0 0,0 1 0 0 0,-1-1 1 0 0,0 1-1 0 0,0 0 1 0 0,0-1-1 0 0,-1 1 0 0 0,1 0 1 0 0,-1 0-1 0 0,0-1 1 0 0,-2 9-1 0 0,1-4-100 0 0,-1 1 0 0 0,-1-1 0 0 0,1 0 0 0 0,-1 0 0 0 0,-1 0 0 0 0,0 0 0 0 0,0 0 0 0 0,-1-1 0 0 0,0 1 0 0 0,-1-1 0 0 0,1-1 0 0 0,-2 1 0 0 0,1-1 0 0 0,-12 10 0 0 0,-1 4-674 0 0,19-20 514 0 0,6 3 197 0 0,1 1-1 0 0,0-1 1 0 0,0-1 0 0 0,0 1 0 0 0,10 2 0 0 0,33 18 635 0 0,15 27 101 0 0,-48-37-308 0 0,0 0-1 0 0,1-1 0 0 0,25 14 0 0 0,-19-22-145 0 0,-9-6-3750 0 0,-4 1-3603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39.951"/>
    </inkml:context>
    <inkml:brush xml:id="br0">
      <inkml:brushProperty name="width" value="0.05" units="cm"/>
      <inkml:brushProperty name="height" value="0.05" units="cm"/>
    </inkml:brush>
  </inkml:definitions>
  <inkml:trace contextRef="#ctx0" brushRef="#br0">19 51 252 0 0,'0'-22'2000'0'0,"-5"-6"12152"0"0,5 28-14013 0 0,-4 27 1459 0 0,-6 248 3725 0 0,12-226-4877 0 0,3-1-1 0 0,1 0 1 0 0,22 79-1 0 0,-27-121-414 0 0,1 0 0 0 0,-1-1 0 0 0,1 1 0 0 0,1-1 0 0 0,-1 1-1 0 0,1-1 1 0 0,0 0 0 0 0,0 0 0 0 0,0 0 0 0 0,1 0 0 0 0,0 0-1 0 0,0-1 1 0 0,0 0 0 0 0,0 1 0 0 0,1-2 0 0 0,0 1 0 0 0,-1 0 0 0 0,1-1-1 0 0,1 0 1 0 0,-1 0 0 0 0,0-1 0 0 0,1 1 0 0 0,-1-1 0 0 0,1 0-1 0 0,0-1 1 0 0,0 0 0 0 0,-1 1 0 0 0,1-2 0 0 0,0 1 0 0 0,0-1 0 0 0,0 0-1 0 0,0 0 1 0 0,12-2 0 0 0,-4 0-23 0 0,0 0 0 0 0,0-1-1 0 0,17-6 1 0 0,-27 7-403 0 0,1 1 0 0 0,-1-1 0 0 0,0 0 0 0 0,0-1 0 0 0,0 1 0 0 0,0-1 0 0 0,0 1 0 0 0,-1-1 0 0 0,1 0-1 0 0,-1-1 1 0 0,0 1 0 0 0,0-1 0 0 0,5-5 0 0 0,-7-2-6832 0 0,2 2 4900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0.615"/>
    </inkml:context>
    <inkml:brush xml:id="br0">
      <inkml:brushProperty name="width" value="0.05" units="cm"/>
      <inkml:brushProperty name="height" value="0.05" units="cm"/>
    </inkml:brush>
  </inkml:definitions>
  <inkml:trace contextRef="#ctx0" brushRef="#br0">11 30 432 0 0,'-10'2'12231'0'0,"88"3"-6910"0"0,47-15-2573 0 0,-76 6-1607 0 0,34-4 266 0 0,124-6 1899 0 0,-182 21-14481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1.443"/>
    </inkml:context>
    <inkml:brush xml:id="br0">
      <inkml:brushProperty name="width" value="0.05" units="cm"/>
      <inkml:brushProperty name="height" value="0.05" units="cm"/>
    </inkml:brush>
  </inkml:definitions>
  <inkml:trace contextRef="#ctx0" brushRef="#br0">26 3 4 0 0,'-25'-2'8843'0'0,"34"8"-738"0"0,18 3-2927 0 0,-1-2-5236 0 0,34 2 1546 0 0,1-3 0 0 0,103-3 1 0 0,26-18-1494 0 0,-184 13-1152 0 0,1 1-1517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1.790"/>
    </inkml:context>
    <inkml:brush xml:id="br0">
      <inkml:brushProperty name="width" value="0.05" units="cm"/>
      <inkml:brushProperty name="height" value="0.05" units="cm"/>
    </inkml:brush>
  </inkml:definitions>
  <inkml:trace contextRef="#ctx0" brushRef="#br0">5 1 704 0 0,'0'0'222'0'0,"0"0"0"0"0,-1 0 0 0 0,1 0 0 0 0,0 1 0 0 0,-1-1 0 0 0,1 0 1 0 0,0 0-1 0 0,0 1 0 0 0,-1-1 0 0 0,1 0 0 0 0,0 0 0 0 0,0 1 0 0 0,-1-1 0 0 0,1 0 0 0 0,0 1 0 0 0,0-1 0 0 0,0 0 0 0 0,0 1 0 0 0,-1-1 0 0 0,1 0 1 0 0,0 1-1 0 0,0-1 0 0 0,0 1 0 0 0,0-1 0 0 0,0 0 0 0 0,0 1 0 0 0,0-1 0 0 0,0 0 0 0 0,0 1 0 0 0,0-1 0 0 0,0 0 0 0 0,0 1 0 0 0,1-1 0 0 0,-1 1 1 0 0,0-1-1 0 0,0 0 0 0 0,0 1 0 0 0,0-1 0 0 0,1 0 0 0 0,-1 1 0 0 0,0-1 0 0 0,0 0 0 0 0,1 0 0 0 0,-1 1 0 0 0,0-1 0 0 0,1 0 0 0 0,24 10 4233 0 0,42-4-2056 0 0,-61-5-1598 0 0,33 1 452 0 0,102 6 2183 0 0,-48-13-3924 0 0,-88 5-37 0 0,7-2-7728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2.681"/>
    </inkml:context>
    <inkml:brush xml:id="br0">
      <inkml:brushProperty name="width" value="0.05" units="cm"/>
      <inkml:brushProperty name="height" value="0.05" units="cm"/>
    </inkml:brush>
  </inkml:definitions>
  <inkml:trace contextRef="#ctx0" brushRef="#br0">1 15 520 0 0,'3'0'10205'0'0,"5"0"-4928"0"0,42 0-1863 0 0,25 3-198 0 0,-40-1-2030 0 0,0-2 1 0 0,35-4-1 0 0,-52-1-4770 0 0,-8-2-3335 0 0,-6 4 4232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3.331"/>
    </inkml:context>
    <inkml:brush xml:id="br0">
      <inkml:brushProperty name="width" value="0.05" units="cm"/>
      <inkml:brushProperty name="height" value="0.05" units="cm"/>
    </inkml:brush>
  </inkml:definitions>
  <inkml:trace contextRef="#ctx0" brushRef="#br0">16 1 604 0 0,'-15'8'10597'0'0,"38"-1"-6853"0"0,41 1-1590 0 0,74-15 1040 0 0,-132 6-3335 0 0,-11 2-379 0 0,-128 12-518 0 0,132-13 1936 0 0,22-4-558 0 0,22 1-224 0 0,-18 5-7119 0 0,-19-2 4783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4.035"/>
    </inkml:context>
    <inkml:brush xml:id="br0">
      <inkml:brushProperty name="width" value="0.05" units="cm"/>
      <inkml:brushProperty name="height" value="0.05" units="cm"/>
    </inkml:brush>
  </inkml:definitions>
  <inkml:trace contextRef="#ctx0" brushRef="#br0">56 14 516 0 0,'-1'-1'444'0'0,"1"0"0"0"0,-1 0 0 0 0,1 1 0 0 0,-1-1 0 0 0,1 0 0 0 0,-1 0 0 0 0,0 1 0 0 0,1-1 0 0 0,-1 0 1 0 0,0 1-1 0 0,1-1 0 0 0,-1 0 0 0 0,0 1 0 0 0,0 0 0 0 0,0-1 0 0 0,0 1 0 0 0,0-1 0 0 0,0 1 0 0 0,1 0 0 0 0,-1-1 0 0 0,0 1 0 0 0,0 0 0 0 0,0 0 0 0 0,0 0 0 0 0,-1 0 0 0 0,-5 12 5415 0 0,3 3-5299 0 0,3-12-886 0 0,-6 29 1545 0 0,1 0 0 0 0,1 1-1 0 0,2-1 1 0 0,1 49-1 0 0,2-66-989 0 0,1 1-1 0 0,1-1 0 0 0,0 1 1 0 0,1-1-1 0 0,0 0 0 0 0,1 0 1 0 0,1-1-1 0 0,1 1 0 0 0,0-1 0 0 0,1 0 1 0 0,13 21-1 0 0,-17-31-192 0 0,2 1-1 0 0,-1-1 1 0 0,0 1-1 0 0,1-1 1 0 0,0 0-1 0 0,0-1 1 0 0,0 1-1 0 0,0-1 1 0 0,1 0-1 0 0,-1 0 1 0 0,1-1-1 0 0,0 0 1 0 0,-1 0-1 0 0,1 0 1 0 0,0 0-1 0 0,0-1 1 0 0,1 0-1 0 0,7 0 1 0 0,27-7-3084 0 0,-36 4 2023 0 0,0 0 1 0 0,-1 0-1 0 0,1 0 1 0 0,-1-1-1 0 0,0 1 1 0 0,7-6-1 0 0,-7 4-1884 0 0,-2 0 417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4.381"/>
    </inkml:context>
    <inkml:brush xml:id="br0">
      <inkml:brushProperty name="width" value="0.05" units="cm"/>
      <inkml:brushProperty name="height" value="0.05" units="cm"/>
    </inkml:brush>
  </inkml:definitions>
  <inkml:trace contextRef="#ctx0" brushRef="#br0">72 55 140 0 0,'-18'-4'1585'0'0,"-15"-2"3148"0"0,13-3 6014 0 0,32 2-7357 0 0,109-10 2726 0 0,-35 6-9119 0 0,-80 11-939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5.033"/>
    </inkml:context>
    <inkml:brush xml:id="br0">
      <inkml:brushProperty name="width" value="0.05" units="cm"/>
      <inkml:brushProperty name="height" value="0.05" units="cm"/>
    </inkml:brush>
  </inkml:definitions>
  <inkml:trace contextRef="#ctx0" brushRef="#br0">52 59 728 0 0,'-52'3'12176'0'0,"55"-1"-11853"0"0,0-1 0 0 0,0 0 1 0 0,-1 0-1 0 0,1 0 0 0 0,0-1 0 0 0,0 1 0 0 0,0-1 1 0 0,0 1-1 0 0,5-1 0 0 0,231-3 4544 0 0,121-26-2183 0 0,-313 24-2263 0 0,55-9 468 0 0,-59 6-791 0 0,73-2 1 0 0,-110 11-2050 0 0,-3-1-86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5.486"/>
    </inkml:context>
    <inkml:brush xml:id="br0">
      <inkml:brushProperty name="width" value="0.05" units="cm"/>
      <inkml:brushProperty name="height" value="0.05" units="cm"/>
    </inkml:brush>
  </inkml:definitions>
  <inkml:trace contextRef="#ctx0" brushRef="#br0">133 0 332 0 0,'-1'1'804'0'0,"-1"-1"-1"0"0,0 1 1 0 0,0-1 0 0 0,0 1-1 0 0,0 0 1 0 0,1-1 0 0 0,-1 1-1 0 0,0 0 1 0 0,1 0 0 0 0,-1 0 0 0 0,1 1-1 0 0,-1-1 1 0 0,-1 2 0 0 0,-14 25 5249 0 0,0 42-1929 0 0,11-39-2348 0 0,-16 49 424 0 0,11-44-1281 0 0,1 1 0 0 0,1 0 0 0 0,3 1-1 0 0,-3 49 1 0 0,9-84-1192 0 0,2 27-1222 0 0,8-16-8078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4.354"/>
    </inkml:context>
    <inkml:brush xml:id="br0">
      <inkml:brushProperty name="width" value="0.05" units="cm"/>
      <inkml:brushProperty name="height" value="0.05" units="cm"/>
    </inkml:brush>
  </inkml:definitions>
  <inkml:trace contextRef="#ctx0" brushRef="#br0">374 68 332 0 0,'-2'-5'647'0'0,"0"1"1"0"0,0 0-1 0 0,-1 0 0 0 0,1 0 1 0 0,-1 0-1 0 0,0 1 0 0 0,0-1 0 0 0,-1 1 1 0 0,1-1-1 0 0,0 1 0 0 0,-1 0 1 0 0,0 1-1 0 0,0-1 0 0 0,0 0 0 0 0,0 1 1 0 0,0 0-1 0 0,-7-2 0 0 0,3 2-207 0 0,1 0 0 0 0,0 1 0 0 0,-1 0 0 0 0,1 0 0 0 0,0 1 0 0 0,-1 0 1 0 0,1 0-1 0 0,-1 1 0 0 0,1 0 0 0 0,-10 3 0 0 0,-1 1-11 0 0,0 1 1 0 0,0 0 0 0 0,1 2-1 0 0,-1 0 1 0 0,2 1 0 0 0,-1 1-1 0 0,1 0 1 0 0,-16 14 0 0 0,28-21-248 0 0,0 1 0 0 0,1-1 1 0 0,-1 1-1 0 0,0 0 0 0 0,1 0 1 0 0,0 0-1 0 0,0 0 0 0 0,0 0 1 0 0,1 1-1 0 0,-1-1 0 0 0,1 1 1 0 0,0 0-1 0 0,1 0 1 0 0,-1 0-1 0 0,1 0 0 0 0,0 0 1 0 0,0 0-1 0 0,0 0 0 0 0,0 8 1 0 0,2-7-30 0 0,0 0 1 0 0,0 0 0 0 0,1-1 0 0 0,-1 1 0 0 0,1 0 0 0 0,1-1 0 0 0,-1 1-1 0 0,1-1 1 0 0,0 0 0 0 0,0 0 0 0 0,0 0 0 0 0,1 0 0 0 0,0 0 0 0 0,0-1-1 0 0,0 0 1 0 0,8 7 0 0 0,6 3 153 0 0,2-1 1 0 0,0 0-1 0 0,0-1 0 0 0,1-2 1 0 0,0 0-1 0 0,1-1 0 0 0,41 11 0 0 0,-22-9 92 0 0,0-3-1 0 0,1-1 1 0 0,62 2-1 0 0,-92-9-348 0 0,0 0-1 0 0,0-1 0 0 0,0-1 0 0 0,-1 0 0 0 0,1-1 1 0 0,0 0-1 0 0,16-7 0 0 0,-5 1-3231 0 0,0-1-3325 0 0,-15 7 3474 0 0,0 0-171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6.017"/>
    </inkml:context>
    <inkml:brush xml:id="br0">
      <inkml:brushProperty name="width" value="0.05" units="cm"/>
      <inkml:brushProperty name="height" value="0.05" units="cm"/>
    </inkml:brush>
  </inkml:definitions>
  <inkml:trace contextRef="#ctx0" brushRef="#br0">3 192 236 0 0,'-1'-6'775'0'0,"0"-1"0"0"0,0 1 0 0 0,1-1 1 0 0,0 1-1 0 0,0 0 0 0 0,1-1 0 0 0,0 1 0 0 0,0-1 0 0 0,0 1 1 0 0,1 0-1 0 0,0 0 0 0 0,0 0 0 0 0,1 0 0 0 0,4-9 0 0 0,-3 8-122 0 0,1 1-1 0 0,-1 0 1 0 0,1 0-1 0 0,1 0 0 0 0,-1 0 1 0 0,1 1-1 0 0,0 0 0 0 0,0 0 1 0 0,0 1-1 0 0,1-1 1 0 0,8-3-1 0 0,-9 5-392 0 0,0 0 0 0 0,0 0 0 0 0,0 1 0 0 0,0 0 0 0 0,0 0 0 0 0,1 1 0 0 0,-1 0 0 0 0,1 0 0 0 0,-1 0 0 0 0,1 1 0 0 0,0 0 0 0 0,-1 0 0 0 0,1 0 0 0 0,-1 1 0 0 0,1 0 0 0 0,-1 1 0 0 0,1-1 0 0 0,-1 1 0 0 0,0 0 0 0 0,0 1 0 0 0,0-1 0 0 0,0 1 0 0 0,0 1 0 0 0,0-1 0 0 0,-1 1 0 0 0,0 0 0 0 0,0 0 0 0 0,0 0 0 0 0,7 9 0 0 0,-9-10-191 0 0,-1 0 0 0 0,0 0 0 0 0,0 0 0 0 0,0 0 0 0 0,0 0-1 0 0,-1 1 1 0 0,1-1 0 0 0,-1 1 0 0 0,0-1 0 0 0,0 1 0 0 0,0-1 0 0 0,-1 1 0 0 0,1 0 0 0 0,-1-1 0 0 0,0 1 0 0 0,0 0 0 0 0,0-1 0 0 0,0 1 0 0 0,-1 0 0 0 0,1-1-1 0 0,-1 1 1 0 0,0-1 0 0 0,0 1 0 0 0,-1-1 0 0 0,1 1 0 0 0,-1-1 0 0 0,-3 7 0 0 0,-1-1-98 0 0,0-1 0 0 0,-1 0 0 0 0,1 0 0 0 0,-2 0-1 0 0,1-1 1 0 0,-1 0 0 0 0,0 0 0 0 0,-15 8 0 0 0,23-15 26 0 0,0 1 0 0 0,0-1 0 0 0,-1 0 0 0 0,1 0 0 0 0,0 0 0 0 0,0 0 0 0 0,0 0 0 0 0,-1 1 0 0 0,1-1 0 0 0,0 0 0 0 0,0 0 0 0 0,0 1 0 0 0,0-1 0 0 0,-1 0 0 0 0,1 0 0 0 0,0 0 0 0 0,0 1 0 0 0,0-1 0 0 0,0 0 0 0 0,0 1 0 0 0,0-1 0 0 0,0 0 0 0 0,0 0 0 0 0,0 1 0 0 0,0-1 0 0 0,0 0 0 0 0,0 0 0 0 0,0 1 0 0 0,0-1 0 0 0,0 0 0 0 0,0 1 0 0 0,0-1 0 0 0,0 0 0 0 0,0 0 0 0 0,0 1 0 0 0,0-1 0 0 0,0 1 0 0 0,12 10 134 0 0,33 12 469 0 0,-17-9-238 0 0,16 19 119 0 0,-29-20-223 0 0,2-1-1 0 0,-1-1 1 0 0,32 16-1 0 0,-45-26-609 0 0,0 0 0 0 0,0-1 0 0 0,1 1-1 0 0,-1-1 1 0 0,0 1 0 0 0,1-1 0 0 0,-1-1 0 0 0,0 1 0 0 0,1 0-1 0 0,-1-1 1 0 0,0 1 0 0 0,5-3 0 0 0,22-6-8819 0 0,-29 8 8828 0 0,8-4-2666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6.475"/>
    </inkml:context>
    <inkml:brush xml:id="br0">
      <inkml:brushProperty name="width" value="0.05" units="cm"/>
      <inkml:brushProperty name="height" value="0.05" units="cm"/>
    </inkml:brush>
  </inkml:definitions>
  <inkml:trace contextRef="#ctx0" brushRef="#br0">380 87 480 0 0,'0'-3'461'0'0,"0"-1"-1"0"0,0 0 1 0 0,0 1 0 0 0,0-1-1 0 0,-1 0 1 0 0,1 1 0 0 0,-1-1-1 0 0,0 1 1 0 0,0-1 0 0 0,-1 1-1 0 0,1 0 1 0 0,-1-1 0 0 0,0 1-1 0 0,1 0 1 0 0,-1 0 0 0 0,-1 0-1 0 0,1 0 1 0 0,0 0 0 0 0,-3-2-1 0 0,1 3-110 0 0,1 0 0 0 0,-1 0 0 0 0,0 0 0 0 0,0 0 0 0 0,1 1 0 0 0,-1-1 0 0 0,0 1 0 0 0,0 0 0 0 0,0 0 0 0 0,0 0 0 0 0,-1 1 0 0 0,1 0 0 0 0,0 0 0 0 0,-5 0 1 0 0,-7 2 212 0 0,1 0 1 0 0,0 1 0 0 0,0 0 0 0 0,0 2 0 0 0,1 0 0 0 0,0 0 0 0 0,-25 14-1 0 0,22-10-9 0 0,2 0-1 0 0,-1 1 0 0 0,2 0 0 0 0,-1 1 0 0 0,1 1 0 0 0,-15 17 0 0 0,26-26-403 0 0,0 0 0 0 0,1 0 0 0 0,0 1 0 0 0,-1-1 0 0 0,1 0 0 0 0,0 1-1 0 0,1 0 1 0 0,-1-1 0 0 0,1 1 0 0 0,-1 0 0 0 0,1 0 0 0 0,0 0 0 0 0,1 0 0 0 0,-1 0-1 0 0,1 0 1 0 0,-1 0 0 0 0,1 0 0 0 0,0 0 0 0 0,1 0 0 0 0,-1 0 0 0 0,1 0-1 0 0,0 0 1 0 0,0 0 0 0 0,0 0 0 0 0,0-1 0 0 0,1 1 0 0 0,-1 0 0 0 0,1-1 0 0 0,0 1-1 0 0,0-1 1 0 0,1 1 0 0 0,-1-1 0 0 0,6 6 0 0 0,3 1 75 0 0,0 0 0 0 0,0 0 1 0 0,1-1-1 0 0,1 0 0 0 0,0-1 1 0 0,0-1-1 0 0,0 0 0 0 0,1-1 0 0 0,0 0 1 0 0,0-1-1 0 0,0-1 0 0 0,1 0 0 0 0,0-1 1 0 0,0 0-1 0 0,16 0 0 0 0,1 0-131 0 0,0-2-1 0 0,0-2 1 0 0,0 0-1 0 0,0-2 0 0 0,0-2 1 0 0,34-9-1 0 0,-49 7-2185 0 0,-7 1-2300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7.044"/>
    </inkml:context>
    <inkml:brush xml:id="br0">
      <inkml:brushProperty name="width" value="0.05" units="cm"/>
      <inkml:brushProperty name="height" value="0.05" units="cm"/>
    </inkml:brush>
  </inkml:definitions>
  <inkml:trace contextRef="#ctx0" brushRef="#br0">40 17 576 0 0,'-21'0'8621'0'0,"3"2"6115"0"0,22 2-14401 0 0,0-1 0 0 0,1-1 0 0 0,0 1 1 0 0,-1-1-1 0 0,1 0 0 0 0,0 0 0 0 0,0 0 0 0 0,0 0 1 0 0,0-1-1 0 0,1 0 0 0 0,-1 0 0 0 0,0 0 0 0 0,0-1 0 0 0,1 0 1 0 0,8-1-1 0 0,8 0 397 0 0,1 0-1 0 0,31-8 1 0 0,-9-6 676 0 0,-21 6-1188 0 0,-8 4-2939 0 0,9 1-10581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7.411"/>
    </inkml:context>
    <inkml:brush xml:id="br0">
      <inkml:brushProperty name="width" value="0.05" units="cm"/>
      <inkml:brushProperty name="height" value="0.05" units="cm"/>
    </inkml:brush>
  </inkml:definitions>
  <inkml:trace contextRef="#ctx0" brushRef="#br0">6 0 840 0 0,'0'0'282'0'0,"0"1"1"0"0,-1-1-1 0 0,-1 2 1412 0 0,2-2-1412 0 0,0 0 0 0 0,0 1 1 0 0,-1-1-1 0 0,1 0 0 0 0,0 1 1 0 0,0-1-1 0 0,0 0 0 0 0,-1 1 1 0 0,1-1-1 0 0,0 1 0 0 0,0-1 1 0 0,0 1-1 0 0,0-1 0 0 0,0 0 0 0 0,0 1 1 0 0,0-1-1 0 0,0 1 0 0 0,0-1 1 0 0,0 1-1 0 0,0-1 0 0 0,0 0 1 0 0,0 1-1 0 0,0-1 0 0 0,0 1 1 0 0,1-1-1 0 0,-1 0 0 0 0,0 1 0 0 0,0-1 1 0 0,0 1-1 0 0,1-1 0 0 0,19 10 4984 0 0,35-2-1331 0 0,-50-8-2747 0 0,11 2-1048 0 0,63 3 5490 0 0,-53-7-8580 0 0,1-2-6026 0 0,-22 3 6172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0.582"/>
    </inkml:context>
    <inkml:brush xml:id="br0">
      <inkml:brushProperty name="width" value="0.05" units="cm"/>
      <inkml:brushProperty name="height" value="0.05" units="cm"/>
    </inkml:brush>
  </inkml:definitions>
  <inkml:trace contextRef="#ctx0" brushRef="#br0">11 5 468 0 0,'-10'4'16401'0'0,"46"3"-12056"0"0,49 4-1 0 0,-22-7-1541 0 0,65-6-1 0 0,-111 1-2680 0 0,0-2 0 0 0,-1 0 1 0 0,22-8-1 0 0,0 1-10020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0.984"/>
    </inkml:context>
    <inkml:brush xml:id="br0">
      <inkml:brushProperty name="width" value="0.05" units="cm"/>
      <inkml:brushProperty name="height" value="0.05" units="cm"/>
    </inkml:brush>
  </inkml:definitions>
  <inkml:trace contextRef="#ctx0" brushRef="#br0">20 1 24 0 0,'-1'0'456'0'0,"0"1"0"0"0,0-1-1 0 0,-1 1 1 0 0,1 0 0 0 0,0 0 0 0 0,0-1 0 0 0,0 1 0 0 0,0 0-1 0 0,0 0 1 0 0,0 0 0 0 0,0 0 0 0 0,0 0 0 0 0,0 0 0 0 0,0 1-1 0 0,1-1 1 0 0,-1 0 0 0 0,0 0 0 0 0,1 0 0 0 0,-1 1 0 0 0,0 1-1 0 0,2-2-201 0 0,-1 0-1 0 0,0 0 0 0 0,1-1 1 0 0,-1 1-1 0 0,1 0 0 0 0,-1 0 0 0 0,1-1 1 0 0,-1 1-1 0 0,1 0 0 0 0,0-1 0 0 0,-1 1 1 0 0,1-1-1 0 0,0 1 0 0 0,0-1 1 0 0,-1 1-1 0 0,1-1 0 0 0,0 1 0 0 0,0-1 1 0 0,0 0-1 0 0,0 1 0 0 0,-1-1 1 0 0,1 0-1 0 0,1 0 0 0 0,69 9 4798 0 0,-57-8-4717 0 0,66 6 2972 0 0,85-5 1 0 0,-112-4-6456 0 0,-1-2-4540 0 0,-45 3 4803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1.698"/>
    </inkml:context>
    <inkml:brush xml:id="br0">
      <inkml:brushProperty name="width" value="0.05" units="cm"/>
      <inkml:brushProperty name="height" value="0.05" units="cm"/>
    </inkml:brush>
  </inkml:definitions>
  <inkml:trace contextRef="#ctx0" brushRef="#br0">77 1 332 0 0,'-7'1'1156'0'0,"-34"7"3420"0"0,40-8-3918 0 0,-1 1 1 0 0,0-1-1 0 0,0 1 0 0 0,1-1 1 0 0,-1 1-1 0 0,0 0 1 0 0,1 0-1 0 0,-1-1 0 0 0,0 1 1 0 0,1 0-1 0 0,0 1 1 0 0,-1-1-1 0 0,1 0 0 0 0,0 0 1 0 0,-1 1-1 0 0,1-1 1 0 0,-2 3 1178 0 0,34 3 757 0 0,0-2-1 0 0,37 2 0 0 0,64-4-3034 0 0,-126-3 242 0 0,5 3-9341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2.049"/>
    </inkml:context>
    <inkml:brush xml:id="br0">
      <inkml:brushProperty name="width" value="0.05" units="cm"/>
      <inkml:brushProperty name="height" value="0.05" units="cm"/>
    </inkml:brush>
  </inkml:definitions>
  <inkml:trace contextRef="#ctx0" brushRef="#br0">19 1 708 0 0,'-18'17'5456'0'0,"17"-16"-5214"0"0,1-1 0 0 0,0 1 1 0 0,0-1-1 0 0,0 0 0 0 0,0 1 0 0 0,0-1 1 0 0,0 0-1 0 0,0 1 0 0 0,0-1 0 0 0,0 0 1 0 0,0 1-1 0 0,1-1 0 0 0,-1 1 0 0 0,0-1 1 0 0,0 0-1 0 0,0 1 0 0 0,0-1 0 0 0,0 0 0 0 0,1 1 1 0 0,0 0 1210 0 0,-1-1-1211 0 0,1 1 1 0 0,-1-1-1 0 0,0 0 0 0 0,1 0 0 0 0,-1 0 1 0 0,0 1-1 0 0,1-1 0 0 0,24 6 7965 0 0,-4-3-6872 0 0,-16-3-1890 0 0,48 8 3057 0 0,8 1-2912 0 0,-21-8-8254 0 0,-28-2 5782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2.628"/>
    </inkml:context>
    <inkml:brush xml:id="br0">
      <inkml:brushProperty name="width" value="0.05" units="cm"/>
      <inkml:brushProperty name="height" value="0.05" units="cm"/>
    </inkml:brush>
  </inkml:definitions>
  <inkml:trace contextRef="#ctx0" brushRef="#br0">0 584 560 0 0,'29'-16'4220'0'0,"100"-58"7719"0"0,-5-12-6710 0 0,-103 70-4667 0 0,-1-2 1 0 0,0 0-1 0 0,-2-1 0 0 0,0-1 0 0 0,-1-1 1 0 0,-1-1-1 0 0,-1 0 0 0 0,-1-1 0 0 0,16-33 1 0 0,-25 45-372 0 0,23-62 920 0 0,-27 68-1043 0 0,0 1 0 0 0,1-1 0 0 0,-2 0 0 0 0,1 1 0 0 0,0-1 0 0 0,-1 0 0 0 0,0 0 0 0 0,0 1 1 0 0,-1-1-1 0 0,1 0 0 0 0,-1 1 0 0 0,0-1 0 0 0,-2-7 0 0 0,3 11-67 0 0,-1 0-1 0 0,1 0 1 0 0,-1 1 0 0 0,1-1 0 0 0,-1 0-1 0 0,1 0 1 0 0,-1 0 0 0 0,0 0-1 0 0,1 1 1 0 0,-1-1 0 0 0,0 0 0 0 0,0 1-1 0 0,1-1 1 0 0,-1 0 0 0 0,0 1-1 0 0,0-1 1 0 0,0 1 0 0 0,0-1 0 0 0,0 1-1 0 0,0 0 1 0 0,0-1 0 0 0,0 1-1 0 0,0 0 1 0 0,0 0 0 0 0,0 0 0 0 0,0-1-1 0 0,-2 1 1 0 0,0 1-7 0 0,0 0-1 0 0,0-1 1 0 0,1 1-1 0 0,-1 0 1 0 0,0 0-1 0 0,0 1 1 0 0,1-1-1 0 0,-1 0 1 0 0,-4 4-1 0 0,-5 5-34 0 0,0 1 0 0 0,-20 21 0 0 0,29-29 46 0 0,-29 33-49 0 0,-50 73 0 0 0,71-94 100 0 0,2 1 1 0 0,0 1-1 0 0,0 0 1 0 0,2 0-1 0 0,0 0 1 0 0,1 1-1 0 0,-6 32 1 0 0,11-46-13 0 0,1 0 0 0 0,0 0 0 0 0,-1 0 0 0 0,2 0 1 0 0,-1 0-1 0 0,0 0 0 0 0,1 0 0 0 0,0 0 0 0 0,0-1 0 0 0,0 1 0 0 0,0 0 1 0 0,1 0-1 0 0,-1-1 0 0 0,1 1 0 0 0,0-1 0 0 0,5 7 0 0 0,-3-5 23 0 0,1 0-1 0 0,0 0 0 0 0,0-1 0 0 0,0 1 0 0 0,1-1 0 0 0,0-1 0 0 0,-1 1 1 0 0,1-1-1 0 0,8 3 0 0 0,4 2 76 0 0,1-2 0 0 0,0-1 0 0 0,1 0 0 0 0,-1-2 0 0 0,37 3 1 0 0,-24-4-392 0 0,0-2 1 0 0,0-2 0 0 0,57-9 0 0 0,-69 6-979 0 0,0 0 0 0 0,29-13 0 0 0,-35 12-702 0 0,-1 0 0 0 0,0-2 0 0 0,0 1 0 0 0,13-12 0 0 0,-7 3-1151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3.020"/>
    </inkml:context>
    <inkml:brush xml:id="br0">
      <inkml:brushProperty name="width" value="0.05" units="cm"/>
      <inkml:brushProperty name="height" value="0.05" units="cm"/>
    </inkml:brush>
  </inkml:definitions>
  <inkml:trace contextRef="#ctx0" brushRef="#br0">23 7 272 0 0,'0'0'220'0'0,"-1"0"0"0"0,1-1 0 0 0,0 1 0 0 0,0-1 0 0 0,-1 1 0 0 0,1 0 0 0 0,0-1 0 0 0,0 1 0 0 0,-1-1 0 0 0,1 1 0 0 0,0 0 0 0 0,-1 0 0 0 0,1-1 0 0 0,0 1 0 0 0,-1 0 0 0 0,1 0 0 0 0,-1-1 0 0 0,1 1 0 0 0,0 0 0 0 0,-1 0 0 0 0,1 0 0 0 0,-1-1 0 0 0,1 1 0 0 0,-1 0 0 0 0,1 0 0 0 0,-1 0 0 0 0,1 0 0 0 0,-1 0 0 0 0,1 0 0 0 0,0 0 0 0 0,-1 0 0 0 0,1 0 0 0 0,-1 0 0 0 0,1 1 0 0 0,-1-1 0 0 0,1 0 0 0 0,-1 0 0 0 0,1 0 0 0 0,0 0 0 0 0,-1 1 0 0 0,-6 20 6739 0 0,8 28-585 0 0,1-28-4592 0 0,-2-12-816 0 0,1 1-1 0 0,0 0 1 0 0,1 0 0 0 0,5 15 0 0 0,-7-24-918 0 0,1 0 0 0 0,0 0 0 0 0,-1-1 0 0 0,1 1 0 0 0,0 0 0 0 0,-1 0-1 0 0,1-1 1 0 0,0 1 0 0 0,0-1 0 0 0,-1 1 0 0 0,1-1 0 0 0,0 1 0 0 0,0-1 0 0 0,0 1 0 0 0,0-1 0 0 0,0 0 0 0 0,0 1-1 0 0,0-1 1 0 0,0 0 0 0 0,0 0 0 0 0,0 0 0 0 0,0 0 0 0 0,0 0 0 0 0,0 0 0 0 0,0 0 0 0 0,0 0 0 0 0,0 0 0 0 0,0 0 0 0 0,0 0-1 0 0,-1-1 1 0 0,1 1 0 0 0,0 0 0 0 0,0-1 0 0 0,0 1 0 0 0,0-1 0 0 0,0 1 0 0 0,0-1 0 0 0,-1 1 0 0 0,2-2 0 0 0,40-26 214 0 0,-36 23-115 0 0,-3 2-142 0 0,7-4 86 0 0,0 0 1 0 0,1 0-1 0 0,-1 0 1 0 0,1 2-1 0 0,0-1 1 0 0,15-4-1 0 0,-23 9-72 0 0,0 0-1 0 0,1 1 1 0 0,-1 0 0 0 0,0-1-1 0 0,0 1 1 0 0,1 0 0 0 0,-1 1-1 0 0,0-1 1 0 0,0 1 0 0 0,0-1-1 0 0,1 1 1 0 0,-1 0 0 0 0,0 0-1 0 0,0 0 1 0 0,0 1 0 0 0,0-1-1 0 0,-1 1 1 0 0,1-1 0 0 0,0 1-1 0 0,0 0 1 0 0,-1 0 0 0 0,0 0-1 0 0,1 1 1 0 0,-1-1 0 0 0,0 0-1 0 0,0 1 1 0 0,0 0 0 0 0,0-1-1 0 0,1 4 1 0 0,17 34-1397 0 0,8 15-2639 0 0,-26-52 3768 0 0,0 0 0 0 0,0-1 1 0 0,0 1-1 0 0,1 0 0 0 0,-1-1 0 0 0,1 0 0 0 0,0 0 0 0 0,-1 0 1 0 0,1 0-1 0 0,0 0 0 0 0,0 0 0 0 0,0-1 0 0 0,1 1 0 0 0,-1-1 1 0 0,5 1-1 0 0,6 0-3652 0 0,1 0 560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49.887"/>
    </inkml:context>
    <inkml:brush xml:id="br0">
      <inkml:brushProperty name="width" value="0.05" units="cm"/>
      <inkml:brushProperty name="height" value="0.05" units="cm"/>
    </inkml:brush>
  </inkml:definitions>
  <inkml:trace contextRef="#ctx0" brushRef="#br0">4 215 476 0 0,'-1'-1'331'0'0,"1"1"1"0"0,0-1-1 0 0,-1 0 0 0 0,1 0 1 0 0,0 1-1 0 0,-1-1 0 0 0,1 0 1 0 0,0 0-1 0 0,0 1 0 0 0,0-1 0 0 0,0 0 1 0 0,0 0-1 0 0,0 0 0 0 0,0 1 1 0 0,0-1-1 0 0,0 0 0 0 0,0 0 1 0 0,1 0-1 0 0,-1 1 0 0 0,0-1 1 0 0,0 0-1 0 0,1 1 0 0 0,-1-1 1 0 0,0 0-1 0 0,1 0 0 0 0,14 10 2713 0 0,17 36-1377 0 0,24 74 671 0 0,-42-84-1473 0 0,1 0 0 0 0,2-1 1 0 0,36 53-1 0 0,-53-86-844 0 0,1-1-1 0 0,-1 1 1 0 0,0-1-1 0 0,0 0 1 0 0,1 1-1 0 0,-1-1 1 0 0,0 1-1 0 0,1-1 1 0 0,-1 1-1 0 0,0-1 1 0 0,1 0-1 0 0,-1 1 1 0 0,1-1-1 0 0,-1 0 1 0 0,1 1-1 0 0,-1-1 1 0 0,1 0-1 0 0,-1 0 1 0 0,1 1-1 0 0,-1-1 1 0 0,1 0-1 0 0,-1 0 1 0 0,1 0-1 0 0,-1 0 1 0 0,1 0-1 0 0,-1 0 1 0 0,1 0-1 0 0,-1 0 1 0 0,1 0-1 0 0,0 0 1 0 0,-1 0-1 0 0,1 0 1 0 0,-1 0-1 0 0,1 0 1 0 0,-1-1-1 0 0,2 1 1 0 0,10-21 211 0 0,-2-30-112 0 0,36-320 2170 0 0,-44 356-2255 0 0,-2 5-111 0 0,1 1 0 0 0,0 0 0 0 0,1-1 1 0 0,0 1-1 0 0,1 0 0 0 0,-1 0 0 0 0,2 0 0 0 0,-1 1 0 0 0,6-10 0 0 0,-6 17-289 0 0,-1 0 0 0 0,0 0 0 0 0,0 0 0 0 0,0 0 0 0 0,1 1 0 0 0,-1-1 0 0 0,0 1 0 0 0,1-1 0 0 0,-1 1 0 0 0,0 0 0 0 0,1 0 1 0 0,-1 0-1 0 0,1 0 0 0 0,-1 0 0 0 0,0 1 0 0 0,1-1 0 0 0,-1 1 0 0 0,0 0 0 0 0,0-1 0 0 0,4 3 0 0 0,1-1-753 0 0,13 3-1196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3.648"/>
    </inkml:context>
    <inkml:brush xml:id="br0">
      <inkml:brushProperty name="width" value="0.05" units="cm"/>
      <inkml:brushProperty name="height" value="0.05" units="cm"/>
    </inkml:brush>
  </inkml:definitions>
  <inkml:trace contextRef="#ctx0" brushRef="#br0">17 78 292 0 0,'-1'-1'476'0'0,"0"1"1"0"0,0-1-1 0 0,0 0 0 0 0,0 1 1 0 0,0-1-1 0 0,0 0 0 0 0,0 0 1 0 0,0 1-1 0 0,1-1 0 0 0,-1 0 1 0 0,0 0-1 0 0,0 0 0 0 0,1 0 1 0 0,-1 0-1 0 0,1 0 1 0 0,-1 0-1 0 0,1 0 0 0 0,-1-1 1 0 0,1 1-1 0 0,-1 0 0 0 0,1 0 1 0 0,0-2-1 0 0,0 2-216 0 0,1 0 0 0 0,-1 1 0 0 0,1-1 0 0 0,0 0 0 0 0,-1 0-1 0 0,1 1 1 0 0,0-1 0 0 0,-1 0 0 0 0,1 1 0 0 0,0-1 0 0 0,0 0 0 0 0,0 1 0 0 0,0-1 0 0 0,-1 1 0 0 0,1 0 0 0 0,0-1 0 0 0,0 1 0 0 0,0 0-1 0 0,0 0 1 0 0,0-1 0 0 0,1 1 0 0 0,74-6 3130 0 0,-53 5-2380 0 0,-12 0-857 0 0,218-21 4822 0 0,-130 11-5624 0 0,-94 10-140 0 0,8 0-8575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4.249"/>
    </inkml:context>
    <inkml:brush xml:id="br0">
      <inkml:brushProperty name="width" value="0.05" units="cm"/>
      <inkml:brushProperty name="height" value="0.05" units="cm"/>
    </inkml:brush>
  </inkml:definitions>
  <inkml:trace contextRef="#ctx0" brushRef="#br0">224 1 540 0 0,'-5'2'639'0'0,"0"1"1"0"0,0 0-1 0 0,1 0 0 0 0,-1 0 0 0 0,0 1 0 0 0,1-1 1 0 0,0 1-1 0 0,0 0 0 0 0,0 0 0 0 0,0 1 1 0 0,1-1-1 0 0,0 1 0 0 0,0 0 0 0 0,0 0 1 0 0,0 0-1 0 0,1 0 0 0 0,0 0 0 0 0,0 1 1 0 0,-2 5-1 0 0,-2 15 973 0 0,0 0-1 0 0,-3 49 1 0 0,6-44-698 0 0,-76 572 6994 0 0,66-504-6678 0 0,0 157-1 0 0,24 97 446 0 0,-1-108-344 0 0,-11-179-1251 0 0,-2 1 0 0 0,-3-1 0 0 0,-22 103 0 0 0,25-166-80 0 0,6 11 0 0 0,2-11 0 0 0,-1-3 0 0 0,0 0 0 0 0,0-1 0 0 0,0 1 0 0 0,-1-1 0 0 0,1 0 0 0 0,0 0 0 0 0,0 0 0 0 0,-1 0 0 0 0,1-1 0 0 0,5-2 0 0 0,1-1 0 0 0,66-20 0 0 0,0 4 0 0 0,2 3 0 0 0,119-12 0 0 0,-170 27-153 0 0,-10-22-12243 0 0,-5 11 8932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4.196"/>
    </inkml:context>
    <inkml:brush xml:id="br0">
      <inkml:brushProperty name="width" value="0.05" units="cm"/>
      <inkml:brushProperty name="height" value="0.05" units="cm"/>
    </inkml:brush>
  </inkml:definitions>
  <inkml:trace contextRef="#ctx0" brushRef="#br0">161 330 592 0 0,'-16'12'4372'0'0,"22"-2"1943"0"0,14-3-578 0 0,-5-6-5616 0 0,16-4 993 0 0,0-1 1 0 0,0-1 0 0 0,0-2-1 0 0,-1-1 1 0 0,44-17-1 0 0,-19 2 646 0 0,101-58-1 0 0,-141 71-1473 0 0,-1 0 1 0 0,0 0-1 0 0,0-1 0 0 0,19-21 1 0 0,-30 28-234 0 0,1 0 0 0 0,0 0 0 0 0,-1 0 0 0 0,0-1 0 0 0,0 0 0 0 0,0 1 1 0 0,0-1-1 0 0,-1 0 0 0 0,0 0 0 0 0,0 0 0 0 0,0-1 0 0 0,0 1 0 0 0,-1 0 0 0 0,0-1 1 0 0,0 1-1 0 0,-1-1 0 0 0,0 1 0 0 0,0-10 0 0 0,-1 14-61 0 0,1-1-1 0 0,-1 0 1 0 0,0 1-1 0 0,0-1 1 0 0,0 1-1 0 0,0-1 1 0 0,0 1-1 0 0,-1-1 1 0 0,1 1-1 0 0,0 0 1 0 0,-1-1-1 0 0,1 1 1 0 0,-1 0-1 0 0,1 0 1 0 0,-1 0 0 0 0,1 0-1 0 0,-1 1 1 0 0,0-1-1 0 0,1 0 1 0 0,-1 1-1 0 0,0-1 1 0 0,0 1-1 0 0,1-1 1 0 0,-1 1-1 0 0,0 0 1 0 0,0 0-1 0 0,0 0 1 0 0,0 0-1 0 0,0 0 1 0 0,1 0-1 0 0,-1 0 1 0 0,-2 1-1 0 0,-69 12-74 0 0,63-10 64 0 0,-27 7 2 0 0,0 2 0 0 0,1 1 0 0 0,1 2 0 0 0,0 2 0 0 0,1 1 0 0 0,-50 35 0 0 0,42-22 49 0 0,0 3 0 0 0,3 1 0 0 0,0 1 0 0 0,-38 50 0 0 0,68-75 48 0 0,0 0 0 0 0,1 1 1 0 0,0-1-1 0 0,1 1 0 0 0,0 1 1 0 0,1 0-1 0 0,0 0 0 0 0,1 0 1 0 0,1 0-1 0 0,0 1 0 0 0,1 0 1 0 0,0-1-1 0 0,-1 19 0 0 0,5-23 15 0 0,-1 0-1 0 0,1 0 0 0 0,1 0 1 0 0,0-1-1 0 0,0 1 1 0 0,0-1-1 0 0,1 1 1 0 0,1-1-1 0 0,-1 0 0 0 0,1 0 1 0 0,1 0-1 0 0,-1 0 1 0 0,1-1-1 0 0,1 0 1 0 0,-1 0-1 0 0,1 0 0 0 0,0-1 1 0 0,1 0-1 0 0,0 0 1 0 0,0 0-1 0 0,0-1 1 0 0,12 7-1 0 0,13 5-90 0 0,0 0 1 0 0,2-2-1 0 0,0-2 1 0 0,0-1-1 0 0,1-2 0 0 0,0-1 1 0 0,72 9-1 0 0,-46-13-5 0 0,-1-1-1 0 0,1-4 1 0 0,0-2-1 0 0,69-12 1 0 0,-123 13-606 0 0,1 0 1 0 0,0 0-1 0 0,0-1 0 0 0,0-1 1 0 0,-1 1-1 0 0,1-1 0 0 0,-1 0 1 0 0,0-1-1 0 0,0 0 0 0 0,0 0 0 0 0,0-1 1 0 0,-1 1-1 0 0,1-1 0 0 0,-1-1 1 0 0,-1 1-1 0 0,1-1 0 0 0,-1 0 1 0 0,9-13-1 0 0,-8 9-3031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4.619"/>
    </inkml:context>
    <inkml:brush xml:id="br0">
      <inkml:brushProperty name="width" value="0.05" units="cm"/>
      <inkml:brushProperty name="height" value="0.05" units="cm"/>
    </inkml:brush>
  </inkml:definitions>
  <inkml:trace contextRef="#ctx0" brushRef="#br0">56 85 5685 0 0,'-2'0'1166'0'0,"-3"-1"574"0"0,-1 1-1 0 0,1-2 1 0 0,-1 1 0 0 0,1 0-1 0 0,0-1 1 0 0,-1 0 0 0 0,1 0-1 0 0,-6-4 1623 0 0,51-3-1138 0 0,191-10 953 0 0,-50 7-3127 0 0,-149 3-3148 0 0,-14-3-6048 0 0,-12 6 6174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5.050"/>
    </inkml:context>
    <inkml:brush xml:id="br0">
      <inkml:brushProperty name="width" value="0.05" units="cm"/>
      <inkml:brushProperty name="height" value="0.05" units="cm"/>
    </inkml:brush>
  </inkml:definitions>
  <inkml:trace contextRef="#ctx0" brushRef="#br0">200 78 600 0 0,'-2'-7'561'0'0,"-10"-39"3629"0"0,-3 22 3462 0 0,-4 43-4586 0 0,-3 17-2110 0 0,1 1 0 0 0,2 2 1 0 0,1 0-1 0 0,2 0 0 0 0,2 2 1 0 0,2 0-1 0 0,2 0 0 0 0,-9 70 1 0 0,19-98-763 0 0,0-1 1 0 0,0 1-1 0 0,1 0 1 0 0,1 0 0 0 0,0-1-1 0 0,1 1 1 0 0,0-1-1 0 0,1 0 1 0 0,0 0 0 0 0,1 0-1 0 0,1 0 1 0 0,-1-1-1 0 0,2 0 1 0 0,8 12 0 0 0,-11-18-183 0 0,1 1 0 0 0,-1-2 1 0 0,1 1-1 0 0,0 0 1 0 0,0-1-1 0 0,0 0 1 0 0,1 0-1 0 0,0-1 0 0 0,-1 1 1 0 0,1-1-1 0 0,1 0 1 0 0,7 2-1 0 0,-8-4-218 0 0,0 1 0 0 0,0-1 0 0 0,0-1-1 0 0,0 1 1 0 0,1-1 0 0 0,-1 0 0 0 0,0-1 0 0 0,0 0-1 0 0,0 1 1 0 0,1-2 0 0 0,-1 1 0 0 0,0-1 0 0 0,-1 0-1 0 0,1 0 1 0 0,6-3 0 0 0,-1-1-542 0 0,-5 4-458 0 0,-1 0-1 0 0,1-1 1 0 0,-1 0 0 0 0,0 0 0 0 0,0-1 0 0 0,7-5 0 0 0,-4 0-1411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5.403"/>
    </inkml:context>
    <inkml:brush xml:id="br0">
      <inkml:brushProperty name="width" value="0.05" units="cm"/>
      <inkml:brushProperty name="height" value="0.05" units="cm"/>
    </inkml:brush>
  </inkml:definitions>
  <inkml:trace contextRef="#ctx0" brushRef="#br0">42 61 520 0 0,'-16'-2'45'0'0,"-10"-2"11771"0"0,34 0-4826 0 0,13 0-6076 0 0,182-27 5662 0 0,-67 18-7016 0 0,-123 12-1003 0 0,-2 2-1586 0 0,-3-2-2447 0 0,5 0 2652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5.983"/>
    </inkml:context>
    <inkml:brush xml:id="br0">
      <inkml:brushProperty name="width" value="0.05" units="cm"/>
      <inkml:brushProperty name="height" value="0.05" units="cm"/>
    </inkml:brush>
  </inkml:definitions>
  <inkml:trace contextRef="#ctx0" brushRef="#br0">1 43 324 0 0,'23'1'11380'0'0,"10"-1"-4548"0"0,17-1-3010 0 0,34-2-3270 0 0,46 0 1204 0 0,194-17 1535 0 0,-184 4-5640 0 0,-138 16 2572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6.695"/>
    </inkml:context>
    <inkml:brush xml:id="br0">
      <inkml:brushProperty name="width" value="0.05" units="cm"/>
      <inkml:brushProperty name="height" value="0.05" units="cm"/>
    </inkml:brush>
  </inkml:definitions>
  <inkml:trace contextRef="#ctx0" brushRef="#br0">164 1 764 0 0,'-12'13'1442'0'0,"1"1"0"0"0,0 0 0 0 0,1 0 0 0 0,0 1 0 0 0,1 1 0 0 0,-9 21 0 0 0,-34 105 6505 0 0,30-76-3144 0 0,18-58-2486 0 0,2-8-901 0 0,-1-18-463 0 0,5-28-760 0 0,2 28-118 0 0,0 0-1 0 0,2 1 0 0 0,0 0 1 0 0,1 0-1 0 0,0 0 0 0 0,2 1 1 0 0,19-29-1 0 0,-22 36-52 0 0,0 1 0 0 0,1 0 0 0 0,0 0 0 0 0,0 1 0 0 0,1 0 0 0 0,0 0 0 0 0,0 1 0 0 0,0 0 0 0 0,1 0 0 0 0,0 1 0 0 0,0 0 0 0 0,0 0 0 0 0,1 1 0 0 0,-1 1 0 0 0,15-4 0 0 0,-22 6-17 0 0,-1 1 0 0 0,0-1 0 0 0,1 1-1 0 0,-1 0 1 0 0,0-1 0 0 0,1 1 0 0 0,-1 0 0 0 0,1 0 0 0 0,-1 0 0 0 0,0 0-1 0 0,1 0 1 0 0,-1 0 0 0 0,0 1 0 0 0,1-1 0 0 0,-1 0 0 0 0,1 1 0 0 0,-1-1-1 0 0,0 1 1 0 0,0-1 0 0 0,1 1 0 0 0,-1 0 0 0 0,0 0 0 0 0,0-1 0 0 0,2 3-1 0 0,-3-2 0 0 0,1 0 0 0 0,-1 1 0 0 0,0-1 0 0 0,0 0 0 0 0,0 1 0 0 0,0-1 0 0 0,0 0-1 0 0,0 1 1 0 0,0-1 0 0 0,0 0 0 0 0,0 1 0 0 0,0-1 0 0 0,-1 1 0 0 0,1-1 0 0 0,-1 0 0 0 0,1 0-1 0 0,-1 1 1 0 0,1-1 0 0 0,-2 2 0 0 0,-4 7-43 0 0,0 0 1 0 0,-1-1-1 0 0,0 0 0 0 0,-11 12 0 0 0,3-8-213 0 0,-1-1 0 0 0,0 0 0 0 0,-32 17 0 0 0,-8 7-821 0 0,56-36 1067 0 0,-1 0-1 0 0,1 0 1 0 0,0 0 0 0 0,-1 1-1 0 0,1-1 1 0 0,0 0 0 0 0,-1 0 0 0 0,1 1-1 0 0,0-1 1 0 0,-1 0 0 0 0,1 1-1 0 0,0-1 1 0 0,0 0 0 0 0,-1 1 0 0 0,1-1-1 0 0,0 1 1 0 0,0-1 0 0 0,0 0-1 0 0,0 1 1 0 0,-1-1 0 0 0,1 1-1 0 0,0-1 1 0 0,0 1 0 0 0,0-1 0 0 0,0 0-1 0 0,0 1 1 0 0,0-1 0 0 0,0 1-1 0 0,0-1 1 0 0,0 1 0 0 0,0-1 0 0 0,0 0-1 0 0,1 1 1 0 0,-1 0 0 0 0,14 12 108 0 0,31 6 417 0 0,-38-16-443 0 0,24 11 604 0 0,-1 1 0 0 0,0 2 0 0 0,48 36 0 0 0,-54-35-322 0 0,0-10-3638 0 0,11-15-6625 0 0,-33 6 9181 0 0,9-3-2191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7.030"/>
    </inkml:context>
    <inkml:brush xml:id="br0">
      <inkml:brushProperty name="width" value="0.05" units="cm"/>
      <inkml:brushProperty name="height" value="0.05" units="cm"/>
    </inkml:brush>
  </inkml:definitions>
  <inkml:trace contextRef="#ctx0" brushRef="#br0">193 40 272 0 0,'-2'-4'427'0'0,"-1"1"0"0"0,1 0 1 0 0,-1 1-1 0 0,1-1 0 0 0,-1 0 0 0 0,0 1 1 0 0,0 0-1 0 0,0-1 0 0 0,0 1 0 0 0,-1 1 0 0 0,1-1 1 0 0,0 0-1 0 0,-1 1 0 0 0,0-1 0 0 0,1 1 1 0 0,-1 0-1 0 0,0 0 0 0 0,1 1 0 0 0,-1-1 0 0 0,0 1 1 0 0,0 0-1 0 0,1 0 0 0 0,-1 0 0 0 0,0 0 1 0 0,0 1-1 0 0,0-1 0 0 0,1 1 0 0 0,-1 0 0 0 0,0 0 1 0 0,-5 3-1 0 0,4-2-74 0 0,0-1 0 0 0,1 1 0 0 0,-1 0 0 0 0,0 1-1 0 0,1-1 1 0 0,0 1 0 0 0,0 0 0 0 0,0 0 0 0 0,0 0 0 0 0,0 1 0 0 0,0-1 0 0 0,1 1 0 0 0,-1 0 0 0 0,1 0 0 0 0,0 0 0 0 0,1 0 0 0 0,-1 1-1 0 0,1-1 1 0 0,0 1 0 0 0,0-1 0 0 0,0 1 0 0 0,0 0 0 0 0,0 5 0 0 0,2-7-161 0 0,-1 0 0 0 0,2 0 1 0 0,-1 1-1 0 0,0-1 0 0 0,0 0 0 0 0,1 0 0 0 0,0 0 0 0 0,0 0 1 0 0,0 0-1 0 0,0 0 0 0 0,0 0 0 0 0,0 0 0 0 0,1-1 0 0 0,-1 1 1 0 0,1 0-1 0 0,0-1 0 0 0,2 3 0 0 0,1 0 26 0 0,0 0 1 0 0,0 0-1 0 0,1-1 0 0 0,-1 0 1 0 0,1 0-1 0 0,0-1 1 0 0,9 5-1 0 0,1-1 144 0 0,1-1 1 0 0,-1-1-1 0 0,1 0 0 0 0,0-1 1 0 0,25 2-1 0 0,55-5 552 0 0,-65-4-4208 0 0,-2-2-5257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7.825"/>
    </inkml:context>
    <inkml:brush xml:id="br0">
      <inkml:brushProperty name="width" value="0.05" units="cm"/>
      <inkml:brushProperty name="height" value="0.05" units="cm"/>
    </inkml:brush>
  </inkml:definitions>
  <inkml:trace contextRef="#ctx0" brushRef="#br0">1 7 196 0 0,'-1'8'8870'0'0,"3"-3"-8714"0"0,2-3 447 0 0,0 0 0 0 0,1 0 1 0 0,-1 0-1 0 0,0-1 1 0 0,1 1-1 0 0,-1-1 1 0 0,1 0-1 0 0,-1 0 1 0 0,1-1-1 0 0,-1 1 1 0 0,1-1-1 0 0,4 0 1 0 0,6 1 368 0 0,21 3 674 0 0,0-1 1 0 0,-1-2-1 0 0,1-2 1 0 0,36-4-1 0 0,-2-9-1657 0 0,-1-9-3780 0 0,-68 23 2802 0 0,1-1-385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1.716"/>
    </inkml:context>
    <inkml:brush xml:id="br0">
      <inkml:brushProperty name="width" value="0.05" units="cm"/>
      <inkml:brushProperty name="height" value="0.05" units="cm"/>
    </inkml:brush>
  </inkml:definitions>
  <inkml:trace contextRef="#ctx0" brushRef="#br0">225 71 304 0 0,'11'-44'15400'0'0,"-12"42"-15249"0"0,1 1 1 0 0,-1 0-1 0 0,1-1 0 0 0,-1 1 1 0 0,1 0-1 0 0,-1-1 0 0 0,0 1 1 0 0,0 0-1 0 0,1 0 0 0 0,-1 0 1 0 0,0 0-1 0 0,0 0 0 0 0,0 0 1 0 0,0 0-1 0 0,0 0 0 0 0,-1 0 1 0 0,1 1-1 0 0,0-1 0 0 0,0 0 1 0 0,-1 1-1 0 0,1-1 0 0 0,0 1 1 0 0,-1-1-1 0 0,-1 0 0 0 0,-2 0-16 0 0,0 1-1 0 0,0 0 0 0 0,0-1 0 0 0,0 2 0 0 0,0-1 0 0 0,0 0 0 0 0,-7 3 0 0 0,-3 0-134 0 0,0 1 0 0 0,1 1 1 0 0,0 1-1 0 0,-15 7 0 0 0,21-9-53 0 0,1 0-1 0 0,-1 0 0 0 0,1 0 1 0 0,1 1-1 0 0,-1 0 1 0 0,1 1-1 0 0,0-1 0 0 0,0 1 1 0 0,-6 7-1 0 0,12-12 13 0 0,24 26 151 0 0,7-10 191 0 0,-1 1 41 0 0,46 33-1 0 0,-69-46-256 0 0,-1 0-1 0 0,0 1 0 0 0,0-1 1 0 0,0 1-1 0 0,-1 1 0 0 0,0-1 1 0 0,0 1-1 0 0,-1-1 0 0 0,1 1 1 0 0,-2 1-1 0 0,1-1 0 0 0,4 13 1 0 0,-8-19-58 0 0,0 1 0 0 0,1-1 0 0 0,-1 1 0 0 0,0-1 0 0 0,0 1 1 0 0,0-1-1 0 0,0 1 0 0 0,0-1 0 0 0,0 1 0 0 0,0-1 0 0 0,0 1 0 0 0,-1-1 1 0 0,1 1-1 0 0,-1-1 0 0 0,1 0 0 0 0,-1 1 0 0 0,0-1 0 0 0,1 0 1 0 0,-1 1-1 0 0,0-1 0 0 0,0 0 0 0 0,0 0 0 0 0,-1 2 0 0 0,-1 0 8 0 0,0-1-1 0 0,0 0 1 0 0,0 0 0 0 0,-1 0-1 0 0,1-1 1 0 0,0 1-1 0 0,-1-1 1 0 0,1 0-1 0 0,-6 2 1 0 0,-4-1 54 0 0,0 0 0 0 0,0 0 0 0 0,0-1 0 0 0,-19-2 0 0 0,-43-8 115 0 0,47-1-3721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0.514"/>
    </inkml:context>
    <inkml:brush xml:id="br0">
      <inkml:brushProperty name="width" value="0.05" units="cm"/>
      <inkml:brushProperty name="height" value="0.05" units="cm"/>
    </inkml:brush>
  </inkml:definitions>
  <inkml:trace contextRef="#ctx0" brushRef="#br0">268 49 500 0 0,'-5'-27'8872'0'0,"-1"23"-8536"0"0,0 1 1 0 0,0 1 0 0 0,0-1 0 0 0,-1 1 0 0 0,1 0 0 0 0,-1 0 0 0 0,1 1 0 0 0,-1 0 0 0 0,0 0 0 0 0,1 1 0 0 0,-1-1 0 0 0,0 2 0 0 0,0-1 0 0 0,1 1 0 0 0,-1 0 0 0 0,0 0 0 0 0,1 0-1 0 0,-9 4 1 0 0,3-2-131 0 0,-1 1 0 0 0,1 1-1 0 0,1 0 1 0 0,-1 0 0 0 0,1 1 0 0 0,0 0-1 0 0,0 1 1 0 0,1 1 0 0 0,-11 8-1 0 0,21-15-165 0 0,-1 0 0 0 0,0 0 0 0 0,1 0 0 0 0,-1-1 0 0 0,1 1 1 0 0,-1 0-1 0 0,1 0 0 0 0,-1 0 0 0 0,1 0 0 0 0,0 0 0 0 0,-1 0 0 0 0,1 0 0 0 0,0 0 0 0 0,0 0 0 0 0,0 0 0 0 0,0 0 0 0 0,0 0 0 0 0,0 0 0 0 0,0 0 0 0 0,0 0 0 0 0,0 0 0 0 0,0 0 0 0 0,0 0 0 0 0,1 0 0 0 0,-1 0 0 0 0,0 0 0 0 0,1 0 0 0 0,-1 0 0 0 0,1 0 0 0 0,-1 0 0 0 0,1 0 0 0 0,0-1 0 0 0,-1 1 0 0 0,1 0 0 0 0,0 0 1 0 0,-1-1-1 0 0,1 1 0 0 0,0 0 0 0 0,0-1 0 0 0,0 1 0 0 0,0-1 0 0 0,1 2 0 0 0,47 25 948 0 0,-39-23-824 0 0,23 12 306 0 0,-8-4-70 0 0,44 27 1 0 0,-64-35-364 0 0,0-1-1 0 0,0 1 1 0 0,0 0-1 0 0,-1 0 0 0 0,1 1 1 0 0,-1-1-1 0 0,0 1 1 0 0,0 0-1 0 0,-1 0 1 0 0,1 0-1 0 0,-1 1 1 0 0,0-1-1 0 0,4 11 0 0 0,-7-14-31 0 0,0 0-1 0 0,0 0 0 0 0,0 0 0 0 0,0-1 0 0 0,0 1 0 0 0,-1 0 1 0 0,1 0-1 0 0,0-1 0 0 0,-1 1 0 0 0,1 0 0 0 0,-1 0 0 0 0,0-1 1 0 0,1 1-1 0 0,-1 0 0 0 0,0-1 0 0 0,0 1 0 0 0,0-1 0 0 0,0 1 1 0 0,-1-1-1 0 0,1 0 0 0 0,0 0 0 0 0,0 1 0 0 0,-1-1 0 0 0,1 0 1 0 0,-1 0-1 0 0,1 0 0 0 0,-1 0 0 0 0,1 0 0 0 0,-1-1 0 0 0,0 1 1 0 0,0 0-1 0 0,1-1 0 0 0,-1 1 0 0 0,0-1 0 0 0,-2 1 0 0 0,-8 2-164 0 0,-1 0 0 0 0,0 0 0 0 0,-16 1 0 0 0,-29-5-1007 0 0,40-1-1460 0 0,0 2-3535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8.165"/>
    </inkml:context>
    <inkml:brush xml:id="br0">
      <inkml:brushProperty name="width" value="0.05" units="cm"/>
      <inkml:brushProperty name="height" value="0.05" units="cm"/>
    </inkml:brush>
  </inkml:definitions>
  <inkml:trace contextRef="#ctx0" brushRef="#br0">2 1 6213 0 0,'0'0'453'0'0,"-1"1"-1"0"0,1 0 1 0 0,0 0 0 0 0,0 0 0 0 0,0 0 0 0 0,-1 0 0 0 0,1 0 0 0 0,0 0 0 0 0,0 0 0 0 0,0 0 0 0 0,0 0 0 0 0,1-1 0 0 0,-1 1 0 0 0,0 0 0 0 0,0 0 0 0 0,1 0-1 0 0,-1 0 1 0 0,0 0 0 0 0,1 0 0 0 0,-1 0 0 0 0,1-1 0 0 0,-1 1 0 0 0,2 1 0 0 0,22 13 4129 0 0,42-3-3259 0 0,-49-9 32 0 0,3 1-1259 0 0,47 6 1473 0 0,-45-9-4926 0 0,-3-4-4085 0 0,-11 2 4834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8.762"/>
    </inkml:context>
    <inkml:brush xml:id="br0">
      <inkml:brushProperty name="width" value="0.05" units="cm"/>
      <inkml:brushProperty name="height" value="0.05" units="cm"/>
    </inkml:brush>
  </inkml:definitions>
  <inkml:trace contextRef="#ctx0" brushRef="#br0">1 465 168 0 0,'0'0'188'0'0,"0"0"1"0"0,0 0-1 0 0,0 1 0 0 0,0-1 0 0 0,0 0 1 0 0,0 0-1 0 0,0 1 0 0 0,0-1 1 0 0,-1 0-1 0 0,1 0 0 0 0,0 1 0 0 0,0-1 1 0 0,0 0-1 0 0,0 1 0 0 0,0-1 1 0 0,0 0-1 0 0,0 0 0 0 0,1 1 0 0 0,-1-1 1 0 0,0 0-1 0 0,2 3 2448 0 0,-2-3-2448 0 0,0 0 1 0 0,1 1-1 0 0,-1-1 0 0 0,0 0 1 0 0,17 4 2569 0 0,19-3-485 0 0,167-21 3736 0 0,-113 6-4187 0 0,0-4 1 0 0,-1-3-1 0 0,107-42 0 0 0,-176 55-1414 0 0,-1-1 0 0 0,0-1 0 0 0,-1 0 0 0 0,0-1 0 0 0,-1-1 0 0 0,0-1 0 0 0,23-23 1 0 0,-32 28-272 0 0,0 0 0 0 0,-1-1 0 0 0,0 0 0 0 0,-1 0 0 0 0,0 0 0 0 0,0-1 0 0 0,-1 0 1 0 0,0 0-1 0 0,-1 0 0 0 0,0 0 0 0 0,0-1 0 0 0,-1 0 0 0 0,-1 0 0 0 0,0 0 0 0 0,1-20 1 0 0,-3 29-132 0 0,0 0 1 0 0,0-1 0 0 0,0 1 0 0 0,0 0 0 0 0,0 0-1 0 0,-1 0 1 0 0,1 0 0 0 0,-1 0 0 0 0,0 0 0 0 0,0 0-1 0 0,1 0 1 0 0,-1 0 0 0 0,0 0 0 0 0,-1 0 0 0 0,1 0-1 0 0,0 1 1 0 0,-1-1 0 0 0,1 0 0 0 0,0 1 0 0 0,-1-1-1 0 0,-2-1 1 0 0,1 1-11 0 0,0 1 0 0 0,-1-1 0 0 0,1 1 1 0 0,-1-1-1 0 0,0 1 0 0 0,1 0 0 0 0,-1 0 0 0 0,0 1 0 0 0,0-1 0 0 0,0 1 0 0 0,-4 0 0 0 0,-9 1-42 0 0,1 0 1 0 0,0 1-1 0 0,0 1 0 0 0,-30 10 1 0 0,1 2-34 0 0,2 2 1 0 0,0 2-1 0 0,-75 45 1 0 0,100-53 67 0 0,0 1 0 0 0,1 1 0 0 0,1 0-1 0 0,0 2 1 0 0,1-1 0 0 0,0 2 0 0 0,1 0 0 0 0,1 1 0 0 0,1 0-1 0 0,0 1 1 0 0,-12 24 0 0 0,21-35 30 0 0,0 0 0 0 0,1 0-1 0 0,0 0 1 0 0,0 0 0 0 0,0 1 0 0 0,1-1-1 0 0,0 1 1 0 0,1-1 0 0 0,-1 0 0 0 0,1 1 0 0 0,1-1-1 0 0,-1 1 1 0 0,1-1 0 0 0,1 1 0 0 0,4 13-1 0 0,-2-12 40 0 0,0 0 0 0 0,1 0 0 0 0,0 0 0 0 0,0-1-1 0 0,1 0 1 0 0,0 0 0 0 0,1 0 0 0 0,0-1-1 0 0,0 0 1 0 0,13 10 0 0 0,3-1 57 0 0,1-1-1 0 0,0-1 1 0 0,0-2 0 0 0,1 0-1 0 0,1-1 1 0 0,0-2-1 0 0,49 11 1 0 0,23-2-115 0 0,1-5 0 0 0,0-4 0 0 0,1-5 0 0 0,155-12 0 0 0,-250 8-71 0 0,49-7-5045 0 0,-51 6 4664 0 0,0 0 1 0 0,0 1 0 0 0,0-1-1 0 0,0 0 1 0 0,0-1-1 0 0,0 1 1 0 0,0 0-1 0 0,-1-1 1 0 0,1 0-1 0 0,0 0 1 0 0,-1 0-1 0 0,1 0 1 0 0,3-4-1 0 0,-2 0-3193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9.485"/>
    </inkml:context>
    <inkml:brush xml:id="br0">
      <inkml:brushProperty name="width" value="0.05" units="cm"/>
      <inkml:brushProperty name="height" value="0.05" units="cm"/>
    </inkml:brush>
  </inkml:definitions>
  <inkml:trace contextRef="#ctx0" brushRef="#br0">0 494 172 0 0,'42'-26'13295'0'0,"10"-3"-7484"0"0,-11 7-4443 0 0,0-1-1 0 0,45-37 1 0 0,-58 35-771 0 0,-2-1 0 0 0,0-2 0 0 0,-2 0 0 0 0,-1-2 0 0 0,-1 0 0 0 0,-2-2 0 0 0,23-46 0 0 0,-42 76-548 0 0,0 0-1 0 0,0 0 1 0 0,0 0-1 0 0,0 0 1 0 0,0 0-1 0 0,-1 0 1 0 0,1 0-1 0 0,-1 0 1 0 0,1 0-1 0 0,-1 0 1 0 0,0 0-1 0 0,0 0 1 0 0,1 0-1 0 0,-2 0 1 0 0,1 0-1 0 0,0-1 1 0 0,0 1-1 0 0,-1 0 1 0 0,1 0-1 0 0,-1 0 1 0 0,0 0-1 0 0,-1-3 1 0 0,1 4-28 0 0,1 1-1 0 0,-1-1 1 0 0,1 1 0 0 0,-1-1-1 0 0,0 1 1 0 0,1-1 0 0 0,-1 1-1 0 0,0-1 1 0 0,0 1 0 0 0,1 0-1 0 0,-1 0 1 0 0,0-1 0 0 0,0 1-1 0 0,1 0 1 0 0,-1 0 0 0 0,0 0-1 0 0,0 0 1 0 0,0 0 0 0 0,1 0-1 0 0,-1 0 1 0 0,0 0 0 0 0,-1 0-1 0 0,-26 15 77 0 0,-4 13-38 0 0,2 2 0 0 0,1 2 0 0 0,1 0 0 0 0,2 2 0 0 0,1 1 0 0 0,2 1 0 0 0,-32 68 0 0 0,50-94-15 0 0,0 0-1 0 0,1 1 1 0 0,1-1 0 0 0,0 1-1 0 0,0 0 1 0 0,1 0 0 0 0,0 0 0 0 0,0 19-1 0 0,2-26-16 0 0,1 1 0 0 0,-1-1 0 0 0,1 1 0 0 0,0-1 0 0 0,0 0 0 0 0,0 1 0 0 0,1-1 0 0 0,-1 0 0 0 0,1 0 0 0 0,0 0 0 0 0,1 0 0 0 0,-1 0 0 0 0,1 0 0 0 0,-1 0 0 0 0,1-1 0 0 0,0 0 0 0 0,0 1 0 0 0,1-1 0 0 0,-1 0 0 0 0,1 0 0 0 0,-1-1 0 0 0,1 1 0 0 0,6 2 0 0 0,7 2-32 0 0,0 0 0 0 0,0-1 0 0 0,0-1 0 0 0,0-1 0 0 0,1-1 1 0 0,0 0-1 0 0,-1-1 0 0 0,1-1 0 0 0,0 0 0 0 0,19-3 0 0 0,-5-1-1265 0 0,48-9 1 0 0,20-17-5673 0 0,-69 15 3301 0 0,-1-2 524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9.892"/>
    </inkml:context>
    <inkml:brush xml:id="br0">
      <inkml:brushProperty name="width" value="0.05" units="cm"/>
      <inkml:brushProperty name="height" value="0.05" units="cm"/>
    </inkml:brush>
  </inkml:definitions>
  <inkml:trace contextRef="#ctx0" brushRef="#br0">43 0 764 0 0,'0'0'6773'0'0,"-16"32"639"0"0,-6 33-543 0 0,21-61-6487 0 0,0-1 1 0 0,0 1-1 0 0,0 0 1 0 0,1-1-1 0 0,-1 1 0 0 0,1 0 1 0 0,0 0-1 0 0,0-1 1 0 0,1 1-1 0 0,-1 0 0 0 0,1-1 1 0 0,0 1-1 0 0,0 0 1 0 0,0-1-1 0 0,2 6 1 0 0,-1-7-280 0 0,-1-1 1 0 0,1 0-1 0 0,-1-1 1 0 0,1 1 0 0 0,-1 0-1 0 0,1 0 1 0 0,-1-1-1 0 0,1 1 1 0 0,0-1 0 0 0,0 1-1 0 0,-1-1 1 0 0,1 0-1 0 0,0 0 1 0 0,0 0 0 0 0,-1 0-1 0 0,1 0 1 0 0,0 0-1 0 0,-1 0 1 0 0,1 0 0 0 0,0-1-1 0 0,0 1 1 0 0,1-1-1 0 0,47-15 293 0 0,-38 12-228 0 0,25-8 97 0 0,-23 6-124 0 0,0 1 1 0 0,1 0 0 0 0,0 1 0 0 0,0 1 0 0 0,0 0 0 0 0,0 1 0 0 0,0 1 0 0 0,17 0 0 0 0,-30 2-134 0 0,1 0-1 0 0,-1 0 1 0 0,0 0 0 0 0,1 0-1 0 0,-1 0 1 0 0,0 1 0 0 0,0-1-1 0 0,0 1 1 0 0,0-1-1 0 0,0 1 1 0 0,0 0 0 0 0,0 0-1 0 0,0 0 1 0 0,-1 0 0 0 0,1 0-1 0 0,-1 0 1 0 0,1 0 0 0 0,-1 0-1 0 0,0 1 1 0 0,0-1 0 0 0,0 1-1 0 0,0-1 1 0 0,0 1 0 0 0,0 2-1 0 0,3 12 40 0 0,-1 0-1 0 0,3 27 0 0 0,-4-24-34 0 0,-2-18-419 0 0,0 1-1 0 0,1-1 1 0 0,-1 0 0 0 0,1 1-1 0 0,-1-1 1 0 0,1 0 0 0 0,0 0 0 0 0,0 0-1 0 0,0 0 1 0 0,0 0 0 0 0,0 0-1 0 0,1 0 1 0 0,-1 0 0 0 0,1 0-1 0 0,-1 0 1 0 0,1-1 0 0 0,-1 1 0 0 0,1-1-1 0 0,0 1 1 0 0,0-1 0 0 0,0 0-1 0 0,0 1 1 0 0,0-1 0 0 0,0 0-1 0 0,0 0 1 0 0,0-1 0 0 0,0 1-1 0 0,1 0 1 0 0,3 0 0 0 0,7-1-3115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0.266"/>
    </inkml:context>
    <inkml:brush xml:id="br0">
      <inkml:brushProperty name="width" value="0.05" units="cm"/>
      <inkml:brushProperty name="height" value="0.05" units="cm"/>
    </inkml:brush>
  </inkml:definitions>
  <inkml:trace contextRef="#ctx0" brushRef="#br0">50 41 12 0 0,'-21'-8'4095'0'0,"19"8"-3057"0"0,-1-1 0 0 0,1 1 0 0 0,0-1 0 0 0,-1 0 0 0 0,1 0 0 0 0,0 0 0 0 0,0 0-1 0 0,0-1 1 0 0,0 1 0 0 0,0 0 0 0 0,-2-3 2516 0 0,6 2-3195 0 0,1 1 1 0 0,0 0-1 0 0,-1-1 1 0 0,1 1-1 0 0,0 0 1 0 0,0 1 0 0 0,0-1-1 0 0,0 0 1 0 0,0 1-1 0 0,5 0 1 0 0,154-8 3879 0 0,-127 7-7590 0 0,-1 1-4138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1.096"/>
    </inkml:context>
    <inkml:brush xml:id="br0">
      <inkml:brushProperty name="width" value="0.05" units="cm"/>
      <inkml:brushProperty name="height" value="0.05" units="cm"/>
    </inkml:brush>
  </inkml:definitions>
  <inkml:trace contextRef="#ctx0" brushRef="#br0">190 66 188 0 0,'14'-41'3988'0'0,"-5"17"5383"0"0,-11 28-8594 0 0,-24 48 1170 0 0,2 1-1 0 0,-24 83 1 0 0,-22 121 806 0 0,65-236-2515 0 0,-1 0-30 0 0,-5 22 346 0 0,-7 55 0 0 0,17-87-441 0 0,0 0 0 0 0,0 0-1 0 0,1 0 1 0 0,1-1 0 0 0,-1 1-1 0 0,2 0 1 0 0,-1 0-1 0 0,2 0 1 0 0,-1-1 0 0 0,8 18-1 0 0,-8-25-76 0 0,0 0-1 0 0,0 0 0 0 0,0 1 1 0 0,0-1-1 0 0,0 0 1 0 0,1-1-1 0 0,-1 1 0 0 0,1 0 1 0 0,0-1-1 0 0,0 0 0 0 0,0 1 1 0 0,0-1-1 0 0,0 0 1 0 0,1-1-1 0 0,-1 1 0 0 0,7 2 1 0 0,-3-2 20 0 0,1-1 1 0 0,-1 1 0 0 0,0-1-1 0 0,1-1 1 0 0,-1 1-1 0 0,0-1 1 0 0,1-1 0 0 0,8-1-1 0 0,3-1-281 0 0,0-1-1 0 0,-1-1 1 0 0,1-1-1 0 0,-1-1 0 0 0,30-15 1 0 0,-44 20-114 0 0,50-31-2097 0 0,-25 4-5816 0 0,-24 21 5776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1.465"/>
    </inkml:context>
    <inkml:brush xml:id="br0">
      <inkml:brushProperty name="width" value="0.05" units="cm"/>
      <inkml:brushProperty name="height" value="0.05" units="cm"/>
    </inkml:brush>
  </inkml:definitions>
  <inkml:trace contextRef="#ctx0" brushRef="#br0">57 64 608 0 0,'-28'-5'2176'0'0,"13"1"1646"0"0,1 2 8254 0 0,90-7-6150 0 0,3 8-4086 0 0,-5 1-617 0 0,0-3 0 0 0,-1-4 0 0 0,91-19 0 0 0,-157 24-647 0 0,14-2-14418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2.067"/>
    </inkml:context>
    <inkml:brush xml:id="br0">
      <inkml:brushProperty name="width" value="0.05" units="cm"/>
      <inkml:brushProperty name="height" value="0.05" units="cm"/>
    </inkml:brush>
  </inkml:definitions>
  <inkml:trace contextRef="#ctx0" brushRef="#br0">1 114 764 0 0,'0'0'1206'0'0,"18"-1"8988"0"0,73-4-5947 0 0,309-36 2214 0 0,296-25 739 0 0,-689 65-7047 0 0,21 1-659 0 0,-24 6-3306 0 0,-13 7-4572 0 0,4-8 5382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2.878"/>
    </inkml:context>
    <inkml:brush xml:id="br0">
      <inkml:brushProperty name="width" value="0.05" units="cm"/>
      <inkml:brushProperty name="height" value="0.05" units="cm"/>
    </inkml:brush>
  </inkml:definitions>
  <inkml:trace contextRef="#ctx0" brushRef="#br0">260 1 356 0 0,'-7'7'1272'0'0,"0"1"0"0"0,0 0 1 0 0,1 0-1 0 0,0 1 0 0 0,1 0 0 0 0,0 0 0 0 0,0 0 1 0 0,-4 14-1 0 0,-26 86 2648 0 0,29-89-2998 0 0,-25 92 2300 0 0,-77 225 4868 0 0,90-307-6367 0 0,18-30-1705 0 0,0 0 0 0 0,0 0-1 0 0,0 0 1 0 0,0 0 0 0 0,0 0-1 0 0,0 0 1 0 0,0 0 0 0 0,0 0 0 0 0,0 0-1 0 0,0 0 1 0 0,-1 0 0 0 0,1 0-1 0 0,0 0 1 0 0,0 1 0 0 0,0-1-1 0 0,0 0 1 0 0,0 0 0 0 0,0 0 0 0 0,0 0-1 0 0,0 0 1 0 0,-1 0 0 0 0,1 0-1 0 0,0 0 1 0 0,0 0 0 0 0,0 0 0 0 0,0 0-1 0 0,0 0 1 0 0,0 0 0 0 0,0 0-1 0 0,0 0 1 0 0,-1 0 0 0 0,1-1 0 0 0,0 1-1 0 0,0 0 1 0 0,0 0 0 0 0,0 0-1 0 0,0 0 1 0 0,0 0 0 0 0,0 0 0 0 0,0 0-1 0 0,0 0 1 0 0,0 0 0 0 0,-1 0-1 0 0,1 0 1 0 0,0 0 0 0 0,0 0 0 0 0,0-1-1 0 0,0 1 1 0 0,0 0 0 0 0,0 0-1 0 0,0 0 1 0 0,0 0 0 0 0,0 0 0 0 0,0 0-1 0 0,0 0 1 0 0,0 0 0 0 0,0-1-1 0 0,0 1 1 0 0,0 0 0 0 0,0 0 0 0 0,0 0-1 0 0,0 0 1 0 0,0 0 0 0 0,0 0-1 0 0,3-21 360 0 0,22-83 65 0 0,-8 32-180 0 0,45-126 1 0 0,-54 178-245 0 0,1 0 1 0 0,1 1 0 0 0,1 0-1 0 0,1 0 1 0 0,0 1 0 0 0,1 0-1 0 0,1 1 1 0 0,1 1 0 0 0,0 0-1 0 0,29-21 1 0 0,-35 31-12 0 0,0 0 0 0 0,0 1 0 0 0,1 1 0 0 0,0-1 0 0 0,0 2 0 0 0,0-1 0 0 0,1 1 0 0 0,-1 1 0 0 0,13-2 0 0 0,-20 4-5 0 0,0-1 0 0 0,-1 1 0 0 0,1-1 0 0 0,0 1 0 0 0,-1 0 1 0 0,1 0-1 0 0,0 0 0 0 0,0 1 0 0 0,-1-1 0 0 0,1 1 0 0 0,0-1 0 0 0,-1 1 0 0 0,1 0 0 0 0,-1 0 0 0 0,1 0 0 0 0,-1 0 1 0 0,1 1-1 0 0,-1-1 0 0 0,0 1 0 0 0,0-1 0 0 0,1 1 0 0 0,-1 0 0 0 0,0 0 0 0 0,-1 0 0 0 0,1 0 0 0 0,0 0 1 0 0,0 0-1 0 0,-1 0 0 0 0,0 1 0 0 0,1-1 0 0 0,-1 1 0 0 0,0-1 0 0 0,0 1 0 0 0,0-1 0 0 0,0 1 0 0 0,-1-1 0 0 0,1 1 1 0 0,-1 0-1 0 0,0 0 0 0 0,1-1 0 0 0,-1 4 0 0 0,-1 4-26 0 0,0 0-1 0 0,0 0 1 0 0,-1 0 0 0 0,-1 0-1 0 0,1-1 1 0 0,-2 1 0 0 0,1-1 0 0 0,-1 0-1 0 0,0 0 1 0 0,-1 0 0 0 0,0 0-1 0 0,-1-1 1 0 0,0 0 0 0 0,0 0-1 0 0,0 0 1 0 0,-15 11 0 0 0,-6 6-336 0 0,-1-2 1 0 0,-1-1-1 0 0,-39 22 0 0 0,-100 40-1790 0 0,168-84 2145 0 0,0 0 1 0 0,0 0 0 0 0,-1 0 0 0 0,1 0-1 0 0,0 0 1 0 0,0 0 0 0 0,0 0 0 0 0,0 0-1 0 0,0 0 1 0 0,0 0 0 0 0,0 1-1 0 0,0-1 1 0 0,0 0 0 0 0,-1 0 0 0 0,1 0-1 0 0,0 0 1 0 0,0 0 0 0 0,0 0 0 0 0,0 0-1 0 0,0 0 1 0 0,0 1 0 0 0,0-1 0 0 0,0 0-1 0 0,0 0 1 0 0,0 0 0 0 0,0 0 0 0 0,0 0-1 0 0,0 0 1 0 0,0 1 0 0 0,0-1 0 0 0,0 0-1 0 0,0 0 1 0 0,0 0 0 0 0,0 0 0 0 0,0 0-1 0 0,0 0 1 0 0,0 0 0 0 0,0 1-1 0 0,0-1 1 0 0,0 0 0 0 0,0 0 0 0 0,0 0-1 0 0,0 0 1 0 0,0 0 0 0 0,1 0 0 0 0,-1 0-1 0 0,0 0 1 0 0,0 1 0 0 0,0-1 0 0 0,0 0-1 0 0,0 0 1 0 0,0 0 0 0 0,0 0 0 0 0,0 0-1 0 0,1 0 1 0 0,-1 0 0 0 0,0 0 0 0 0,0 0-1 0 0,0 0 1 0 0,0 0 0 0 0,0 0 0 0 0,0 0-1 0 0,16 6 21 0 0,28 2 336 0 0,-32-6-281 0 0,16 3 148 0 0,0 2-1 0 0,-1 1 0 0 0,0 1 0 0 0,38 18 1 0 0,-52-20-97 0 0,-1 0 1 0 0,1 1 0 0 0,-1 0-1 0 0,-1 1 1 0 0,1 0-1 0 0,-1 1 1 0 0,-1 0 0 0 0,0 1-1 0 0,-1 0 1 0 0,15 22 0 0 0,-22-30-101 0 0,-1-1-8 0 0,0 0 1 0 0,0 0 0 0 0,1 0-1 0 0,-1 0 1 0 0,1 0-1 0 0,-1 0 1 0 0,1 0 0 0 0,0-1-1 0 0,0 1 1 0 0,0 0-1 0 0,0-1 1 0 0,4 3 0 0 0,-2-6-897 0 0,0 1 0 0 0,0 0 0 0 0,0-1 0 0 0,-1 0 0 0 0,1 0 0 0 0,0 0 0 0 0,-1 0 0 0 0,0-1 0 0 0,1 1 0 0 0,-1-1 0 0 0,0 0 0 0 0,4-5 0 0 0,-1 2-1717 0 0,7-5-365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3.234"/>
    </inkml:context>
    <inkml:brush xml:id="br0">
      <inkml:brushProperty name="width" value="0.05" units="cm"/>
      <inkml:brushProperty name="height" value="0.05" units="cm"/>
    </inkml:brush>
  </inkml:definitions>
  <inkml:trace contextRef="#ctx0" brushRef="#br0">273 64 676 0 0,'0'-3'414'0'0,"-1"0"-1"0"0,1 0 1 0 0,-1 0-1 0 0,0 0 1 0 0,0 0 0 0 0,0 0-1 0 0,-1 0 1 0 0,1 0-1 0 0,-1 1 1 0 0,1-1 0 0 0,-1 1-1 0 0,0-1 1 0 0,0 1-1 0 0,0-1 1 0 0,0 1 0 0 0,0 0-1 0 0,-1 0 1 0 0,1 0-1 0 0,-1 0 1 0 0,1 1 0 0 0,-1-1-1 0 0,0 1 1 0 0,0-1-1 0 0,1 1 1 0 0,-1 0 0 0 0,0 0-1 0 0,0 0 1 0 0,0 1-1 0 0,0-1 1 0 0,-4 0 0 0 0,-1 2 22 0 0,-1 0 1 0 0,1 0 0 0 0,0 0 0 0 0,-1 1-1 0 0,1 0 1 0 0,0 1 0 0 0,0 0-1 0 0,1 0 1 0 0,-1 1 0 0 0,-7 4 0 0 0,6-3-112 0 0,2 0 1 0 0,-1 0 0 0 0,0 0-1 0 0,1 1 1 0 0,0 0-1 0 0,1 0 1 0 0,-1 1 0 0 0,1-1-1 0 0,0 2 1 0 0,1-1 0 0 0,0 1-1 0 0,0-1 1 0 0,0 1 0 0 0,1 1-1 0 0,0-1 1 0 0,-3 14-1 0 0,5-16-118 0 0,1 1-1 0 0,0-1 0 0 0,0 1 0 0 0,1 0 1 0 0,0-1-1 0 0,0 1 0 0 0,1-1 0 0 0,0 1 0 0 0,0 0 1 0 0,0-1-1 0 0,1 0 0 0 0,0 1 0 0 0,0-1 0 0 0,1 0 1 0 0,-1 0-1 0 0,1 0 0 0 0,1 0 0 0 0,-1-1 1 0 0,1 1-1 0 0,0-1 0 0 0,0 0 0 0 0,1 0 0 0 0,7 6 1 0 0,1 1 33 0 0,1-2-1 0 0,0 0 1 0 0,0 0 0 0 0,1-2 0 0 0,0 0 0 0 0,1 0 0 0 0,0-1 0 0 0,23 6 0 0 0,-16-7 63 0 0,0 0 1 0 0,1-2-1 0 0,0 0 1 0 0,-1-2-1 0 0,38 0 1 0 0,-52-3-1372 0 0,0 0 0 0 0,0-1 0 0 0,0 1 0 0 0,0-1 0 0 0,0-1 0 0 0,-1 0 0 0 0,1 0 1 0 0,-1-1-1 0 0,0 0 0 0 0,0-1 0 0 0,13-8 0 0 0,-13 6-2350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1.149"/>
    </inkml:context>
    <inkml:brush xml:id="br0">
      <inkml:brushProperty name="width" value="0.05" units="cm"/>
      <inkml:brushProperty name="height" value="0.05" units="cm"/>
    </inkml:brush>
  </inkml:definitions>
  <inkml:trace contextRef="#ctx0" brushRef="#br0">11 0 136 0 0,'-10'0'14346'0'0,"26"6"-10531"0"0,1-3-3403 0 0,96-2 5197 0 0,-85-2-8343 0 0,1 1-4799 0 0,-21 0 5123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3.764"/>
    </inkml:context>
    <inkml:brush xml:id="br0">
      <inkml:brushProperty name="width" value="0.05" units="cm"/>
      <inkml:brushProperty name="height" value="0.05" units="cm"/>
    </inkml:brush>
  </inkml:definitions>
  <inkml:trace contextRef="#ctx0" brushRef="#br0">16 1 504 0 0,'-16'20'13102'0'0,"17"-18"-12704"0"0,0 0 0 0 0,0 0 0 0 0,0 0 0 0 0,1 0 1 0 0,-1 0-1 0 0,0 0 0 0 0,1-1 0 0 0,-1 1 0 0 0,1-1 0 0 0,0 1 0 0 0,-1-1 1 0 0,1 1-1 0 0,0-1 0 0 0,0 0 0 0 0,0 0 0 0 0,0 0 0 0 0,0 0 0 0 0,0 0 0 0 0,0 0 1 0 0,0-1-1 0 0,0 1 0 0 0,0-1 0 0 0,3 1 0 0 0,62 9 1788 0 0,-49-8-1417 0 0,25 2 452 0 0,-1-1 1 0 0,1-2 0 0 0,65-7 0 0 0,-7-9-2811 0 0,-97 14 1837 0 0,4 0-5745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4.114"/>
    </inkml:context>
    <inkml:brush xml:id="br0">
      <inkml:brushProperty name="width" value="0.05" units="cm"/>
      <inkml:brushProperty name="height" value="0.05" units="cm"/>
    </inkml:brush>
  </inkml:definitions>
  <inkml:trace contextRef="#ctx0" brushRef="#br0">15 1 7205 0 0,'-1'1'634'0'0,"0"0"0"0"0,0 0 0 0 0,-1 0 0 0 0,1 0 0 0 0,0 0 0 0 0,1 0 0 0 0,-1 0 0 0 0,0 1 0 0 0,0-1 0 0 0,0 0 0 0 0,1 1 0 0 0,-1-1 0 0 0,1 1 0 0 0,-1-1 0 0 0,1 0 0 0 0,-1 1 0 0 0,1-1 0 0 0,0 1 0 0 0,0 1 0 0 0,0-2-411 0 0,0 0 0 0 0,1 0 0 0 0,-1-1-1 0 0,1 1 1 0 0,-1 0 0 0 0,1 0 0 0 0,0-1 0 0 0,-1 1-1 0 0,1-1 1 0 0,0 1 0 0 0,-1 0 0 0 0,1-1 0 0 0,0 1-1 0 0,0-1 1 0 0,0 0 0 0 0,-1 1 0 0 0,1-1 0 0 0,0 0-1 0 0,0 1 1 0 0,0-1 0 0 0,0 0 0 0 0,0 0 0 0 0,1 0-1 0 0,12 1 11 0 0,-1 0-1 0 0,1-1 0 0 0,20-2 0 0 0,-10 0 1018 0 0,50 2-383 0 0,-36 1-3059 0 0,0-1-6114 0 0,-27 0 5259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4.765"/>
    </inkml:context>
    <inkml:brush xml:id="br0">
      <inkml:brushProperty name="width" value="0.05" units="cm"/>
      <inkml:brushProperty name="height" value="0.05" units="cm"/>
    </inkml:brush>
  </inkml:definitions>
  <inkml:trace contextRef="#ctx0" brushRef="#br0">4 209 188 0 0,'-3'-38'9421'0'0,"11"54"-6293"0"0,3 20-1196 0 0,-1 1 1 0 0,5 39 0 0 0,-2-6-182 0 0,-3-24-698 0 0,28 106 1890 0 0,-32-134-2539 0 0,0 0 1 0 0,2 0-1 0 0,0-1 1 0 0,1 0-1 0 0,1 0 1 0 0,13 16-1 0 0,-21-30-320 0 0,0 0 0 0 0,0 0-1 0 0,1 0 1 0 0,-1-1 0 0 0,1 1 0 0 0,-1-1 0 0 0,1 0-1 0 0,0 1 1 0 0,0-1 0 0 0,0-1 0 0 0,0 1-1 0 0,1 0 1 0 0,-1-1 0 0 0,0 1 0 0 0,1-1-1 0 0,-1 0 1 0 0,1 0 0 0 0,-1-1 0 0 0,7 2-1 0 0,-6-3-48 0 0,-1 0 0 0 0,1 0 0 0 0,0 0 0 0 0,0 0 0 0 0,-1 0 0 0 0,1-1 0 0 0,-1 0 0 0 0,1 1 0 0 0,-1-1 0 0 0,0-1 0 0 0,1 1 0 0 0,-1 0 0 0 0,-1-1 0 0 0,1 1 0 0 0,0-1 0 0 0,0 0 0 0 0,-1 0 0 0 0,3-4 0 0 0,13-20 29 0 0,-2-2 0 0 0,0 0 0 0 0,-2 0 0 0 0,-1-2 0 0 0,-2 0 0 0 0,15-61 0 0 0,-11 39-6 0 0,1 0 32 0 0,89-282 571 0 0,-105 333-774 0 0,1 0-1 0 0,-1 1 1 0 0,1-1-1 0 0,0 0 0 0 0,0 1 1 0 0,0-1-1 0 0,0 1 1 0 0,0 0-1 0 0,0-1 1 0 0,0 1-1 0 0,0 0 1 0 0,0-1-1 0 0,1 1 1 0 0,-1 0-1 0 0,0 0 1 0 0,1 0-1 0 0,-1 0 0 0 0,1 0 1 0 0,0 1-1 0 0,-1-1 1 0 0,1 0-1 0 0,-1 1 1 0 0,1-1-1 0 0,0 1 1 0 0,-1-1-1 0 0,1 1 1 0 0,0 0-1 0 0,0 0 0 0 0,-1 0 1 0 0,1 0-1 0 0,0 0 1 0 0,2 0-1 0 0,4 2-1341 0 0,1 0 1 0 0,0 0-1 0 0,-1 1 0 0 0,0 0 0 0 0,10 5 0 0 0,-6-3 265 0 0,18 9-1733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5.197"/>
    </inkml:context>
    <inkml:brush xml:id="br0">
      <inkml:brushProperty name="width" value="0.05" units="cm"/>
      <inkml:brushProperty name="height" value="0.05" units="cm"/>
    </inkml:brush>
  </inkml:definitions>
  <inkml:trace contextRef="#ctx0" brushRef="#br0">309 16 124 0 0,'0'0'9278'0'0,"-4"-2"-8081"0"0,-4-1-769 0 0,0 1 0 0 0,0 0-1 0 0,0 0 1 0 0,0 0 0 0 0,0 1 0 0 0,0 0 0 0 0,0 1 0 0 0,-1 0 0 0 0,1 0-1 0 0,0 1 1 0 0,0 0 0 0 0,-16 4 0 0 0,-1 0 416 0 0,0 2 0 0 0,1 1 0 0 0,-25 11-1 0 0,45-17-662 0 0,0-1-1 0 0,0 1 0 0 0,1 0 0 0 0,-1 0 0 0 0,1 0 0 0 0,0 1 0 0 0,-1-1 0 0 0,1 1 1 0 0,0 0-1 0 0,1-1 0 0 0,-1 1 0 0 0,0 1 0 0 0,1-1 0 0 0,-1 0 0 0 0,1 1 0 0 0,0-1 1 0 0,1 1-1 0 0,-1-1 0 0 0,0 1 0 0 0,0 5 0 0 0,1-5-34 0 0,1 0 0 0 0,0 0-1 0 0,0 1 1 0 0,0-1 0 0 0,1 0 0 0 0,0 0 0 0 0,-1 0-1 0 0,1 0 1 0 0,1 0 0 0 0,-1 0 0 0 0,1 0 0 0 0,-1 0-1 0 0,1 0 1 0 0,0 0 0 0 0,1-1 0 0 0,-1 1 0 0 0,1-1-1 0 0,-1 0 1 0 0,5 5 0 0 0,23 22 633 0 0,40 33-1 0 0,-43-42-348 0 0,-1 2 1 0 0,-1 2 0 0 0,21 27-1 0 0,-45-52-420 0 0,0 1 1 0 0,-1-1-1 0 0,1 1 0 0 0,0 0 1 0 0,-1 0-1 0 0,1-1 0 0 0,0 1 1 0 0,-1 0-1 0 0,1 0 0 0 0,-1 0 1 0 0,0-1-1 0 0,1 1 1 0 0,-1 0-1 0 0,0 0 0 0 0,1 0 1 0 0,-1 0-1 0 0,0 0 0 0 0,0 0 1 0 0,0 0-1 0 0,0 0 0 0 0,0 0 1 0 0,0 0-1 0 0,0 0 0 0 0,0 0 1 0 0,0 0-1 0 0,0 0 0 0 0,-1 0 1 0 0,1 0-1 0 0,0-1 0 0 0,-1 1 1 0 0,1 0-1 0 0,-1 0 0 0 0,0 1 1 0 0,-1-1-32 0 0,0 1 1 0 0,0-1-1 0 0,0 0 1 0 0,-1 0 0 0 0,1 0-1 0 0,0-1 1 0 0,0 1-1 0 0,-1 0 1 0 0,1-1-1 0 0,-1 1 1 0 0,1-1-1 0 0,-5 0 1 0 0,-14 0-339 0 0,1-2 0 0 0,-27-3 0 0 0,43 4 291 0 0,-15-2-433 0 0,-27-5-894 0 0,18-2-2841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5.567"/>
    </inkml:context>
    <inkml:brush xml:id="br0">
      <inkml:brushProperty name="width" value="0.05" units="cm"/>
      <inkml:brushProperty name="height" value="0.05" units="cm"/>
    </inkml:brush>
  </inkml:definitions>
  <inkml:trace contextRef="#ctx0" brushRef="#br0">0 0 576 0 0,'68'1'13083'0'0,"-2"-1"-6526"0"0,132 10 154 0 0,-193-10-6787 0 0,38 2 876 0 0,-17-6-7782 0 0,-20-3 582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7.932"/>
    </inkml:context>
    <inkml:brush xml:id="br0">
      <inkml:brushProperty name="width" value="0.05" units="cm"/>
      <inkml:brushProperty name="height" value="0.05" units="cm"/>
    </inkml:brush>
  </inkml:definitions>
  <inkml:trace contextRef="#ctx0" brushRef="#br0">58 1 588 0 0,'-5'0'783'0'0,"-27"5"1978"0"0,31-5-2407 0 0,0 1 1 0 0,0-1-1 0 0,0 0 1 0 0,0 0 0 0 0,0 1-1 0 0,0-1 1 0 0,0 1-1 0 0,0-1 1 0 0,0 1 0 0 0,0-1-1 0 0,0 1 1 0 0,0-1-1 0 0,0 1 1 0 0,0 0-1 0 0,1 0 1 0 0,-1-1 0 0 0,0 1-1 0 0,0 0 1 0 0,1 0-1 0 0,-1 0 1 0 0,1 0 0 0 0,-2 2 1350 0 0,37 17 2067 0 0,9-7-2615 0 0,1-3-1 0 0,0-1 1 0 0,88 5-1 0 0,-62-7-577 0 0,722 43 3023 0 0,9-37-1466 0 0,2147-38 1165 0 0,-2848 24-3190 0 0,226-8 290 0 0,-231 2-107 0 0,129-25-1 0 0,-146 10-1353 0 0,-67 18-522 0 0,-10 3-106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8.630"/>
    </inkml:context>
    <inkml:brush xml:id="br0">
      <inkml:brushProperty name="width" value="0.05" units="cm"/>
      <inkml:brushProperty name="height" value="0.05" units="cm"/>
    </inkml:brush>
  </inkml:definitions>
  <inkml:trace contextRef="#ctx0" brushRef="#br0">9 165 20 0 0,'-9'-21'11501'0'0,"13"40"-5639"0"0,-1 3-6842 0 0,4 67 3855 0 0,-4-21-678 0 0,3-1 1 0 0,4-1-1 0 0,29 112 1 0 0,-39-176-2129 0 0,1 0 0 0 0,-1 0 0 0 0,1-1 1 0 0,-1 1-1 0 0,1 0 0 0 0,0 0 0 0 0,0-1 0 0 0,0 1 1 0 0,0-1-1 0 0,0 1 0 0 0,0-1 0 0 0,0 1 0 0 0,1-1 1 0 0,-1 0-1 0 0,0 0 0 0 0,1 1 0 0 0,-1-1 0 0 0,1 0 1 0 0,-1 0-1 0 0,1 0 0 0 0,1 0 0 0 0,-1-1-20 0 0,0 1 0 0 0,-1-1 0 0 0,1 0-1 0 0,0-1 1 0 0,-1 1 0 0 0,1 0 0 0 0,0 0-1 0 0,-1-1 1 0 0,1 1 0 0 0,0-1 0 0 0,-1 1 0 0 0,1-1-1 0 0,-1 0 1 0 0,1 1 0 0 0,-1-1 0 0 0,1 0 0 0 0,-1 0-1 0 0,2-2 1 0 0,4-3 36 0 0,1-1 0 0 0,-1-1 0 0 0,-1 1 1 0 0,0-1-1 0 0,0 0 0 0 0,6-10 0 0 0,10-29 80 0 0,-1 0-1 0 0,-3-1 1 0 0,25-98 0 0 0,-27 86-103 0 0,4-17 67 0 0,-11 36-82 0 0,2 2 0 0 0,20-50 0 0 0,-31 88-171 0 0,1 0 1 0 0,-1 0 0 0 0,0 0-1 0 0,1 0 1 0 0,-1 0 0 0 0,1 0 0 0 0,-1 1-1 0 0,1-1 1 0 0,0 0 0 0 0,-1 0-1 0 0,1 0 1 0 0,0 0 0 0 0,-1 1-1 0 0,1-1 1 0 0,0 0 0 0 0,0 1 0 0 0,0-1-1 0 0,0 0 1 0 0,0 1 0 0 0,0-1-1 0 0,0 1 1 0 0,0 0 0 0 0,0-1-1 0 0,0 1 1 0 0,0 0 0 0 0,0 0 0 0 0,0-1-1 0 0,1 1 1 0 0,26 14-8615 0 0,-17-7 6506 0 0,5 2-777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18.005"/>
    </inkml:context>
    <inkml:brush xml:id="br0">
      <inkml:brushProperty name="width" value="0.05" units="cm"/>
      <inkml:brushProperty name="height" value="0.05" units="cm"/>
    </inkml:brush>
  </inkml:definitions>
  <inkml:trace contextRef="#ctx0" brushRef="#br0">334 56 564 0 0,'-3'-27'8820'0'0,"2"25"-8528"0"0,-1 0-1 0 0,1 0 0 0 0,-1 0 1 0 0,1 0-1 0 0,-1 0 1 0 0,0 0-1 0 0,0 1 1 0 0,0-1-1 0 0,0 1 0 0 0,0-1 1 0 0,0 1-1 0 0,-1 0 1 0 0,1 0-1 0 0,0 0 1 0 0,-1 0-1 0 0,1 0 0 0 0,-1 0 1 0 0,1 1-1 0 0,-1-1 1 0 0,1 1-1 0 0,-1 0 1 0 0,1 0-1 0 0,-1 0 0 0 0,-4 0 1 0 0,-73 6 1710 0 0,71-5-1654 0 0,-85 14 1472 0 0,85-14-1612 0 0,0 2 0 0 0,0-1 1 0 0,0 1-1 0 0,1 1 1 0 0,0-1-1 0 0,-1 2 1 0 0,1-1-1 0 0,-9 7 0 0 0,17-11-185 0 0,0 1 0 0 0,-1-1 0 0 0,1 0 0 0 0,0 0-1 0 0,0 1 1 0 0,-1-1 0 0 0,1 0 0 0 0,0 1 0 0 0,0-1 0 0 0,0 0-1 0 0,-1 1 1 0 0,1-1 0 0 0,0 0 0 0 0,0 1 0 0 0,0-1-1 0 0,0 0 1 0 0,0 1 0 0 0,0-1 0 0 0,0 0 0 0 0,0 1 0 0 0,0-1-1 0 0,0 1 1 0 0,0-1 0 0 0,0 0 0 0 0,0 1 0 0 0,0-1-1 0 0,0 0 1 0 0,0 1 0 0 0,0-1 0 0 0,0 0 0 0 0,1 1 0 0 0,-1-1-1 0 0,0 0 1 0 0,0 1 0 0 0,0-1 0 0 0,0 0 0 0 0,1 1-1 0 0,-1-1 1 0 0,18 14 316 0 0,27 5-165 0 0,-43-17-104 0 0,12 2-80 0 0,-1 1 0 0 0,1 1 0 0 0,-1 0 0 0 0,-1 1 0 0 0,1 0 1 0 0,-1 1-1 0 0,-1 0 0 0 0,1 1 0 0 0,-2 1 0 0 0,1-1 0 0 0,-1 2 0 0 0,17 22 0 0 0,-27-32-3 0 0,1 0 0 0 0,-1 0 0 0 0,1 0 0 0 0,-1 0 0 0 0,0 0 0 0 0,1 0 0 0 0,-1 0 0 0 0,0 0 0 0 0,0 1 0 0 0,0-1 0 0 0,0 0 0 0 0,0 0 0 0 0,0 0 0 0 0,0 0 0 0 0,-1 1 0 0 0,1-1 0 0 0,0 0 0 0 0,-1 0 0 0 0,1 0 0 0 0,0 0 0 0 0,-1 0 0 0 0,1 0 0 0 0,-1 0 0 0 0,0 0 0 0 0,1 0 0 0 0,-1 0 0 0 0,0 0 0 0 0,0 0 1 0 0,1-1-1 0 0,-1 1 0 0 0,0 0 0 0 0,0 0 0 0 0,0-1 0 0 0,0 1 0 0 0,0-1 0 0 0,0 1 0 0 0,0-1 0 0 0,-2 1 0 0 0,-2 2-8 0 0,-1 0 0 0 0,1-1 0 0 0,0 0 0 0 0,-1 0 0 0 0,0 0 0 0 0,-6 0 0 0 0,-104 3-1552 0 0,101-5 226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18.368"/>
    </inkml:context>
    <inkml:brush xml:id="br0">
      <inkml:brushProperty name="width" value="0.05" units="cm"/>
      <inkml:brushProperty name="height" value="0.05" units="cm"/>
    </inkml:brush>
  </inkml:definitions>
  <inkml:trace contextRef="#ctx0" brushRef="#br0">0 1 180 0 0,'2'2'12070'0'0,"19"3"-7120"0"0,31 3-1339 0 0,-29-6-2452 0 0,10 1 38 0 0,0-1 0 0 0,-1-2 1 0 0,1-1-1 0 0,0-1 0 0 0,35-8 0 0 0,-64 9-1736 0 0,8-2-3056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59.643"/>
    </inkml:context>
    <inkml:brush xml:id="br0">
      <inkml:brushProperty name="width" value="0.05" units="cm"/>
      <inkml:brushProperty name="height" value="0.05" units="cm"/>
    </inkml:brush>
  </inkml:definitions>
  <inkml:trace contextRef="#ctx0" brushRef="#br0">164 217 76 0 0,'0'0'140'0'0,"-1"1"-1"0"0,1-1 1 0 0,0 0 0 0 0,0 1-1 0 0,0-1 1 0 0,-1 0 0 0 0,1 0-1 0 0,0 1 1 0 0,0-1 0 0 0,0 0-1 0 0,0 1 1 0 0,0-1 0 0 0,-1 0-1 0 0,1 1 1 0 0,0-1 0 0 0,0 0-1 0 0,0 1 1 0 0,0-1 0 0 0,0 0-1 0 0,0 1 1 0 0,0-1 0 0 0,0 0-1 0 0,1 1 1 0 0,-1-1 0 0 0,0 0-1 0 0,0 1 1 0 0,0-1 0 0 0,0 0-1 0 0,0 1 1 0 0,0-1 0 0 0,1 0-1 0 0,-1 0 1 0 0,0 1 0 0 0,0-1-1 0 0,0 0 1 0 0,1 0 0 0 0,-1 1-1 0 0,0-1 1 0 0,0 0 0 0 0,1 0-1 0 0,-1 0 1 0 0,0 1 0 0 0,1-1-1 0 0,-1 0 1 0 0,1 0 0 0 0,22 4 3100 0 0,27-8-395 0 0,-29 0-2076 0 0,0 0-1 0 0,0-2 0 0 0,0-1 0 0 0,0 0 1 0 0,-1-1-1 0 0,23-14 0 0 0,-37 19-617 0 0,0 0 0 0 0,0-1 0 0 0,0 0-1 0 0,-1 0 1 0 0,0 0 0 0 0,1-1 0 0 0,-1 0 0 0 0,-1 0 0 0 0,1 0 0 0 0,-1 0 0 0 0,0-1 0 0 0,0 1 0 0 0,-1-1-1 0 0,1 0 1 0 0,-1-1 0 0 0,-1 1 0 0 0,1 0 0 0 0,-1-1 0 0 0,0 1 0 0 0,-1-1 0 0 0,1 0 0 0 0,-1 0-1 0 0,0-12 1 0 0,-1 18-138 0 0,0 0 1 0 0,0-1-1 0 0,0 1 0 0 0,0 0 0 0 0,-1 0 0 0 0,1 0 0 0 0,0-1 1 0 0,-1 1-1 0 0,1 0 0 0 0,0 0 0 0 0,-1 0 0 0 0,0 0 1 0 0,1 0-1 0 0,-1 0 0 0 0,0 0 0 0 0,1 0 0 0 0,-1 0 0 0 0,0 0 1 0 0,0 0-1 0 0,0 0 0 0 0,0 1 0 0 0,0-1 0 0 0,0 0 0 0 0,0 1 1 0 0,0-1-1 0 0,0 0 0 0 0,0 1 0 0 0,0-1 0 0 0,-2 1 0 0 0,-1-1 1 0 0,0 0-1 0 0,0 1 1 0 0,0 0-1 0 0,0 0 1 0 0,0 0-1 0 0,1 1 1 0 0,-1-1-1 0 0,0 1 1 0 0,-6 1-1 0 0,-8 4 9 0 0,-1 1 0 0 0,-28 15 0 0 0,18-6 41 0 0,0 1 0 0 0,1 1 0 0 0,1 2 0 0 0,1 0 0 0 0,1 2 0 0 0,1 1 0 0 0,-23 28 0 0 0,34-36 84 0 0,1 0 1 0 0,1 1-1 0 0,1 0 0 0 0,0 1 1 0 0,1 1-1 0 0,0-1 0 0 0,2 1 1 0 0,0 1-1 0 0,1-1 0 0 0,1 1 1 0 0,1 0-1 0 0,0 1 0 0 0,-1 26 1 0 0,5-36-33 0 0,0-1 0 0 0,1 1 1 0 0,0 0-1 0 0,0 0 1 0 0,1-1-1 0 0,0 1 1 0 0,1-1-1 0 0,0 0 1 0 0,1 1-1 0 0,0-1 0 0 0,0-1 1 0 0,1 1-1 0 0,0-1 1 0 0,0 1-1 0 0,1-2 1 0 0,0 1-1 0 0,0 0 0 0 0,1-1 1 0 0,0-1-1 0 0,0 1 1 0 0,1-1-1 0 0,0 0 1 0 0,0-1-1 0 0,0 1 1 0 0,1-2-1 0 0,0 1 0 0 0,0-1 1 0 0,18 5-1 0 0,-3-2 174 0 0,1-1-1 0 0,-1-1 1 0 0,2-1-1 0 0,-1-1 1 0 0,0-1-1 0 0,0-1 0 0 0,1-2 1 0 0,-1 0-1 0 0,0-2 1 0 0,27-6-1 0 0,-25 4-121 0 0,0-2-1 0 0,-1-1 1 0 0,-1-1-1 0 0,1-1 1 0 0,-1-2-1 0 0,-1 0 1 0 0,0-2-1 0 0,39-29 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1.731"/>
    </inkml:context>
    <inkml:brush xml:id="br0">
      <inkml:brushProperty name="width" value="0.05" units="cm"/>
      <inkml:brushProperty name="height" value="0.05" units="cm"/>
    </inkml:brush>
  </inkml:definitions>
  <inkml:trace contextRef="#ctx0" brushRef="#br0">2 164 368 0 0,'0'-1'198'0'0,"0"1"0"0"0,0 0 0 0 0,-1-1 0 0 0,1 1 0 0 0,0-1-1 0 0,0 1 1 0 0,0-1 0 0 0,0 1 0 0 0,0 0 0 0 0,0-1 0 0 0,0 1 0 0 0,0-1 0 0 0,0 1 0 0 0,0 0-1 0 0,0-1 1 0 0,0 1 0 0 0,0-1 0 0 0,1 1 0 0 0,-1 0 0 0 0,0-1 0 0 0,0 1 0 0 0,0-1 0 0 0,1 1-1 0 0,-1 0 1 0 0,0-1 0 0 0,0 1 0 0 0,1 0 0 0 0,-1-1 0 0 0,0 1 0 0 0,0 0 0 0 0,1 0 0 0 0,-1-1 0 0 0,0 1-1 0 0,1 0 1 0 0,-1 0 0 0 0,1-1 0 0 0,-1 1 0 0 0,0 0 0 0 0,1 0 0 0 0,-1 0 0 0 0,1 0 0 0 0,-1 0-1 0 0,0 0 1 0 0,2 0 0 0 0,21 11 3756 0 0,24 28-1267 0 0,-46-38-2340 0 0,37 35 1260 0 0,-3 2-1 0 0,-1 2 0 0 0,-1 1 1 0 0,-3 1-1 0 0,41 74 0 0 0,-71-115-1550 0 0,0-1 0 0 0,0 1 1 0 0,1 0-1 0 0,-1 0 0 0 0,0-1 0 0 0,1 1 0 0 0,-1 0 0 0 0,1-1 1 0 0,-1 1-1 0 0,0-1 0 0 0,1 1 0 0 0,-1-1 0 0 0,1 1 0 0 0,0-1 1 0 0,-1 1-1 0 0,1-1 0 0 0,-1 1 0 0 0,1-1 0 0 0,0 0 0 0 0,-1 1 1 0 0,1-1-1 0 0,0 0 0 0 0,-1 1 0 0 0,1-1 0 0 0,0 0 1 0 0,0 0-1 0 0,1 0 0 0 0,-1 0-17 0 0,0-1 1 0 0,0 1-1 0 0,0-1 1 0 0,0 0-1 0 0,0 1 0 0 0,0-1 1 0 0,0 0-1 0 0,0 0 1 0 0,0 0-1 0 0,0 1 1 0 0,-1-1-1 0 0,1 0 0 0 0,0 0 1 0 0,0 0-1 0 0,0-3 1 0 0,25-60-35 0 0,-18 38 164 0 0,40-78-485 0 0,5 1 1 0 0,72-104-1 0 0,-122 199-195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6.068"/>
    </inkml:context>
    <inkml:brush xml:id="br0">
      <inkml:brushProperty name="width" value="0.05" units="cm"/>
      <inkml:brushProperty name="height" value="0.05" units="cm"/>
    </inkml:brush>
  </inkml:definitions>
  <inkml:trace contextRef="#ctx0" brushRef="#br0">1 261 1064 0 0,'0'0'1699'0'0,"2"5"221"0"0,17 43 4335 0 0,26 100 0 0 0,-29-88-2154 0 0,24 60 1 0 0,-38-116-3910 0 0,0 0 0 0 0,0 1 0 0 0,0-1 0 0 0,1 0 0 0 0,-1 0 0 0 0,1 0 0 0 0,0-1 0 0 0,0 1 0 0 0,1-1 0 0 0,-1 1 0 0 0,1-1 0 0 0,-1 0 0 0 0,1-1 0 0 0,6 4 0 0 0,-8-5-145 0 0,0 0 0 0 0,0 0 0 0 0,1-1 0 0 0,-1 1-1 0 0,0-1 1 0 0,1 1 0 0 0,-1-1 0 0 0,1 0 0 0 0,-1 0 0 0 0,0 0-1 0 0,1 0 1 0 0,-1-1 0 0 0,1 1 0 0 0,-1-1 0 0 0,0 1 0 0 0,1-1-1 0 0,-1 0 1 0 0,0 0 0 0 0,0 0 0 0 0,0 0 0 0 0,0 0 0 0 0,0 0-1 0 0,0-1 1 0 0,0 1 0 0 0,0-1 0 0 0,0 1 0 0 0,0-1 0 0 0,-1 0-1 0 0,1 0 1 0 0,1-2 0 0 0,9-12 38 0 0,0 0 0 0 0,-2-1 1 0 0,1-1-1 0 0,-2 1 0 0 0,13-36 0 0 0,24-101 95 0 0,-39 131-154 0 0,11-57 234 0 0,15-131 1 0 0,-33 207-335 0 0,0 1 1 0 0,0 0-1 0 0,1 0 1 0 0,0 0-1 0 0,-1 0 1 0 0,1 0-1 0 0,0 0 1 0 0,0 1-1 0 0,0-1 1 0 0,1 0 0 0 0,-1 0-1 0 0,1 1 1 0 0,-1-1-1 0 0,1 1 1 0 0,0-1-1 0 0,0 1 1 0 0,0 0-1 0 0,1 0 1 0 0,-1 0 0 0 0,5-4-1 0 0,-1 4-518 0 0,0-1 1 0 0,0 1-1 0 0,1 0 0 0 0,-1 1 0 0 0,1 0 0 0 0,-1 0 0 0 0,1 0 1 0 0,12 1-1 0 0,46 3-6409 0 0,-23 0 4070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6.464"/>
    </inkml:context>
    <inkml:brush xml:id="br0">
      <inkml:brushProperty name="width" value="0.05" units="cm"/>
      <inkml:brushProperty name="height" value="0.05" units="cm"/>
    </inkml:brush>
  </inkml:definitions>
  <inkml:trace contextRef="#ctx0" brushRef="#br0">152 1 208 0 0,'-31'25'9705'0'0,"2"9"-3417"0"0,18-18-4843 0 0,0 1 0 0 0,1 1 0 0 0,-7 18 0 0 0,9-17-726 0 0,0 0 1 0 0,2 0-1 0 0,1 1 1 0 0,0-1-1 0 0,1 1 1 0 0,1 1-1 0 0,0 36 1 0 0,3-52-659 0 0,0 1 0 0 0,1 0-1 0 0,-1 0 1 0 0,2 0 0 0 0,-1-1 0 0 0,0 1 0 0 0,1 0 0 0 0,0-1 0 0 0,0 0 0 0 0,1 1 0 0 0,0-1 0 0 0,-1 0 0 0 0,2 0 0 0 0,-1 0 0 0 0,1-1 0 0 0,-1 1 0 0 0,1-1 0 0 0,0 0 0 0 0,9 7 0 0 0,-8-8-499 0 0,1 0-1 0 0,-1 0 1 0 0,1 0-1 0 0,0-1 1 0 0,0 1 0 0 0,0-1-1 0 0,10 1 1 0 0,-6-1-1268 0 0,0-1 0 0 0,0 0 0 0 0,0-1 0 0 0,19-2 1 0 0,7-2-1194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6.847"/>
    </inkml:context>
    <inkml:brush xml:id="br0">
      <inkml:brushProperty name="width" value="0.05" units="cm"/>
      <inkml:brushProperty name="height" value="0.05" units="cm"/>
    </inkml:brush>
  </inkml:definitions>
  <inkml:trace contextRef="#ctx0" brushRef="#br0">280 17 4 0 0,'-3'-2'656'0'0,"1"0"-1"0"0,-1 1 1 0 0,0-1-1 0 0,0 1 1 0 0,0-1-1 0 0,0 1 1 0 0,0 0-1 0 0,0 0 1 0 0,0 0 0 0 0,0 0-1 0 0,0 1 1 0 0,0-1-1 0 0,-1 1 1 0 0,1 0-1 0 0,0 0 1 0 0,-5 0 0 0 0,5 1-53 0 0,0 0 0 0 0,0 0 1 0 0,1 1-1 0 0,-1-1 1 0 0,1 0-1 0 0,-1 1 0 0 0,1 0 1 0 0,-1-1-1 0 0,-2 4 1 0 0,-16 17 318 0 0,-6 12 1098 0 0,1 1 0 0 0,-35 61 0 0 0,52-79-1499 0 0,0 1 0 0 0,1 0 0 0 0,1 1 0 0 0,0 0 0 0 0,2 0 0 0 0,0 0 0 0 0,1 0-1 0 0,-2 23 1 0 0,6-37-423 0 0,0 0 1 0 0,1 0-1 0 0,-1 0 0 0 0,1 0 0 0 0,0 0 0 0 0,0 0 0 0 0,1 0 1 0 0,-1 0-1 0 0,1 0 0 0 0,0-1 0 0 0,1 1 0 0 0,-1-1 0 0 0,1 1 1 0 0,-1-1-1 0 0,1 0 0 0 0,1 0 0 0 0,-1 0 0 0 0,1-1 0 0 0,-1 1 1 0 0,1-1-1 0 0,0 0 0 0 0,0 0 0 0 0,0 0 0 0 0,1 0 0 0 0,-1-1 1 0 0,8 4-1 0 0,-6-4-597 0 0,0 0 0 0 0,-1-1-1 0 0,1 1 1 0 0,0-1 0 0 0,0 0 0 0 0,6 0 0 0 0,-6-1-885 0 0,0 0 0 0 0,-1 0 0 0 0,1-1 0 0 0,0 0 0 0 0,0 0 0 0 0,8-3 0 0 0,-4 0-1757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07.216"/>
    </inkml:context>
    <inkml:brush xml:id="br0">
      <inkml:brushProperty name="width" value="0.05" units="cm"/>
      <inkml:brushProperty name="height" value="0.05" units="cm"/>
    </inkml:brush>
  </inkml:definitions>
  <inkml:trace contextRef="#ctx0" brushRef="#br0">78 321 196 0 0,'-46'-8'3370'0'0,"15"6"8787"0"0,55 4-8872 0 0,90 14 2229 0 0,-25-3-2447 0 0,-29-8-3800 0 0,-40-4-2540 0 0,1-1-1 0 0,36-6 1 0 0,-36 2 350 0 0</inkml:trace>
  <inkml:trace contextRef="#ctx0" brushRef="#br0" timeOffset="1">803 40 6421 0 0,'1'-2'917'0'0,"0"-1"1"0"0,0 0 0 0 0,1 0 0 0 0,0 1-1 0 0,-1-1 1 0 0,1 1 0 0 0,0-1 0 0 0,0 1-1 0 0,0 0 1 0 0,0 0 0 0 0,1 0 0 0 0,-1 0-1 0 0,1 0 1 0 0,-1 0 0 0 0,5-2 0 0 0,-4 4-672 0 0,0 0 0 0 0,-1 0 0 0 0,1 0 0 0 0,0 0 0 0 0,0 0 0 0 0,0 0 0 0 0,-1 1 0 0 0,1-1 0 0 0,0 1 0 0 0,-1 0 0 0 0,1 0 0 0 0,0 0 0 0 0,-1 0 0 0 0,1 0 0 0 0,-1 1 1 0 0,0-1-1 0 0,1 1 0 0 0,2 2 0 0 0,10 6 70 0 0,-1 2 0 0 0,0 0 0 0 0,-1 0 1 0 0,0 2-1 0 0,0-1 0 0 0,-2 2 0 0 0,0-1 0 0 0,0 2 1 0 0,-2-1-1 0 0,0 1 0 0 0,0 1 0 0 0,-2 0 1 0 0,0 0-1 0 0,-1 0 0 0 0,0 1 0 0 0,-2 0 0 0 0,0 0 1 0 0,-1 0-1 0 0,-1 0 0 0 0,0 20 0 0 0,-2-23-304 0 0,0 1-1 0 0,-1-1 0 0 0,-1 0 1 0 0,0 0-1 0 0,-1 0 0 0 0,0 0 1 0 0,-2-1-1 0 0,0 1 0 0 0,0-1 1 0 0,-1 0-1 0 0,-1-1 0 0 0,0 1 1 0 0,-1-1-1 0 0,-1-1 0 0 0,0 1 1 0 0,0-1-1 0 0,-1-1 0 0 0,-1 0 1 0 0,0-1-1 0 0,0 0 0 0 0,-1 0 1 0 0,0-1-1 0 0,-1-1 0 0 0,-23 13 1 0 0,-29 4-2172 0 0,43-19-1720 0 0,2 0-3954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1.847"/>
    </inkml:context>
    <inkml:brush xml:id="br0">
      <inkml:brushProperty name="width" value="0.05" units="cm"/>
      <inkml:brushProperty name="height" value="0.05" units="cm"/>
    </inkml:brush>
  </inkml:definitions>
  <inkml:trace contextRef="#ctx0" brushRef="#br0">146 17 456 0 0,'0'-16'10976'0'0,"-1"15"-10188"0"0,-35 8 3631 0 0,29-5-4032 0 0,0 1 0 0 0,0 0 0 0 0,0 1 0 0 0,0-1 0 0 0,0 1 0 0 0,1 1 0 0 0,-1-1 0 0 0,1 1 0 0 0,-7 7 0 0 0,10-9-218 0 0,0 1 0 0 0,0-1-1 0 0,0 1 1 0 0,0 0 0 0 0,0 0-1 0 0,1 0 1 0 0,0 0 0 0 0,0 0-1 0 0,0 0 1 0 0,0 1 0 0 0,1-1-1 0 0,-1 1 1 0 0,1-1 0 0 0,0 1-1 0 0,0 7 1 0 0,1-9-81 0 0,1-1-1 0 0,-1 1 1 0 0,1-1-1 0 0,-1 1 0 0 0,1-1 1 0 0,0 1-1 0 0,0-1 1 0 0,0 0-1 0 0,1 0 1 0 0,-1 1-1 0 0,0-1 1 0 0,1 0-1 0 0,0 0 1 0 0,-1 0-1 0 0,1 0 1 0 0,0-1-1 0 0,0 1 1 0 0,0 0-1 0 0,0-1 1 0 0,0 1-1 0 0,0-1 1 0 0,1 0-1 0 0,-1 0 0 0 0,0 0 1 0 0,1 0-1 0 0,-1 0 1 0 0,1 0-1 0 0,-1-1 1 0 0,1 1-1 0 0,4 0 1 0 0,10 1 282 0 0,0 0 0 0 0,0 0 0 0 0,23-2-1 0 0,-28 0-61 0 0,-9 0-729 0 0,18 3 662 0 0,-16 0-3874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19.097"/>
    </inkml:context>
    <inkml:brush xml:id="br0">
      <inkml:brushProperty name="width" value="0.05" units="cm"/>
      <inkml:brushProperty name="height" value="0.05" units="cm"/>
    </inkml:brush>
  </inkml:definitions>
  <inkml:trace contextRef="#ctx0" brushRef="#br0">1 209 292 0 0,'0'-15'4664'0'0,"11"19"-882"0"0,14 21-225 0 0,80 141 3218 0 0,-76-115-4605 0 0,3-2 0 0 0,54 67 0 0 0,-86-115-2119 0 0,1 0 0 0 0,0 0 0 0 0,0 0 0 0 0,-1-1 0 0 0,1 1 0 0 0,0 0-1 0 0,0-1 1 0 0,0 1 0 0 0,0 0 0 0 0,0-1 0 0 0,0 1 0 0 0,0-1 0 0 0,0 1-1 0 0,0-1 1 0 0,0 0 0 0 0,0 0 0 0 0,0 1 0 0 0,0-1 0 0 0,0 0 0 0 0,0 0 0 0 0,0 0-1 0 0,0 0 1 0 0,0 0 0 0 0,0 0 0 0 0,0 0 0 0 0,0 0 0 0 0,0-1 0 0 0,1 1 0 0 0,-1 0-1 0 0,0-1 1 0 0,0 1 0 0 0,0-1 0 0 0,0 1 0 0 0,-1-1 0 0 0,1 1 0 0 0,0-1-1 0 0,0 0 1 0 0,0 1 0 0 0,0-1 0 0 0,-1 0 0 0 0,1 0 0 0 0,0 1 0 0 0,0-1 0 0 0,-1 0-1 0 0,1 0 1 0 0,-1 0 0 0 0,1 0 0 0 0,-1 0 0 0 0,1 0 0 0 0,-1-1 0 0 0,6-9 58 0 0,-1 0 1 0 0,0 0 0 0 0,5-18 0 0 0,-7 20 10 0 0,38-111 400 0 0,91-244 295 0 0,-131 361-1004 0 0,0 0 0 0 0,0-1 0 0 0,1 1 0 0 0,-1 0 0 0 0,1 0 0 0 0,0 0 0 0 0,0 0 0 0 0,0 0 0 0 0,0 0 0 0 0,0 1 0 0 0,4-4-1 0 0,-3 5-244 0 0,-1 0-1 0 0,0 1 1 0 0,0-1-1 0 0,0 1 0 0 0,1 0 1 0 0,-1 0-1 0 0,0 0 0 0 0,0 0 1 0 0,1 0-1 0 0,-1 0 0 0 0,0 0 1 0 0,0 1-1 0 0,1-1 1 0 0,-1 1-1 0 0,0 0 0 0 0,0 0 1 0 0,0-1-1 0 0,3 3 0 0 0,12 3-2824 0 0,2 1 469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19.466"/>
    </inkml:context>
    <inkml:brush xml:id="br0">
      <inkml:brushProperty name="width" value="0.05" units="cm"/>
      <inkml:brushProperty name="height" value="0.05" units="cm"/>
    </inkml:brush>
  </inkml:definitions>
  <inkml:trace contextRef="#ctx0" brushRef="#br0">228 0 672 0 0,'-5'2'931'0'0,"-1"1"0"0"0,1-1 0 0 0,0 1 1 0 0,0 0-1 0 0,0 0 0 0 0,0 1 0 0 0,-4 4 0 0 0,-52 56 3244 0 0,40-39-2718 0 0,7-10-342 0 0,0 2 1 0 0,2 0-1 0 0,-1 1 1 0 0,-15 32-1 0 0,24-44-843 0 0,1 0-1 0 0,1 1 1 0 0,-1 0 0 0 0,1 0-1 0 0,0-1 1 0 0,1 1-1 0 0,0 0 1 0 0,0 0-1 0 0,0 0 1 0 0,1 0 0 0 0,0 1-1 0 0,0-1 1 0 0,1 0-1 0 0,0 0 1 0 0,0 0 0 0 0,1 0-1 0 0,0-1 1 0 0,3 8-1 0 0,-3-10-417 0 0,0-1-1 0 0,0 0 1 0 0,0 0 0 0 0,0 0-1 0 0,1-1 1 0 0,-1 1-1 0 0,1-1 1 0 0,0 1-1 0 0,0-1 1 0 0,0 0 0 0 0,0 0-1 0 0,0 0 1 0 0,6 2-1 0 0,-2-1-1087 0 0,0 0-1 0 0,0 0 0 0 0,1-1 0 0 0,-1 0 1 0 0,13 1-1 0 0,2-1-1344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20.277"/>
    </inkml:context>
    <inkml:brush xml:id="br0">
      <inkml:brushProperty name="width" value="0.05" units="cm"/>
      <inkml:brushProperty name="height" value="0.05" units="cm"/>
    </inkml:brush>
  </inkml:definitions>
  <inkml:trace contextRef="#ctx0" brushRef="#br0">268 5 204 0 0,'-4'-1'801'0'0,"1"0"1"0"0,-1 0-1 0 0,0 1 0 0 0,0-1 1 0 0,0 1-1 0 0,1 0 0 0 0,-1 0 1 0 0,0 0-1 0 0,0 1 0 0 0,-6 0 0 0 0,-40 20 4026 0 0,28-7-3348 0 0,1 0-1 0 0,-23 22 1 0 0,35-29-883 0 0,1-1-117 0 0,1 1-1 0 0,1 0 0 0 0,-1 0 1 0 0,1 0-1 0 0,0 1 1 0 0,0 0-1 0 0,1 0 1 0 0,0 0-1 0 0,1 1 1 0 0,-5 11-1 0 0,8-17-366 0 0,0 0 0 0 0,0 0 0 0 0,1-1-1 0 0,-1 1 1 0 0,1 0 0 0 0,0 0 0 0 0,-1 0-1 0 0,1 0 1 0 0,1 0 0 0 0,-1 0 0 0 0,0 0 0 0 0,1 0-1 0 0,-1 0 1 0 0,1-1 0 0 0,0 1 0 0 0,0 0-1 0 0,0 0 1 0 0,0-1 0 0 0,1 1 0 0 0,-1-1 0 0 0,1 1-1 0 0,-1-1 1 0 0,1 1 0 0 0,0-1 0 0 0,0 0-1 0 0,0 0 1 0 0,0 0 0 0 0,0 0 0 0 0,1 0 0 0 0,-1 0-1 0 0,0-1 1 0 0,1 1 0 0 0,-1-1 0 0 0,1 0-1 0 0,0 0 1 0 0,4 2 0 0 0,-4-2-85 0 0,0 0-1 0 0,0 1 1 0 0,1-1 0 0 0,-1 0-1 0 0,1 0 1 0 0,-1-1 0 0 0,1 1-1 0 0,-1-1 1 0 0,1 0 0 0 0,-1 0 0 0 0,1 0-1 0 0,-1 0 1 0 0,1-1 0 0 0,-1 1-1 0 0,1-1 1 0 0,-1 0 0 0 0,0 0-1 0 0,1 0 1 0 0,-1 0 0 0 0,0-1-1 0 0,0 1 1 0 0,0-1 0 0 0,0 0-1 0 0,0 0 1 0 0,0 0 0 0 0,0-1 0 0 0,-1 1-1 0 0,1 0 1 0 0,-1-1 0 0 0,1 0-1 0 0,-1 1 1 0 0,0-1 0 0 0,0 0-1 0 0,2-5 1 0 0,-2 3-58 0 0,0 1 0 0 0,0 0-1 0 0,0-1 1 0 0,-1 0 0 0 0,0 1-1 0 0,0-1 1 0 0,0 0 0 0 0,-1 1 0 0 0,1-1-1 0 0,-1 0 1 0 0,0 0 0 0 0,-1 0-1 0 0,1 1 1 0 0,-1-1 0 0 0,0 0-1 0 0,0 1 1 0 0,0-1 0 0 0,-1 0 0 0 0,0 1-1 0 0,1 0 1 0 0,-2-1 0 0 0,1 1-1 0 0,0 0 1 0 0,-1 0 0 0 0,-3-4 0 0 0,0 2-182 0 0,-1 0 0 0 0,1 0 1 0 0,-1 1-1 0 0,0-1 0 0 0,0 2 1 0 0,-1-1-1 0 0,0 1 0 0 0,1 0 1 0 0,-10-3-1 0 0,-3 1-3853 0 0,1 0-3455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20.695"/>
    </inkml:context>
    <inkml:brush xml:id="br0">
      <inkml:brushProperty name="width" value="0.05" units="cm"/>
      <inkml:brushProperty name="height" value="0.05" units="cm"/>
    </inkml:brush>
  </inkml:definitions>
  <inkml:trace contextRef="#ctx0" brushRef="#br0">0 28 208 0 0,'1'-2'420'0'0,"0"0"0"0"0,1 0-1 0 0,-1 0 1 0 0,1 0 0 0 0,-1 1 0 0 0,1-1 0 0 0,-1 1-1 0 0,1-1 1 0 0,0 1 0 0 0,0 0 0 0 0,0-1 0 0 0,0 1-1 0 0,0 0 1 0 0,0 0 0 0 0,0 0 0 0 0,0 1-1 0 0,0-1 1 0 0,0 0 0 0 0,0 1 0 0 0,1-1 0 0 0,2 1-1 0 0,0 0 126 0 0,1 0 1 0 0,-1 1-1 0 0,0-1 0 0 0,1 1 0 0 0,-1 0 0 0 0,0 1 0 0 0,0-1 0 0 0,9 5 0 0 0,2 2 497 0 0,-1 1-1 0 0,0 0 1 0 0,0 1 0 0 0,22 19 0 0 0,-24-16-461 0 0,-1 1 1 0 0,0 0-1 0 0,-1 1 1 0 0,0 0-1 0 0,-1 1 1 0 0,-1 0 0 0 0,0 0-1 0 0,-1 1 1 0 0,-1 0-1 0 0,-1 0 1 0 0,0 1-1 0 0,-1 0 1 0 0,3 24-1 0 0,-7-31-411 0 0,0-1 0 0 0,0 0 0 0 0,-1 1-1 0 0,-1-1 1 0 0,0 1 0 0 0,0-1 0 0 0,-1 0 0 0 0,0 1 0 0 0,-1-1-1 0 0,-7 18 1 0 0,6-20-313 0 0,0-1 0 0 0,-1 0 0 0 0,1-1 0 0 0,-1 1 0 0 0,0-1-1 0 0,-1 0 1 0 0,0 0 0 0 0,0 0 0 0 0,0-1 0 0 0,0 0 0 0 0,-1 0 0 0 0,0-1 0 0 0,0 1-1 0 0,0-2 1 0 0,-10 5 0 0 0,10-4-737 0 0,-1 1-1477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2.812"/>
    </inkml:context>
    <inkml:brush xml:id="br0">
      <inkml:brushProperty name="width" value="0.05" units="cm"/>
      <inkml:brushProperty name="height" value="0.05" units="cm"/>
    </inkml:brush>
  </inkml:definitions>
  <inkml:trace contextRef="#ctx0" brushRef="#br0">177 22 432 0 0,'-13'-22'11843'0'0,"-15"25"-6390"0"0,19 0-5009 0 0,-1-1-1 0 0,1 1 1 0 0,0 1-1 0 0,0 0 0 0 0,0 0 1 0 0,0 1-1 0 0,1 0 1 0 0,-1 0-1 0 0,1 1 0 0 0,1 0 1 0 0,-1 0-1 0 0,1 1 1 0 0,0 0-1 0 0,-8 11 1 0 0,15-17-379 0 0,-1 0 1 0 0,1 0 0 0 0,0 1 0 0 0,-1-1-1 0 0,1 0 1 0 0,0 0 0 0 0,0 0 0 0 0,0 1 0 0 0,0-1-1 0 0,0 0 1 0 0,0 0 0 0 0,0 0 0 0 0,1 1-1 0 0,-1-1 1 0 0,0 0 0 0 0,1 0 0 0 0,-1 0 0 0 0,1 0-1 0 0,-1 1 1 0 0,1-1 0 0 0,0 0 0 0 0,-1 0-1 0 0,1 0 1 0 0,0 0 0 0 0,0-1 0 0 0,-1 1 0 0 0,1 0-1 0 0,0 0 1 0 0,0 0 0 0 0,0-1 0 0 0,0 1-1 0 0,0 0 1 0 0,0-1 0 0 0,0 1 0 0 0,1-1 0 0 0,-1 1-1 0 0,0-1 1 0 0,0 0 0 0 0,2 1 0 0 0,46 15 1329 0 0,-23-13-808 0 0,-20-3-433 0 0,1 0 0 0 0,-1 1-1 0 0,0 0 1 0 0,1 1-1 0 0,-1-1 1 0 0,6 3 0 0 0,-11-3-263 0 0,12-1-1216 0 0,-6 3-1929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2.613"/>
    </inkml:context>
    <inkml:brush xml:id="br0">
      <inkml:brushProperty name="width" value="0.05" units="cm"/>
      <inkml:brushProperty name="height" value="0.05" units="cm"/>
    </inkml:brush>
  </inkml:definitions>
  <inkml:trace contextRef="#ctx0" brushRef="#br0">0 68 404 0 0,'2'5'6034'0'0,"3"-2"-6071"0"0,16 2 1009 0 0,1 0-1 0 0,-1-2 1 0 0,1-1 0 0 0,0 0 0 0 0,29-2 0 0 0,-5 0-295 0 0,1024-10 5509 0 0,-543-2-3853 0 0,344-35-346 0 0,-808 34-1164 0 0,-60 9-2033 0 0,-14-3-7638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0.305"/>
    </inkml:context>
    <inkml:brush xml:id="br0">
      <inkml:brushProperty name="width" value="0.05" units="cm"/>
      <inkml:brushProperty name="height" value="0.05" units="cm"/>
    </inkml:brush>
  </inkml:definitions>
  <inkml:trace contextRef="#ctx0" brushRef="#br0">8 58 148 0 0,'0'0'216'0'0,"0"0"-1"0"0,-1 0 1 0 0,1 0-1 0 0,0 0 1 0 0,-1 0-1 0 0,1 0 1 0 0,-5-3 3880 0 0,5 3-3880 0 0,0-1-1 0 0,0 1 1 0 0,0 0-1 0 0,0-1 1 0 0,0 1-1 0 0,-1 0 1 0 0,1 0 0 0 0,0-1-1 0 0,0 1 1 0 0,0 0-1 0 0,0-1 1 0 0,0 1 0 0 0,0 0-1 0 0,0 0 1 0 0,0-1-1 0 0,0 1 1 0 0,3-5 3880 0 0,-3 5-3881 0 0,1 0 1 0 0,31-10 4683 0 0,42 0-2528 0 0,56 1 840 0 0,59-5-1327 0 0,-189 14-1945 0 0,12-2-2143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0.801"/>
    </inkml:context>
    <inkml:brush xml:id="br0">
      <inkml:brushProperty name="width" value="0.05" units="cm"/>
      <inkml:brushProperty name="height" value="0.05" units="cm"/>
    </inkml:brush>
  </inkml:definitions>
  <inkml:trace contextRef="#ctx0" brushRef="#br0">447 0 460 0 0,'-23'15'1473'0'0,"0"2"0"0"0,2 0 0 0 0,0 1 0 0 0,0 1 0 0 0,2 1 0 0 0,1 0 1 0 0,0 2-1 0 0,-19 30 0 0 0,-12 28 1434 0 0,-40 89 0 0 0,82-153-2644 0 0,-11 19 678 0 0,2 1 1 0 0,2 1-1 0 0,1 1 0 0 0,2 0 1 0 0,2 0-1 0 0,1 1 0 0 0,-3 61 1 0 0,10-95-786 0 0,1 1 0 0 0,0 0 1 0 0,0 0-1 0 0,1 0 0 0 0,0-1 1 0 0,0 1-1 0 0,0 0 0 0 0,0-1 1 0 0,1 1-1 0 0,0-1 0 0 0,0 1 0 0 0,1-1 1 0 0,-1 0-1 0 0,7 8 0 0 0,-5-8-57 0 0,1 0-1 0 0,0-1 0 0 0,1 1 0 0 0,-1-2 0 0 0,1 1 0 0 0,0 0 1 0 0,0-1-1 0 0,0 0 0 0 0,0-1 0 0 0,1 1 0 0 0,-1-1 1 0 0,8 2-1 0 0,28 6 235 0 0,1-2 0 0 0,81 6 0 0 0,89-10 300 0 0,-160-4-497 0 0,-50 0-484 0 0,47-5 907 0 0,-35-1-4382 0 0,-2-5-5832 0 0,-8 5 6320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1.248"/>
    </inkml:context>
    <inkml:brush xml:id="br0">
      <inkml:brushProperty name="width" value="0.05" units="cm"/>
      <inkml:brushProperty name="height" value="0.05" units="cm"/>
    </inkml:brush>
  </inkml:definitions>
  <inkml:trace contextRef="#ctx0" brushRef="#br0">0 125 216 0 0,'1'-1'288'0'0,"-1"0"0"0"0,1-1 0 0 0,-1 1 0 0 0,1 0 0 0 0,0 0 1 0 0,-1 0-1 0 0,1 1 0 0 0,0-1 0 0 0,0 0 0 0 0,0 0 0 0 0,0 0 0 0 0,0 0 0 0 0,0 1 0 0 0,0-1 0 0 0,0 1 0 0 0,0-1 1 0 0,0 0-1 0 0,0 1 0 0 0,0 0 0 0 0,0-1 0 0 0,0 1 0 0 0,1 0 0 0 0,-1-1 0 0 0,0 1 0 0 0,0 0 0 0 0,0 0 0 0 0,2 0 1 0 0,-1 1 36 0 0,-1 0 0 0 0,1 0 0 0 0,-1 0 0 0 0,1 0 0 0 0,-1 0 0 0 0,1 0 0 0 0,-1 1 0 0 0,0-1 0 0 0,0 0 0 0 0,1 1 0 0 0,-1-1 1 0 0,0 1-1 0 0,0 0 0 0 0,-1-1 0 0 0,3 4 0 0 0,3 11 855 0 0,-1-1-1 0 0,0 1 1 0 0,2 17 0 0 0,-5-26-904 0 0,4 30 1626 0 0,-1 0 0 0 0,-1 53 0 0 0,2 6 1601 0 0,-7-95-3467 0 0,1-1 0 0 0,0 1-1 0 0,0-1 1 0 0,0 1 0 0 0,0-1 0 0 0,0 1 0 0 0,0-1 0 0 0,0 1-1 0 0,1-1 1 0 0,-1 0 0 0 0,0 1 0 0 0,0-1 0 0 0,0 1 0 0 0,0-1-1 0 0,1 1 1 0 0,-1-1 0 0 0,0 1 0 0 0,0-1 0 0 0,1 1 0 0 0,-1-1-1 0 0,0 0 1 0 0,1 1 0 0 0,-1-1 0 0 0,0 0 0 0 0,1 1 0 0 0,-1-1 0 0 0,1 0-1 0 0,-1 0 1 0 0,0 1 0 0 0,1-1 0 0 0,-1 0 0 0 0,1 0 0 0 0,-1 0-1 0 0,1 1 1 0 0,-1-1 0 0 0,1 0 0 0 0,-1 0 0 0 0,1 0 0 0 0,-1 0-1 0 0,1 0 1 0 0,22-13 514 0 0,14-26-253 0 0,2-15 18 0 0,-2-2 1 0 0,53-111-1 0 0,-47 83-91 0 0,-34 65-277 0 0,-6 12 82 0 0,0 0 1 0 0,0 1-1 0 0,1-1 1 0 0,0 1-1 0 0,6-8 1 0 0,-9 13-195 0 0,1 0 1 0 0,-1 0 0 0 0,0 0 0 0 0,0 0 0 0 0,1 0 0 0 0,-1 0 0 0 0,1 0 0 0 0,-1 0 0 0 0,0 1-1 0 0,1-1 1 0 0,0 0 0 0 0,-1 1 0 0 0,1-1 0 0 0,-1 1 0 0 0,1 0 0 0 0,0-1 0 0 0,-1 1 0 0 0,1 0 0 0 0,0 0-1 0 0,-1 0 1 0 0,1 0 0 0 0,-1 1 0 0 0,1-1 0 0 0,0 0 0 0 0,-1 1 0 0 0,1-1 0 0 0,-1 1 0 0 0,4 1-1 0 0,46 23-8935 0 0,-26-10 6111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1.667"/>
    </inkml:context>
    <inkml:brush xml:id="br0">
      <inkml:brushProperty name="width" value="0.05" units="cm"/>
      <inkml:brushProperty name="height" value="0.05" units="cm"/>
    </inkml:brush>
  </inkml:definitions>
  <inkml:trace contextRef="#ctx0" brushRef="#br0">259 15 672 0 0,'-24'-5'2429'0'0,"0"1"0"0"0,-1 2 0 0 0,-33-1 0 0 0,52 3-1899 0 0,-1 0 0 0 0,0 0-1 0 0,0 1 1 0 0,0 0 0 0 0,1 0-1 0 0,-1 1 1 0 0,1-1 0 0 0,-1 1-1 0 0,1 1 1 0 0,-1-1-1 0 0,1 1 1 0 0,0 0 0 0 0,0 1-1 0 0,1 0 1 0 0,-1-1 0 0 0,-9 10-1 0 0,13-10-355 0 0,1-1 0 0 0,0 1 0 0 0,0 0 0 0 0,0-1-1 0 0,0 1 1 0 0,0 0 0 0 0,0 0 0 0 0,1 0-1 0 0,-1 0 1 0 0,1 0 0 0 0,0 0 0 0 0,0 0 0 0 0,0 0-1 0 0,0 0 1 0 0,0 0 0 0 0,1-1 0 0 0,0 1-1 0 0,-1 0 1 0 0,1 0 0 0 0,0 0 0 0 0,0 0 0 0 0,1-1-1 0 0,-1 1 1 0 0,0-1 0 0 0,3 4 0 0 0,6 10 306 0 0,0 0 1 0 0,22 24-1 0 0,-25-31-173 0 0,64 64 1122 0 0,-53-58-992 0 0,-1 2-1 0 0,-1 0 1 0 0,27 37 0 0 0,-43-54-434 0 0,0 1 0 0 0,1-1 0 0 0,-1 0 0 0 0,1 1 0 0 0,-1-1 0 0 0,0 1 0 0 0,0-1 0 0 0,1 1 0 0 0,-1-1 0 0 0,0 1 0 0 0,0 0 1 0 0,0-1-1 0 0,1 1 0 0 0,-1-1 0 0 0,0 1 0 0 0,0-1 0 0 0,0 1 0 0 0,0 0 0 0 0,0-1 0 0 0,0 1 0 0 0,0-1 0 0 0,0 1 0 0 0,-1-1 1 0 0,1 1-1 0 0,0 0 0 0 0,0-1 0 0 0,0 1 0 0 0,-1-1 0 0 0,1 1 0 0 0,0-1 0 0 0,0 1 0 0 0,-1-1 0 0 0,1 1 0 0 0,0-1 0 0 0,-1 1 0 0 0,0 0 1 0 0,-25 5-308 0 0,-34-10-789 0 0,58 4 1016 0 0,-8-1-681 0 0,-40-8-314 0 0,48 8 646 0 0,1 1 1 0 0,-1-1-1 0 0,0 1 0 0 0,1-1 1 0 0,-1 0-1 0 0,1 0 0 0 0,-1 0 1 0 0,1 1-1 0 0,-1-1 1 0 0,1-1-1 0 0,0 1 0 0 0,-1 0 1 0 0,1 0-1 0 0,-1-2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2.063"/>
    </inkml:context>
    <inkml:brush xml:id="br0">
      <inkml:brushProperty name="width" value="0.05" units="cm"/>
      <inkml:brushProperty name="height" value="0.05" units="cm"/>
    </inkml:brush>
  </inkml:definitions>
  <inkml:trace contextRef="#ctx0" brushRef="#br0">0 71 488 0 0,'57'-16'13507'0'0,"-1"3"-6601"0"0,116-17-968 0 0,-137 25-7685 0 0,-12 0-6691 0 0,-17 4 5585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2.463"/>
    </inkml:context>
    <inkml:brush xml:id="br0">
      <inkml:brushProperty name="width" value="0.05" units="cm"/>
      <inkml:brushProperty name="height" value="0.05" units="cm"/>
    </inkml:brush>
  </inkml:definitions>
  <inkml:trace contextRef="#ctx0" brushRef="#br0">1 216 888 0 0,'0'0'252'0'0,"0"0"1"0"0,1-1-1 0 0,-1 1 1 0 0,0-1-1 0 0,0 1 0 0 0,0 0 1 0 0,1-1 252 0 0,-1 1-253 0 0,1 0 0 0 0,-1-1 1 0 0,0 1-1 0 0,1 0 1 0 0,-1 0-1 0 0,0 0 0 0 0,1-1 1 0 0,-1 1-1 0 0,0 0 0 0 0,1 0 1 0 0,-1 0-1 0 0,1 0 1 0 0,-1 0-1 0 0,0 0 0 0 0,1 0 1 0 0,-1 0-1 0 0,1 0 1 0 0,-1 0-1 0 0,0 0 0 0 0,1 0 1 0 0,-1 0-1 0 0,1 0 1 0 0,-1 0-1 0 0,0 0 0 0 0,1 1 1 0 0,14 10 4011 0 0,9 23-534 0 0,-23-33-3309 0 0,71 135 7817 0 0,-39-72-4360 0 0,-33-63-3834 0 0,1-1-1 0 0,-1 1 1 0 0,1 0 0 0 0,-1-1 0 0 0,1 1 0 0 0,-1-1 0 0 0,1 1-1 0 0,-1 0 1 0 0,1-1 0 0 0,0 1 0 0 0,-1-1 0 0 0,1 0 0 0 0,0 1-1 0 0,0-1 1 0 0,-1 0 0 0 0,1 1 0 0 0,0-1 0 0 0,0 0 0 0 0,0 0-1 0 0,-1 0 1 0 0,1 0 0 0 0,0 1 0 0 0,0-1 0 0 0,0 0 0 0 0,-1 0-1 0 0,1-1 1 0 0,0 1 0 0 0,0 0 0 0 0,0 0 0 0 0,-1 0 0 0 0,1 0-1 0 0,0-1 1 0 0,0 1 0 0 0,-1 0 0 0 0,1-1 0 0 0,0 1 0 0 0,0-1-1 0 0,-1 1 1 0 0,1-1 0 0 0,-1 1 0 0 0,1-1 0 0 0,0 1-1 0 0,-1-1 1 0 0,1 0 0 0 0,-1 1 0 0 0,1-1 0 0 0,0-1 0 0 0,28-35 231 0 0,-12 7-252 0 0,-2-2 0 0 0,-1 1 0 0 0,17-59 0 0 0,14-107 20 0 0,-45 195-266 0 0,0 0 1 0 0,0 0-1 0 0,1 0 1 0 0,-1 0 0 0 0,0 1-1 0 0,1-1 1 0 0,0 0-1 0 0,-1 0 1 0 0,1 0-1 0 0,0 0 1 0 0,0 0-1 0 0,0 1 1 0 0,0-1-1 0 0,0 0 1 0 0,0 1-1 0 0,1-1 1 0 0,-1 1-1 0 0,0 0 1 0 0,1-1-1 0 0,2-1 1 0 0,0 2-456 0 0,-1 1 0 0 0,1-1 1 0 0,0 1-1 0 0,0 0 0 0 0,0 0 1 0 0,0 0-1 0 0,0 1 0 0 0,0-1 0 0 0,6 3 1 0 0,-7-3 478 0 0,17 4-3322 0 0,3-1 504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2.868"/>
    </inkml:context>
    <inkml:brush xml:id="br0">
      <inkml:brushProperty name="width" value="0.05" units="cm"/>
      <inkml:brushProperty name="height" value="0.05" units="cm"/>
    </inkml:brush>
  </inkml:definitions>
  <inkml:trace contextRef="#ctx0" brushRef="#br0">345 33 516 0 0,'-1'-3'461'0'0,"-1"1"0"0"0,1 0-1 0 0,-1 0 1 0 0,0 0 0 0 0,1 0-1 0 0,-1 0 1 0 0,0 0 0 0 0,0 0 0 0 0,0 1-1 0 0,-1-1 1 0 0,1 1 0 0 0,0-1 0 0 0,-1 1-1 0 0,1 0 1 0 0,-1 0 0 0 0,1 0 0 0 0,-1 0-1 0 0,1 0 1 0 0,-1 1 0 0 0,1-1-1 0 0,-1 1 1 0 0,0 0 0 0 0,1 0 0 0 0,-1 0-1 0 0,0 0 1 0 0,1 0 0 0 0,-5 1 0 0 0,-1 2 145 0 0,-1 0 0 0 0,1 1 0 0 0,0 0 0 0 0,0 0 0 0 0,1 0 0 0 0,-1 1 1 0 0,-7 7-1 0 0,-8 6 323 0 0,1 1 1 0 0,0 1 0 0 0,2 1 0 0 0,-22 28 0 0 0,32-36-524 0 0,1 0 0 0 0,0 1 0 0 0,1 0 0 0 0,0 0 0 0 0,1 1 0 0 0,1 0 0 0 0,0 0 0 0 0,1 0-1 0 0,-3 18 1 0 0,7-28-289 0 0,1-1 0 0 0,-1 0 0 0 0,1 1-1 0 0,0-1 1 0 0,1 1 0 0 0,-1-1 0 0 0,1 0-1 0 0,0 1 1 0 0,0-1 0 0 0,0 0 0 0 0,0 0-1 0 0,1 0 1 0 0,0 0 0 0 0,0 0 0 0 0,0 0-1 0 0,3 5 1 0 0,0-3-46 0 0,0 0-1 0 0,1 0 1 0 0,0-1-1 0 0,0 1 1 0 0,0-2 0 0 0,0 1-1 0 0,1 0 1 0 0,10 4 0 0 0,3 1-430 0 0,0-2 0 0 0,1 0 0 0 0,0-2 0 0 0,0 0 1 0 0,35 4-1 0 0,-13-5-1575 0 0,22-9-6217 0 0,-30-2 5175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3.248"/>
    </inkml:context>
    <inkml:brush xml:id="br0">
      <inkml:brushProperty name="width" value="0.05" units="cm"/>
      <inkml:brushProperty name="height" value="0.05" units="cm"/>
    </inkml:brush>
  </inkml:definitions>
  <inkml:trace contextRef="#ctx0" brushRef="#br0">396 85 8 0 0,'-6'-50'4753'0'0,"6"48"-4376"0"0,-1 1 1 0 0,1-1-1 0 0,0 1 1 0 0,-1-1-1 0 0,1 1 1 0 0,0-1-1 0 0,-1 0 1 0 0,0 1-1 0 0,1 0 1 0 0,-1-1-1 0 0,0 1 1 0 0,0-1-1 0 0,0 1 0 0 0,0 0 1 0 0,0 0-1 0 0,0-1 1 0 0,0 1-1 0 0,0 0 1 0 0,-1 0-1 0 0,1 0 1 0 0,0 0-1 0 0,-1 0 1 0 0,1 1-1 0 0,-1-1 1 0 0,1 0-1 0 0,-1 1 1 0 0,-1-1-1 0 0,1 1-74 0 0,0 0 0 0 0,0 1 0 0 0,0-1 0 0 0,0 1 0 0 0,0 0 0 0 0,0 0 0 0 0,0 0 0 0 0,0 0 0 0 0,1 0 0 0 0,-1 0 0 0 0,0 0 0 0 0,1 1-1 0 0,-1-1 1 0 0,1 0 0 0 0,0 1 0 0 0,-1 0 0 0 0,1-1 0 0 0,-2 4 0 0 0,-20 36 1341 0 0,17-31-1074 0 0,0 1-318 0 0,-6 10 915 0 0,1 1-1 0 0,0 0 0 0 0,2 1 1 0 0,-11 38-1 0 0,19-57-1148 0 0,0 1 0 0 0,0 0 1 0 0,0-1-1 0 0,0 1 0 0 0,1-1 0 0 0,0 1 0 0 0,0 0 0 0 0,0-1 1 0 0,1 1-1 0 0,-1-1 0 0 0,1 1 0 0 0,0-1 0 0 0,1 1 0 0 0,-1-1 1 0 0,1 1-1 0 0,0-1 0 0 0,0 0 0 0 0,0 0 0 0 0,0 0 0 0 0,1 0 1 0 0,0 0-1 0 0,-1-1 0 0 0,1 1 0 0 0,1-1 0 0 0,-1 0 0 0 0,0 0 1 0 0,1 0-1 0 0,0 0 0 0 0,0 0 0 0 0,0-1 0 0 0,5 3 0 0 0,-8-4-29 0 0,19 7-2920 0 0,1-3-5000 0 0,-13-4 4660 0 0</inkml:trace>
  <inkml:trace contextRef="#ctx0" brushRef="#br0" timeOffset="1">113 209 584 0 0,'-67'-18'3714'0'0,"44"15"381"0"0,0 2 3963 0 0,74 17-2404 0 0,-38-13-5426 0 0,137 29 3242 0 0,-98-25-5984 0 0,-2-3-4234 0 0,-26-4 3912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3.633"/>
    </inkml:context>
    <inkml:brush xml:id="br0">
      <inkml:brushProperty name="width" value="0.05" units="cm"/>
      <inkml:brushProperty name="height" value="0.05" units="cm"/>
    </inkml:brush>
  </inkml:definitions>
  <inkml:trace contextRef="#ctx0" brushRef="#br0">218 14 7265 0 0,'16'-14'10343'0'0,"-2"14"-3965"0"0,-12 1-6059 0 0,0 1 0 0 0,0-1-1 0 0,0 1 1 0 0,-1-1 0 0 0,1 1 0 0 0,0 0 0 0 0,-1 0 0 0 0,1-1 0 0 0,-1 1-1 0 0,0 0 1 0 0,1 0 0 0 0,-1 1 0 0 0,1 1 0 0 0,4 12-76 0 0,0 0 1 0 0,-1 0 0 0 0,3 18-1 0 0,-3-4 36 0 0,-1 1-1 0 0,-2-1 1 0 0,-1 1-1 0 0,-2 0 1 0 0,0 0 0 0 0,-2-1-1 0 0,-2 1 1 0 0,-1-1-1 0 0,-1 0 1 0 0,-1-1-1 0 0,-24 57 1 0 0,27-77-778 0 0,0 0 0 0 0,-1 0-1 0 0,0-1 1 0 0,0 1 0 0 0,-1-1 0 0 0,0-1-1 0 0,0 1 1 0 0,-1-1 0 0 0,0-1 0 0 0,0 1-1 0 0,-14 7 1 0 0,6-5-789 0 0,0-2 0 0 0,-1 0 0 0 0,1 0-1 0 0,-1-2 1 0 0,-33 7 0 0 0,32-9-1978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4.033"/>
    </inkml:context>
    <inkml:brush xml:id="br0">
      <inkml:brushProperty name="width" value="0.05" units="cm"/>
      <inkml:brushProperty name="height" value="0.05" units="cm"/>
    </inkml:brush>
  </inkml:definitions>
  <inkml:trace contextRef="#ctx0" brushRef="#br0">5 1 92 0 0,'-4'4'10672'0'0,"25"2"-7692"0"0,34 2-1622 0 0,498 10 4412 0 0,-337-16-4567 0 0,1232 43 3300 0 0,-316-8-2661 0 0,-1066-35-1717 0 0,265 2 512 0 0,-224-7-86 0 0,113-17-1 0 0,-218 19-607 0 0,48-9 647 0 0,-48 9-683 0 0,0 1 0 0 0,0-1 1 0 0,0 1-1 0 0,0-1 0 0 0,0 0 0 0 0,0 0 0 0 0,0 0 1 0 0,-1 0-1 0 0,1 0 0 0 0,0 0 0 0 0,0 0 0 0 0,-1-1 1 0 0,1 1-1 0 0,-1-1 0 0 0,0 1 0 0 0,1-1 0 0 0,-1 0 1 0 0,0 1-1 0 0,0-1 0 0 0,2-2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5.005"/>
    </inkml:context>
    <inkml:brush xml:id="br0">
      <inkml:brushProperty name="width" value="0.05" units="cm"/>
      <inkml:brushProperty name="height" value="0.05" units="cm"/>
    </inkml:brush>
  </inkml:definitions>
  <inkml:trace contextRef="#ctx0" brushRef="#br0">4 13 376 0 0,'-4'1'16138'0'0,"134"13"-7411"0"0,-79-11-7460 0 0,-1-2-1 0 0,52-7 1 0 0,-50-6-424 0 0,-14 1-4212 0 0,-14 9-7185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4.853"/>
    </inkml:context>
    <inkml:brush xml:id="br0">
      <inkml:brushProperty name="width" value="0.05" units="cm"/>
      <inkml:brushProperty name="height" value="0.05" units="cm"/>
    </inkml:brush>
  </inkml:definitions>
  <inkml:trace contextRef="#ctx0" brushRef="#br0">1 135 580 0 0,'0'0'2746'0'0,"24"21"2238"0"0,-13-2-2718 0 0,-1-1 0 0 0,0 2 0 0 0,11 31 0 0 0,-13-29-643 0 0,1-2 1 0 0,1 1-1 0 0,16 25 1 0 0,-26-45-1522 0 0,1 0 1 0 0,0 0-1 0 0,0 0 1 0 0,-1 0-1 0 0,1 0 1 0 0,0 0-1 0 0,0 0 1 0 0,0 0-1 0 0,0-1 1 0 0,0 1-1 0 0,0 0 1 0 0,0-1-1 0 0,0 1 1 0 0,0 0-1 0 0,0-1 1 0 0,1 1-1 0 0,-1-1 1 0 0,0 0-1 0 0,0 1 1 0 0,0-1-1 0 0,1 0 1 0 0,-1 0 0 0 0,0 0-1 0 0,0 0 1 0 0,1 0-1 0 0,-1 0 1 0 0,0 0-1 0 0,3-1 1 0 0,-1 0-8 0 0,0-1 1 0 0,1 1-1 0 0,-1-1 1 0 0,0 0 0 0 0,0 0-1 0 0,0 0 1 0 0,0-1 0 0 0,0 1-1 0 0,-1-1 1 0 0,3-3-1 0 0,6-7 25 0 0,0-1-1 0 0,-1 0 1 0 0,10-21 0 0 0,101-236 453 0 0,-121 270-846 0 0,1 0 0 0 0,0 0 0 0 0,-1 1 1 0 0,1-1-1 0 0,0 0 0 0 0,-1 0 0 0 0,1 0 0 0 0,0 1 0 0 0,0-1 0 0 0,0 0 1 0 0,-1 1-1 0 0,1-1 0 0 0,0 1 0 0 0,0-1 0 0 0,0 1 0 0 0,0-1 0 0 0,0 1 1 0 0,0 0-1 0 0,0-1 0 0 0,0 1 0 0 0,0 0 0 0 0,1 0 0 0 0,-1 0 0 0 0,0 0 1 0 0,0 0-1 0 0,0 0 0 0 0,0 0 0 0 0,0 0 0 0 0,0 0 0 0 0,0 0 0 0 0,0 1 1 0 0,0-1-1 0 0,0 0 0 0 0,0 1 0 0 0,0-1 0 0 0,0 1 0 0 0,0-1 0 0 0,0 1 1 0 0,1 1-1 0 0,9 2-2286 0 0,5-1-91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5.237"/>
    </inkml:context>
    <inkml:brush xml:id="br0">
      <inkml:brushProperty name="width" value="0.05" units="cm"/>
      <inkml:brushProperty name="height" value="0.05" units="cm"/>
    </inkml:brush>
  </inkml:definitions>
  <inkml:trace contextRef="#ctx0" brushRef="#br0">118 14 5845 0 0,'0'0'9274'0'0,"-32"-14"-5909"0"0,27 15-3089 0 0,-1-1 0 0 0,0 1 0 0 0,1 0 0 0 0,-1 1 0 0 0,1-1 0 0 0,-1 1 0 0 0,1 0 0 0 0,0 0 0 0 0,0 1 0 0 0,-6 3 0 0 0,9-5-220 0 0,1-1 0 0 0,0 1 0 0 0,-1 0 1 0 0,1 0-1 0 0,0 0 0 0 0,0 0 1 0 0,-1 0-1 0 0,1 0 0 0 0,0 0 0 0 0,0 1 1 0 0,0-1-1 0 0,1 0 0 0 0,-1 1 0 0 0,0-1 1 0 0,0 0-1 0 0,1 1 0 0 0,-1-1 0 0 0,1 1 1 0 0,-1-1-1 0 0,1 1 0 0 0,0-1 1 0 0,-1 1-1 0 0,1-1 0 0 0,0 1 0 0 0,0 0 1 0 0,0-1-1 0 0,0 1 0 0 0,1-1 0 0 0,-1 1 1 0 0,0-1-1 0 0,1 1 0 0 0,-1-1 0 0 0,0 1 1 0 0,1-1-1 0 0,0 1 0 0 0,-1-1 1 0 0,1 1-1 0 0,0-1 0 0 0,0 0 0 0 0,0 0 1 0 0,1 2-1 0 0,13 13 231 0 0,-1 0-1 0 0,2-2 1 0 0,23 18 0 0 0,-21-18-100 0 0,-1 1 1 0 0,28 30 0 0 0,-44-43-187 0 0,1-1-1 0 0,-1 0 0 0 0,0 0 1 0 0,0 1-1 0 0,0-1 1 0 0,0 0-1 0 0,0 1 1 0 0,0-1-1 0 0,0 1 1 0 0,-1 0-1 0 0,1-1 1 0 0,-1 1-1 0 0,1 0 1 0 0,-1-1-1 0 0,1 1 1 0 0,-1 0-1 0 0,0-1 1 0 0,0 1-1 0 0,0 0 1 0 0,0 0-1 0 0,0-1 1 0 0,0 1-1 0 0,0 0 1 0 0,-1-1-1 0 0,1 1 1 0 0,-1 0-1 0 0,1-1 1 0 0,-1 1-1 0 0,1 0 1 0 0,-1-1-1 0 0,0 1 1 0 0,0-1-1 0 0,0 1 1 0 0,0-1-1 0 0,0 0 1 0 0,0 1-1 0 0,0-1 1 0 0,-1 0-1 0 0,1 0 1 0 0,0 0-1 0 0,-1 0 1 0 0,1 0-1 0 0,0 0 1 0 0,-1 0-1 0 0,0 0 1 0 0,1 0-1 0 0,-1-1 1 0 0,-3 2-1 0 0,-2 1-382 0 0,0-1-1 0 0,0 0 1 0 0,-1 0 0 0 0,1 0-1 0 0,-1-1 1 0 0,0 0-1 0 0,1 0 1 0 0,-1-1-1 0 0,0 0 1 0 0,-9-2 0 0 0,16 2-647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5.643"/>
    </inkml:context>
    <inkml:brush xml:id="br0">
      <inkml:brushProperty name="width" value="0.05" units="cm"/>
      <inkml:brushProperty name="height" value="0.05" units="cm"/>
    </inkml:brush>
  </inkml:definitions>
  <inkml:trace contextRef="#ctx0" brushRef="#br0">0 24 844 0 0,'1'-1'17997'0'0,"13"-2"-16914"0"0,113-5 6010 0 0,-46 3-5085 0 0,0-1-3570 0 0,-72 6 140 0 0,-2 1-1735 0 0,8-2-5602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6.143"/>
    </inkml:context>
    <inkml:brush xml:id="br0">
      <inkml:brushProperty name="width" value="0.05" units="cm"/>
      <inkml:brushProperty name="height" value="0.05" units="cm"/>
    </inkml:brush>
  </inkml:definitions>
  <inkml:trace contextRef="#ctx0" brushRef="#br0">0 58 316 0 0,'3'5'8183'0'0,"7"13"-3460"0"0,18 34-918 0 0,-17-28-2476 0 0,-2-3-127 0 0,1 0 0 0 0,0 0 1 0 0,2-1-1 0 0,0 0 0 0 0,1-1 0 0 0,17 18 0 0 0,-30-37-1152 0 0,1 1-1 0 0,0-1 0 0 0,0 1 1 0 0,0-1-1 0 0,0 0 1 0 0,0 1-1 0 0,-1-1 1 0 0,1 0-1 0 0,0 1 1 0 0,0-1-1 0 0,0 0 1 0 0,0 0-1 0 0,0 0 0 0 0,0 0 1 0 0,0 0-1 0 0,0 0 1 0 0,0 0-1 0 0,0 0 1 0 0,0 0-1 0 0,0-1 1 0 0,0 1-1 0 0,0 0 1 0 0,0-1-1 0 0,0 1 1 0 0,0-1-1 0 0,0 1 0 0 0,-1-1 1 0 0,1 1-1 0 0,0-1 1 0 0,0 1-1 0 0,-1-1 1 0 0,1 0-1 0 0,0 1 1 0 0,-1-1-1 0 0,1 0 1 0 0,0 0-1 0 0,-1 0 0 0 0,1 1 1 0 0,-1-1-1 0 0,1 0 1 0 0,-1 0-1 0 0,0 0 1 0 0,1-1-1 0 0,24-50 150 0 0,-21 42-64 0 0,0 1-104 0 0,86-211 498 0 0,-90 220-525 0 0,5-12-4420 0 0,3 24-4669 0 0,-5-8 6282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6.503"/>
    </inkml:context>
    <inkml:brush xml:id="br0">
      <inkml:brushProperty name="width" value="0.05" units="cm"/>
      <inkml:brushProperty name="height" value="0.05" units="cm"/>
    </inkml:brush>
  </inkml:definitions>
  <inkml:trace contextRef="#ctx0" brushRef="#br0">139 0 288 0 0,'-23'1'6959'0'0,"4"27"-1166"0"0,-3 21-1550 0 0,6-11-1629 0 0,0-9-795 0 0,11-20-1359 0 0,-1-1 0 0 0,2 1 0 0 0,-1-1-1 0 0,1 2 1 0 0,0-1 0 0 0,1 0 0 0 0,0 1-1 0 0,1-1 1 0 0,0 1 0 0 0,0 0-1 0 0,0 15 1 0 0,3-22-527 0 0,0 0 0 0 0,0 0-1 0 0,1 0 1 0 0,-1 0 0 0 0,1 0 0 0 0,0 0-1 0 0,0-1 1 0 0,0 1 0 0 0,0-1 0 0 0,0 1 0 0 0,0-1-1 0 0,1 0 1 0 0,-1 1 0 0 0,1-1 0 0 0,0-1-1 0 0,-1 1 1 0 0,1 0 0 0 0,0-1 0 0 0,0 1-1 0 0,0-1 1 0 0,0 0 0 0 0,5 1 0 0 0,6 3-1863 0 0,-1-2 0 0 0,0 0 1 0 0,1 0-1 0 0,14 0 0 0 0,-9-2-819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6.972"/>
    </inkml:context>
    <inkml:brush xml:id="br0">
      <inkml:brushProperty name="width" value="0.05" units="cm"/>
      <inkml:brushProperty name="height" value="0.05" units="cm"/>
    </inkml:brush>
  </inkml:definitions>
  <inkml:trace contextRef="#ctx0" brushRef="#br0">128 1 216 0 0,'-36'10'8259'0'0,"28"-6"-7321"0"0,1 1 0 0 0,0 1-1 0 0,1-1 1 0 0,-1 1 0 0 0,1 0 0 0 0,0 0 0 0 0,0 1 0 0 0,1 0 0 0 0,0 0 0 0 0,0 0-1 0 0,1 0 1 0 0,-7 16 0 0 0,10-20-728 0 0,0-1-1 0 0,-1 1 1 0 0,1 0-1 0 0,0 0 1 0 0,1-1-1 0 0,-1 1 1 0 0,0 0-1 0 0,1 0 1 0 0,0 0-1 0 0,0 0 1 0 0,-1 0-1 0 0,2 0 1 0 0,-1 0-1 0 0,0 0 1 0 0,1 0-1 0 0,-1 0 1 0 0,1-1-1 0 0,0 1 1 0 0,0 0 0 0 0,0 0-1 0 0,0 0 1 0 0,0-1-1 0 0,1 1 1 0 0,-1-1-1 0 0,1 1 1 0 0,0-1-1 0 0,0 0 1 0 0,0 1-1 0 0,0-1 1 0 0,0 0-1 0 0,0 0 1 0 0,1-1-1 0 0,-1 1 1 0 0,0 0-1 0 0,1-1 1 0 0,0 1-1 0 0,-1-1 1 0 0,1 0-1 0 0,0 0 1 0 0,3 1-1 0 0,-5-1-181 0 0,0-1-1 0 0,0 1 1 0 0,0-1-1 0 0,0 1 1 0 0,0-1-1 0 0,1 0 1 0 0,-1 1-1 0 0,0-1 1 0 0,0 0-1 0 0,0 0 1 0 0,0 0-1 0 0,1 0 1 0 0,-1 0-1 0 0,0 0 1 0 0,0 0-1 0 0,0 0 1 0 0,0 0-1 0 0,1-1 1 0 0,-1 1-1 0 0,0 0 1 0 0,0-1-1 0 0,0 1 1 0 0,0-1-1 0 0,0 1 1 0 0,0-1-1 0 0,0 0 1 0 0,1 0-1 0 0,-1-1-17 0 0,0 0 1 0 0,-1 1-1 0 0,1-1 0 0 0,-1 1 1 0 0,1-1-1 0 0,-1 0 0 0 0,0 1 0 0 0,0-1 1 0 0,0 0-1 0 0,0 1 0 0 0,0-1 1 0 0,0 0-1 0 0,0 1 0 0 0,0-1 0 0 0,-1 0 1 0 0,0-2-1 0 0,-1-4-18 0 0,-1-1 0 0 0,0 1-1 0 0,-1-1 1 0 0,0 1 0 0 0,0 0 0 0 0,-6-8 0 0 0,-38-40-2633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7.343"/>
    </inkml:context>
    <inkml:brush xml:id="br0">
      <inkml:brushProperty name="width" value="0.05" units="cm"/>
      <inkml:brushProperty name="height" value="0.05" units="cm"/>
    </inkml:brush>
  </inkml:definitions>
  <inkml:trace contextRef="#ctx0" brushRef="#br0">0 18 7573 0 0,'40'-14'11464'0'0,"-1"10"-5978"0"0,-32 5-5253 0 0,0 0 0 0 0,0 0 1 0 0,-1 0-1 0 0,1 1 0 0 0,0 0 0 0 0,-1 0 0 0 0,0 1 1 0 0,1 0-1 0 0,-1 0 0 0 0,0 1 0 0 0,0-1 1 0 0,-1 1-1 0 0,1 0 0 0 0,-1 1 0 0 0,6 5 1 0 0,-6-5-160 0 0,0-1-1 0 0,0 1 1 0 0,-1 0 0 0 0,0 0 0 0 0,0 1 0 0 0,0-1 0 0 0,-1 1 0 0 0,1 0 0 0 0,-1 0 0 0 0,-1 0 0 0 0,1 0 0 0 0,-1 1 0 0 0,0-1 0 0 0,-1 0 0 0 0,1 1 0 0 0,-1 0 0 0 0,-1-1 0 0 0,1 1 0 0 0,-1-1 0 0 0,0 1-1 0 0,-1 0 1 0 0,1-1 0 0 0,-1 1 0 0 0,-1 0 0 0 0,1-1 0 0 0,-1 0 0 0 0,0 1 0 0 0,-1-1 0 0 0,1 0 0 0 0,-1 0 0 0 0,-1 0 0 0 0,1 0 0 0 0,-6 7 0 0 0,4-6-849 0 0,-4 6-596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58.093"/>
    </inkml:context>
    <inkml:brush xml:id="br0">
      <inkml:brushProperty name="width" value="0.05" units="cm"/>
      <inkml:brushProperty name="height" value="0.05" units="cm"/>
    </inkml:brush>
  </inkml:definitions>
  <inkml:trace contextRef="#ctx0" brushRef="#br0">19 69 5388 0 0,'-17'-19'7525'0'0,"16"19"-7377"0"0,1 0 1 0 0,0-1-1 0 0,0 1 0 0 0,0 0 0 0 0,0-1 0 0 0,0 1 1 0 0,0-1-1 0 0,0 1 0 0 0,0 0 0 0 0,0-1 1 0 0,0 1-1 0 0,0 0 0 0 0,0-1 0 0 0,0 1 0 0 0,0-1 1 0 0,0 1-1 0 0,0 0 0 0 0,1-1 0 0 0,-1 1 1 0 0,0 0-1 0 0,0-1 0 0 0,0 1 0 0 0,1 0 1 0 0,-1 0-1 0 0,0-1 0 0 0,0 1 0 0 0,1 0 0 0 0,-1-1 1 0 0,0 1-1 0 0,0 0 0 0 0,1 0 0 0 0,0-1 1 0 0,3-1 399 0 0,1 1 0 0 0,0-1 0 0 0,0 1 0 0 0,0 0 0 0 0,0 1-1 0 0,8-1 1 0 0,2-1-486 0 0,359-26 6262 0 0,-372 28-6283 0 0,0 1 1 0 0,0-1-1 0 0,0 0 1 0 0,0 1-1 0 0,-1 0 1 0 0,1-1-1 0 0,0 1 1 0 0,0 0-1 0 0,-1 0 1 0 0,1 0-1 0 0,0 0 1 0 0,-1 1-1 0 0,1-1 1 0 0,-1 0-1 0 0,0 1 1 0 0,1-1-1 0 0,-1 0 1 0 0,0 1-1 0 0,0 0 1 0 0,0-1-1 0 0,0 1 1 0 0,0 0-1 0 0,0-1 1 0 0,0 1-1 0 0,-1 0 1 0 0,1 0-1 0 0,-1 0 1 0 0,1 0-1 0 0,-1 0 1 0 0,1 2-1 0 0,1 10-1 0 0,0-1 1 0 0,-1 1-1 0 0,0 15 1 0 0,-1-20 18 0 0,-5 310 518 0 0,-1-66-124 0 0,1-145-220 0 0,-21 122 1 0 0,-1 12 145 0 0,24-191-176 0 0,2 0 1 0 0,12 91-1 0 0,-11-136-159 0 0,1-1 0 0 0,1 0-1 0 0,-1 1 1 0 0,1-1 0 0 0,0 0 0 0 0,0 0 0 0 0,0 0-1 0 0,1 0 1 0 0,-1 0 0 0 0,1 0 0 0 0,1-1 0 0 0,-1 1-1 0 0,1-1 1 0 0,-1 0 0 0 0,1 0 0 0 0,6 4 0 0 0,-29-15-44 0 0,0 1 1 0 0,0 0-1 0 0,0 2 1 0 0,-1 0-1 0 0,1 1 1 0 0,-31 0-1 0 0,-16-5 0 0 0,56 7-8 0 0,-30-9-299 0 0,39 10-216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4.345"/>
    </inkml:context>
    <inkml:brush xml:id="br0">
      <inkml:brushProperty name="width" value="0.05" units="cm"/>
      <inkml:brushProperty name="height" value="0.05" units="cm"/>
    </inkml:brush>
  </inkml:definitions>
  <inkml:trace contextRef="#ctx0" brushRef="#br0">79 28 264 0 0,'7'-6'1293'0'0,"-2"-9"11166"0"0,-7 10-11902 0 0,1 4 225 0 0,-37 10 1958 0 0,34-7-2549 0 0,1-1-1 0 0,0 0 1 0 0,0 1-1 0 0,0 0 1 0 0,0 0-1 0 0,0 0 1 0 0,0 0-1 0 0,1 0 1 0 0,-1 0-1 0 0,1 1 1 0 0,-1-1-1 0 0,1 1 1 0 0,0 0-1 0 0,0 0 1 0 0,0 0-1 0 0,-2 5 1 0 0,3-6-98 0 0,1-1 0 0 0,-1 1 0 0 0,1 0 0 0 0,0-1-1 0 0,0 1 1 0 0,0 0 0 0 0,0-1 0 0 0,0 1 0 0 0,0 0 0 0 0,0-1 0 0 0,0 1 0 0 0,1-1 0 0 0,-1 1 0 0 0,1 0 0 0 0,-1-1-1 0 0,1 1 1 0 0,0-1 0 0 0,-1 1 0 0 0,1-1 0 0 0,0 0 0 0 0,0 1 0 0 0,0-1 0 0 0,0 0 0 0 0,0 0 0 0 0,0 1 0 0 0,0-1-1 0 0,1 0 1 0 0,-1 0 0 0 0,0 0 0 0 0,1 0 0 0 0,-1-1 0 0 0,1 1 0 0 0,-1 0 0 0 0,1-1 0 0 0,-1 1 0 0 0,4 0 0 0 0,24 7 1348 0 0,-7-3-3358 0 0,-9 1-7492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5.228"/>
    </inkml:context>
    <inkml:brush xml:id="br0">
      <inkml:brushProperty name="width" value="0.05" units="cm"/>
      <inkml:brushProperty name="height" value="0.05" units="cm"/>
    </inkml:brush>
  </inkml:definitions>
  <inkml:trace contextRef="#ctx0" brushRef="#br0">67 31 336 0 0,'7'-10'3753'0'0,"-6"10"-3500"0"0,-1 0-1 0 0,0 0 1 0 0,1-1 0 0 0,-1 1 0 0 0,1 0 0 0 0,-1 0 0 0 0,0-1 0 0 0,1 1-1 0 0,-1 0 1 0 0,1-1 0 0 0,-1 1 0 0 0,0-1 0 0 0,0 1 0 0 0,1 0 0 0 0,-1-1-1 0 0,0 1 1 0 0,0-1 0 0 0,1 1 0 0 0,-1-1 0 0 0,0 1 0 0 0,0-1 0 0 0,0 1-1 0 0,0 0 1 0 0,0-1 0 0 0,0 1 0 0 0,0-1 0 0 0,0 1 0 0 0,0-1 0 0 0,0 1-1 0 0,0-1 1 0 0,0 1 0 0 0,0-1 0 0 0,0 1 0 0 0,0-1 0 0 0,0 1 0 0 0,-1-1 0 0 0,1 1-1 0 0,0-1 1 0 0,0 1 0 0 0,-1 0 0 0 0,1-1 0 0 0,0 1 0 0 0,0-1 0 0 0,-1 1-1 0 0,1 0 1 0 0,0-1 0 0 0,-1 1 0 0 0,0-1 0 0 0,0 1 220 0 0,-28 10 1703 0 0,25-8-1979 0 0,1 1-1 0 0,-1-1 0 0 0,1 1 1 0 0,0 0-1 0 0,0 0 0 0 0,0 0 0 0 0,0 0 1 0 0,0 0-1 0 0,1 1 0 0 0,-1 0 1 0 0,1-1-1 0 0,0 1 0 0 0,0 0 0 0 0,-2 6 1 0 0,4-8-108 0 0,-1 0 1 0 0,1 0-1 0 0,0 1 0 0 0,0-1 1 0 0,0 0-1 0 0,0 0 1 0 0,0 0-1 0 0,1 1 0 0 0,-1-1 1 0 0,0 0-1 0 0,1 0 1 0 0,0 0-1 0 0,0 0 0 0 0,-1 0 1 0 0,1 0-1 0 0,0 0 1 0 0,1 0-1 0 0,-1 0 0 0 0,0-1 1 0 0,0 1-1 0 0,1 0 1 0 0,-1-1-1 0 0,1 1 0 0 0,0-1 1 0 0,-1 1-1 0 0,1-1 1 0 0,0 0-1 0 0,0 0 0 0 0,0 0 1 0 0,3 2-1 0 0,10 4 275 0 0,-1-1-1 0 0,1-1 1 0 0,0 0-1 0 0,26 4 1 0 0,4 2-2758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5.386"/>
    </inkml:context>
    <inkml:brush xml:id="br0">
      <inkml:brushProperty name="width" value="0.05" units="cm"/>
      <inkml:brushProperty name="height" value="0.05" units="cm"/>
    </inkml:brush>
  </inkml:definitions>
  <inkml:trace contextRef="#ctx0" brushRef="#br0">7 1 96 0 0,'0'0'177'0'0,"-1"1"0"0"0,1-1 0 0 0,-1 1 0 0 0,1-1 0 0 0,-1 0 0 0 0,1 1 0 0 0,-1-1 0 0 0,1 1 0 0 0,0-1 0 0 0,-1 1 0 0 0,1-1 0 0 0,0 1 0 0 0,0 0 0 0 0,-1-1 0 0 0,1 1 0 0 0,0-1 0 0 0,0 1 0 0 0,0 0 0 0 0,0-1 0 0 0,-1 1 0 0 0,1 0 0 0 0,0-1 0 0 0,0 1 0 0 0,0-1 0 0 0,1 1-1 0 0,-1 0 1 0 0,0-1 0 0 0,0 1 0 0 0,0 0 0 0 0,0-1 0 0 0,0 1 0 0 0,1-1 0 0 0,-1 1 0 0 0,0-1 0 0 0,1 2 0 0 0,23 14 4208 0 0,35 0 370 0 0,-19-11-2728 0 0,1-2-1 0 0,50-2 1 0 0,-54-1-3640 0 0,-28 1-5194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4.933"/>
    </inkml:context>
    <inkml:brush xml:id="br0">
      <inkml:brushProperty name="width" value="0.05" units="cm"/>
      <inkml:brushProperty name="height" value="0.05" units="cm"/>
    </inkml:brush>
  </inkml:definitions>
  <inkml:trace contextRef="#ctx0" brushRef="#br0">0 112 516 0 0,'0'0'1248'0'0,"14"30"3666"0"0,13 82 1671 0 0,-15-58-3678 0 0,2-1 0 0 0,33 81-1 0 0,-43-123-2547 0 0,-1-3 187 0 0,1 0 0 0 0,0 0-1 0 0,0-1 1 0 0,0 1-1 0 0,10 11 1 0 0,-13-18-476 0 0,0 0 0 0 0,0 0 0 0 0,0 0 1 0 0,0 0-1 0 0,1-1 0 0 0,-1 1 0 0 0,0 0 1 0 0,0 0-1 0 0,1-1 0 0 0,-1 1 1 0 0,0-1-1 0 0,1 1 0 0 0,-1-1 0 0 0,1 1 1 0 0,-1-1-1 0 0,1 0 0 0 0,-1 0 0 0 0,1 0 1 0 0,-1 0-1 0 0,1 0 0 0 0,-1 0 0 0 0,1 0 1 0 0,-1 0-1 0 0,0-1 0 0 0,1 1 0 0 0,-1 0 1 0 0,1-1-1 0 0,-1 1 0 0 0,0-1 0 0 0,1 0 1 0 0,-1 1-1 0 0,0-1 0 0 0,1 0 0 0 0,-1 0 1 0 0,0 0-1 0 0,0 0 0 0 0,0 0 0 0 0,0 0 1 0 0,1-2-1 0 0,10-8 72 0 0,-1-2 1 0 0,-1 1 0 0 0,0-1-1 0 0,-1-1 1 0 0,0 0-1 0 0,9-20 1 0 0,37-99 275 0 0,-25 54-195 0 0,-3 15-81 0 0,40-89 298 0 0,-66 151-575 0 0,0 1 0 0 0,0-1-1 0 0,0 1 1 0 0,1 0 0 0 0,-1-1-1 0 0,0 1 1 0 0,0 0-1 0 0,1 0 1 0 0,-1 0 0 0 0,0 0-1 0 0,1 0 1 0 0,-1 0 0 0 0,1 0-1 0 0,0 0 1 0 0,-1 1 0 0 0,1-1-1 0 0,0 1 1 0 0,-1-1-1 0 0,1 1 1 0 0,0 0 0 0 0,-1-1-1 0 0,1 1 1 0 0,0 0 0 0 0,0 0-1 0 0,0 0 1 0 0,-1 0-1 0 0,3 1 1 0 0,52 16-7464 0 0,-33-9 4974 0 0,12 2-227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5.336"/>
    </inkml:context>
    <inkml:brush xml:id="br0">
      <inkml:brushProperty name="width" value="0.05" units="cm"/>
      <inkml:brushProperty name="height" value="0.05" units="cm"/>
    </inkml:brush>
  </inkml:definitions>
  <inkml:trace contextRef="#ctx0" brushRef="#br0">302 1 292 0 0,'-45'10'8204'0'0,"-1"-6"-3746"0"0,26-2-2849 0 0,-1 0 1 0 0,-24 6 0 0 0,31-4-800 0 0,0 0 0 0 0,0 1 0 0 0,1 0 0 0 0,-26 15-1 0 0,37-19-688 0 0,0 0-1 0 0,0 0 1 0 0,0 0-1 0 0,0 1 0 0 0,0-1 1 0 0,0 1-1 0 0,1 0 1 0 0,-1-1-1 0 0,1 1 0 0 0,-1 0 1 0 0,1 0-1 0 0,-1 0 0 0 0,1 0 1 0 0,0 0-1 0 0,0 0 1 0 0,0 0-1 0 0,1 0 0 0 0,-1 1 1 0 0,0-1-1 0 0,1 0 0 0 0,-1 0 1 0 0,1 1-1 0 0,0-1 1 0 0,0 0-1 0 0,0 1 0 0 0,0-1 1 0 0,0 0-1 0 0,0 1 1 0 0,1-1-1 0 0,-1 0 0 0 0,1 1 1 0 0,-1-1-1 0 0,1 0 0 0 0,0 0 1 0 0,0 0-1 0 0,0 0 1 0 0,0 0-1 0 0,1 0 0 0 0,1 3 1 0 0,9 12 190 0 0,2-1 1 0 0,0 0 0 0 0,1-1 0 0 0,1-1-1 0 0,0 0 1 0 0,18 11 0 0 0,-17-13-101 0 0,0 1 1 0 0,-1 1 0 0 0,0 0-1 0 0,-1 1 1 0 0,24 33-1 0 0,-37-46-201 0 0,-1-1 0 0 0,0 1-1 0 0,0-1 1 0 0,0 1 0 0 0,0 0-1 0 0,0-1 1 0 0,0 1-1 0 0,-1 0 1 0 0,1 0 0 0 0,-1 0-1 0 0,1-1 1 0 0,-1 1-1 0 0,0 0 1 0 0,1 0 0 0 0,-1 0-1 0 0,0 0 1 0 0,0 0 0 0 0,-1 0-1 0 0,1 0 1 0 0,0 0-1 0 0,-1-1 1 0 0,1 1 0 0 0,-2 3-1 0 0,1-3 3 0 0,-1 0 0 0 0,1 0-1 0 0,-1-1 1 0 0,0 1-1 0 0,0-1 1 0 0,1 1 0 0 0,-1-1-1 0 0,0 1 1 0 0,0-1-1 0 0,-1 0 1 0 0,1 0 0 0 0,0 0-1 0 0,0 0 1 0 0,0-1 0 0 0,-1 1-1 0 0,-2 0 1 0 0,-5 1-300 0 0,0-1 1 0 0,1 0-1 0 0,-1-1 1 0 0,0 0-1 0 0,0 0 1 0 0,0-1-1 0 0,-19-4 1 0 0,10-2-564 0 0,8 0-1518 0 0,16-9-9578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5.731"/>
    </inkml:context>
    <inkml:brush xml:id="br0">
      <inkml:brushProperty name="width" value="0.05" units="cm"/>
      <inkml:brushProperty name="height" value="0.05" units="cm"/>
    </inkml:brush>
  </inkml:definitions>
  <inkml:trace contextRef="#ctx0" brushRef="#br0">1 15 992 0 0,'9'1'10559'0'0,"19"1"-6501"0"0,61 0 1776 0 0,118-8 1641 0 0,-201 6-7513 0 0,-1 0-1 0 0,1-1 1 0 0,0 0-1 0 0,-1 0 1 0 0,1 0 0 0 0,6-3-1 0 0,-4-1-3700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6.184"/>
    </inkml:context>
    <inkml:brush xml:id="br0">
      <inkml:brushProperty name="width" value="0.05" units="cm"/>
      <inkml:brushProperty name="height" value="0.05" units="cm"/>
    </inkml:brush>
  </inkml:definitions>
  <inkml:trace contextRef="#ctx0" brushRef="#br0">20 246 6789 0 0,'-17'-15'10954'0'0,"15"29"-5347"0"0,16 37-2794 0 0,-13-47-2670 0 0,15 36 1030 0 0,2-1-1 0 0,1 0 1 0 0,38 54-1 0 0,-57-92-1141 0 0,1 0-1 0 0,-1 0 0 0 0,1 0 1 0 0,-1 0-1 0 0,1 0 1 0 0,-1 0-1 0 0,1 0 1 0 0,0 0-1 0 0,0-1 0 0 0,-1 1 1 0 0,1 0-1 0 0,0 0 1 0 0,0-1-1 0 0,0 1 1 0 0,0-1-1 0 0,0 1 0 0 0,0-1 1 0 0,0 1-1 0 0,0-1 1 0 0,0 0-1 0 0,0 1 1 0 0,0-1-1 0 0,0 0 0 0 0,0 0 1 0 0,0 0-1 0 0,0 0 1 0 0,0 0-1 0 0,0 0 1 0 0,0 0-1 0 0,1 0 0 0 0,-1 0 1 0 0,0 0-1 0 0,0-1 1 0 0,0 1-1 0 0,0 0 1 0 0,0-1-1 0 0,0 1 0 0 0,0-1 1 0 0,0 1-1 0 0,0-1 1 0 0,0 1-1 0 0,-1-1 1 0 0,1 0-1 0 0,0 1 0 0 0,0-1 1 0 0,0 0-1 0 0,-1 0 1 0 0,1 0-1 0 0,0 1 1 0 0,-1-1-1 0 0,1 0 0 0 0,-1 0 1 0 0,1 0-1 0 0,0-2 1 0 0,5-7-15 0 0,0 0 0 0 0,0 0 0 0 0,6-19-1 0 0,-11 27 16 0 0,102-312-28 0 0,-84 251-3 0 0,-17 54-36 0 0,-1 4-203 0 0,0 0 1 0 0,1 0-1 0 0,-1 0 1 0 0,1 0-1 0 0,0 0 1 0 0,1 1-1 0 0,-1-1 1 0 0,1 1-1 0 0,4-6 0 0 0,-5 8 122 0 0,0 1 0 0 0,1 0 0 0 0,-1 0 0 0 0,0 0-1 0 0,0 0 1 0 0,1 0 0 0 0,-1 1 0 0 0,1-1-1 0 0,-1 1 1 0 0,0-1 0 0 0,1 1 0 0 0,-1 0-1 0 0,1 0 1 0 0,-1 0 0 0 0,1 0 0 0 0,-1 1 0 0 0,1-1-1 0 0,-1 1 1 0 0,1-1 0 0 0,-1 1 0 0 0,0 0-1 0 0,0 0 1 0 0,4 1 0 0 0,68 24-9366 0 0,-38-16 6387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6.559"/>
    </inkml:context>
    <inkml:brush xml:id="br0">
      <inkml:brushProperty name="width" value="0.05" units="cm"/>
      <inkml:brushProperty name="height" value="0.05" units="cm"/>
    </inkml:brush>
  </inkml:definitions>
  <inkml:trace contextRef="#ctx0" brushRef="#br0">269 29 56 0 0,'-1'-1'364'0'0,"1"-1"1"0"0,0 1-1 0 0,-1-1 0 0 0,1 1 1 0 0,-1-1-1 0 0,0 1 1 0 0,1 0-1 0 0,-1-1 0 0 0,0 1 1 0 0,0 0-1 0 0,0 0 0 0 0,0 0 1 0 0,0 0-1 0 0,0-1 0 0 0,0 1 1 0 0,0 0-1 0 0,0 1 0 0 0,-1-1 1 0 0,1 0-1 0 0,0 0 1 0 0,0 1-1 0 0,-1-1 0 0 0,1 0 1 0 0,-1 1-1 0 0,1-1 0 0 0,-2 1 1 0 0,-1 0 37 0 0,1 0 1 0 0,0 0-1 0 0,-1 0 1 0 0,1 1-1 0 0,0-1 1 0 0,0 1-1 0 0,0 0 1 0 0,-1 0 0 0 0,1 0-1 0 0,0 1 1 0 0,-4 2-1 0 0,-7 4 486 0 0,0 1 1 0 0,1 1-1 0 0,-21 20 0 0 0,16-13 352 0 0,0 2 0 0 0,-29 40 1 0 0,42-52-905 0 0,1 0 1 0 0,-1 0 0 0 0,1 0-1 0 0,1 1 1 0 0,-1-1 0 0 0,1 1-1 0 0,1 0 1 0 0,-1 0 0 0 0,1 0-1 0 0,1 0 1 0 0,0 0 0 0 0,-1 17-1 0 0,3-20-226 0 0,0 1-1 0 0,1-1 0 0 0,-1 0 0 0 0,1 0 0 0 0,0 0 0 0 0,1-1 0 0 0,-1 1 1 0 0,1 0-1 0 0,0-1 0 0 0,0 1 0 0 0,0-1 0 0 0,1 0 0 0 0,-1 0 1 0 0,1-1-1 0 0,0 1 0 0 0,0-1 0 0 0,0 0 0 0 0,1 0 0 0 0,-1 0 0 0 0,1 0 1 0 0,0-1-1 0 0,0 0 0 0 0,0 0 0 0 0,0 0 0 0 0,6 1 0 0 0,4 2-380 0 0,0-1 0 0 0,0-1 0 0 0,1-1 0 0 0,-1 0 0 0 0,1-1 0 0 0,0 0 0 0 0,24-3 0 0 0,44-14-3058 0 0,-68 12 1411 0 0,1-2 0 0 0,-1 0 0 0 0,16-9 0 0 0,-2-3-832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6.974"/>
    </inkml:context>
    <inkml:brush xml:id="br0">
      <inkml:brushProperty name="width" value="0.05" units="cm"/>
      <inkml:brushProperty name="height" value="0.05" units="cm"/>
    </inkml:brush>
  </inkml:definitions>
  <inkml:trace contextRef="#ctx0" brushRef="#br0">239 81 588 0 0,'12'-44'3952'0'0,"-14"7"13210"0"0,-5 43-16977 0 0,1 3 586 0 0,1-1 0 0 0,0 1 1 0 0,1 1-1 0 0,0-1 0 0 0,0 0 1 0 0,-3 17-1 0 0,-3 6 452 0 0,2-11-1000 0 0,-3 5 568 0 0,2 1 0 0 0,-10 43 0 0 0,18-64-708 0 0,0-1 1 0 0,0 0-1 0 0,0 1 0 0 0,1-1 0 0 0,-1 1 0 0 0,2-1 0 0 0,-1 1 0 0 0,0-1 0 0 0,1 1 0 0 0,0-1 0 0 0,0 0 0 0 0,1 0 0 0 0,-1 1 1 0 0,1-1-1 0 0,1 0 0 0 0,-1 0 0 0 0,0 0 0 0 0,1-1 0 0 0,7 9 0 0 0,12 3-2833 0 0,-19-14 2155 0 0,0-2 0 0 0,0 1-1 0 0,-1 0 1 0 0,1 0-1 0 0,0-1 1 0 0,0 0 0 0 0,0 1-1 0 0,0-1 1 0 0,0 0 0 0 0,0-1-1 0 0,-1 1 1 0 0,1 0-1 0 0,0-1 1 0 0,0 0 0 0 0,0 1-1 0 0,0-1 1 0 0,-1 0-1 0 0,1 0 1 0 0,3-3 0 0 0,3 0-2510 0 0</inkml:trace>
  <inkml:trace contextRef="#ctx0" brushRef="#br0" timeOffset="1">189 274 60 0 0,'-28'-9'620'0'0,"-45"-15"2975"0"0,-3 10 4903 0 0,64 16 585 0 0,28 5-6298 0 0,29 7-1019 0 0,-13-7-1124 0 0,49 3 0 0 0,-42-9-3874 0 0,-1-4-3367 0 0,-15-1 3540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7.332"/>
    </inkml:context>
    <inkml:brush xml:id="br0">
      <inkml:brushProperty name="width" value="0.05" units="cm"/>
      <inkml:brushProperty name="height" value="0.05" units="cm"/>
    </inkml:brush>
  </inkml:definitions>
  <inkml:trace contextRef="#ctx0" brushRef="#br0">19 17 32 0 0,'9'-11'1883'0'0,"5"6"5133"0"0,0 14-628 0 0,-2 3-5758 0 0,2 6 353 0 0,0 0-1 0 0,-1 1 0 0 0,-1 0 0 0 0,-1 1 0 0 0,-1 0 0 0 0,-1 1 0 0 0,0 0 0 0 0,-2 1 0 0 0,0-1 0 0 0,-2 1 0 0 0,0 1 1 0 0,-1-1-1 0 0,0 31 0 0 0,-3-38-746 0 0,-2 0 1 0 0,0 1-1 0 0,0-1 1 0 0,-2 0-1 0 0,0 0 1 0 0,0 0 0 0 0,-1 0-1 0 0,-1 0 1 0 0,-8 15-1 0 0,7-19-428 0 0,0-1 0 0 0,0 0 0 0 0,-1 0 0 0 0,0-1 0 0 0,-1 1 0 0 0,0-2-1 0 0,0 1 1 0 0,-1-1 0 0 0,0 0 0 0 0,-1-1 0 0 0,0 0 0 0 0,-18 9 0 0 0,1 1-9845 0 0,18-13 6688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7.867"/>
    </inkml:context>
    <inkml:brush xml:id="br0">
      <inkml:brushProperty name="width" value="0.05" units="cm"/>
      <inkml:brushProperty name="height" value="0.05" units="cm"/>
    </inkml:brush>
  </inkml:definitions>
  <inkml:trace contextRef="#ctx0" brushRef="#br0">17 14 220 0 0,'-16'2'10807'0'0,"33"4"-7386"0"0,36 3-1014 0 0,112 2 1827 0 0,80 2-2271 0 0,-204-11-1668 0 0,372 14 2110 0 0,1692 3 3214 0 0,-1709-25-5302 0 0,708-45 762 0 0,-1097 50-1079 0 0,14 0 0 0 0,-1-2 0 0 0,1-1 0 0 0,0 0 0 0 0,38-15 0 0 0,-53 16-1455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8.803"/>
    </inkml:context>
    <inkml:brush xml:id="br0">
      <inkml:brushProperty name="width" value="0.05" units="cm"/>
      <inkml:brushProperty name="height" value="0.05" units="cm"/>
    </inkml:brush>
  </inkml:definitions>
  <inkml:trace contextRef="#ctx0" brushRef="#br0">1 105 560 0 0,'0'0'210'0'0,"1"-1"0"0"0,0 0 0 0 0,-1 0 0 0 0,1 0 1 0 0,0 1-1 0 0,0-1 0 0 0,0 0 0 0 0,-1 1 0 0 0,1-1 0 0 0,0 0 0 0 0,0 1 0 0 0,0-1 0 0 0,0 1 0 0 0,0 0 0 0 0,0-1 0 0 0,0 1 1 0 0,0 0-1 0 0,0 0 0 0 0,0-1 0 0 0,0 1 0 0 0,0 0 0 0 0,0 0 0 0 0,0 0 0 0 0,1 0 0 0 0,-1 0 0 0 0,0 1 0 0 0,0-1 1 0 0,0 0-1 0 0,0 0 0 0 0,0 1 0 0 0,0-1 0 0 0,0 0 0 0 0,0 1 0 0 0,0-1 0 0 0,-1 1 0 0 0,1 0 0 0 0,0-1 0 0 0,0 1 1 0 0,0 0-1 0 0,0-1 0 0 0,0 2 0 0 0,42 34 2531 0 0,-38-32-2264 0 0,19 21 751 0 0,-2 2-1 0 0,-1 0 0 0 0,-1 2 0 0 0,-1 0 1 0 0,-1 1-1 0 0,-2 1 0 0 0,-1 0 0 0 0,-1 1 1 0 0,12 47-1 0 0,-26-78-1182 0 0,0-1 1 0 0,0 1-1 0 0,0-1 0 0 0,1 1 1 0 0,-1-1-1 0 0,0 1 1 0 0,0-1-1 0 0,0 1 0 0 0,1-1 1 0 0,-1 1-1 0 0,0-1 0 0 0,1 1 1 0 0,-1-1-1 0 0,0 1 1 0 0,1-1-1 0 0,-1 0 0 0 0,0 1 1 0 0,1-1-1 0 0,-1 0 0 0 0,1 1 1 0 0,-1-1-1 0 0,1 0 1 0 0,-1 0-1 0 0,1 1 0 0 0,-1-1 1 0 0,1 0-1 0 0,-1 0 0 0 0,1 0 1 0 0,-1 0-1 0 0,1 1 1 0 0,-1-1-1 0 0,2 0 0 0 0,16-11 746 0 0,10-23-64 0 0,5-29-107 0 0,-2-2 0 0 0,24-77-1 0 0,-22 53-197 0 0,1 0-632 0 0,-34 88-446 0 0,26 18-11343 0 0,-18-11 9034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9.483"/>
    </inkml:context>
    <inkml:brush xml:id="br0">
      <inkml:brushProperty name="width" value="0.05" units="cm"/>
      <inkml:brushProperty name="height" value="0.05" units="cm"/>
    </inkml:brush>
  </inkml:definitions>
  <inkml:trace contextRef="#ctx0" brushRef="#br0">264 35 572 0 0,'-1'-22'10922'0'0,"-10"12"-4971"0"0,6 9-5488 0 0,1 0 1 0 0,-1 1 0 0 0,0 0 0 0 0,0 0-1 0 0,0 0 1 0 0,0 1 0 0 0,-5 0 0 0 0,2 0-143 0 0,-93 16 2201 0 0,92-15-2315 0 0,0 0 0 0 0,1 1 0 0 0,-1 0 0 0 0,1 0 0 0 0,0 1 1 0 0,0 0-1 0 0,0 1 0 0 0,1 0 0 0 0,-10 7 0 0 0,17-11-173 0 0,-1 0 1 0 0,0 0-1 0 0,1-1 0 0 0,-1 1 0 0 0,0 0 1 0 0,1 0-1 0 0,-1 0 0 0 0,1 0 0 0 0,-1 0 1 0 0,1 0-1 0 0,0 1 0 0 0,0-1 0 0 0,-1 0 1 0 0,1 0-1 0 0,0 0 0 0 0,0 0 0 0 0,0 0 1 0 0,0 0-1 0 0,0 0 0 0 0,0 0 1 0 0,0 1-1 0 0,1-1 0 0 0,-1 0 0 0 0,0 0 1 0 0,0 0-1 0 0,1 0 0 0 0,-1 0 0 0 0,1 0 1 0 0,-1 0-1 0 0,1 0 0 0 0,0 0 0 0 0,-1 0 1 0 0,1 0-1 0 0,0-1 0 0 0,-1 1 0 0 0,1 0 1 0 0,0 0-1 0 0,0-1 0 0 0,0 1 0 0 0,0 0 1 0 0,0-1-1 0 0,0 1 0 0 0,0-1 1 0 0,1 1-1 0 0,53 29 416 0 0,-47-26-367 0 0,40 17 171 0 0,46 22 177 0 0,-87-39-386 0 0,0 0 0 0 0,-1 0 0 0 0,1 1 0 0 0,-1 0 0 0 0,0 0 0 0 0,0 0 0 0 0,-1 1 0 0 0,1 0 0 0 0,7 12 0 0 0,-12-17-38 0 0,-1 0-1 0 0,0 0 1 0 0,1 0 0 0 0,-1 0 0 0 0,0 0 0 0 0,0 0 0 0 0,0 0 0 0 0,0 0 0 0 0,0 0 0 0 0,0 0 0 0 0,0 0-1 0 0,0 0 1 0 0,0 0 0 0 0,0 0 0 0 0,-1 0 0 0 0,1 0 0 0 0,0 0 0 0 0,-1 0 0 0 0,1 0 0 0 0,-1-1-1 0 0,1 1 1 0 0,-1 0 0 0 0,1 0 0 0 0,-1 0 0 0 0,0 0 0 0 0,1-1 0 0 0,-1 1 0 0 0,0 0 0 0 0,0-1 0 0 0,1 1-1 0 0,-1 0 1 0 0,0-1 0 0 0,0 1 0 0 0,0-1 0 0 0,0 0 0 0 0,0 1 0 0 0,0-1 0 0 0,0 0 0 0 0,0 1-1 0 0,-2-1 1 0 0,-46 14-163 0 0,44-13 25 0 0,-55 5-3455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7.820"/>
    </inkml:context>
    <inkml:brush xml:id="br0">
      <inkml:brushProperty name="width" value="0.05" units="cm"/>
      <inkml:brushProperty name="height" value="0.05" units="cm"/>
    </inkml:brush>
  </inkml:definitions>
  <inkml:trace contextRef="#ctx0" brushRef="#br0">17 69 488 0 0,'-17'-2'11806'0'0,"43"8"-6559"0"0,-8-4-5880 0 0,369 0 6653 0 0,-281-4-5401 0 0,29 0 212 0 0,55 1 962 0 0,249-33 1 0 0,-338 10-414 0 0,-54 11-4001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39.846"/>
    </inkml:context>
    <inkml:brush xml:id="br0">
      <inkml:brushProperty name="width" value="0.05" units="cm"/>
      <inkml:brushProperty name="height" value="0.05" units="cm"/>
    </inkml:brush>
  </inkml:definitions>
  <inkml:trace contextRef="#ctx0" brushRef="#br0">0 18 328 0 0,'9'0'8133'0'0,"13"0"-4626"0"0,38 1 2454 0 0,-3 0-859 0 0,98-11 0 0 0,-147 8-5727 0 0,5-5-9815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0.371"/>
    </inkml:context>
    <inkml:brush xml:id="br0">
      <inkml:brushProperty name="width" value="0.05" units="cm"/>
      <inkml:brushProperty name="height" value="0.05" units="cm"/>
    </inkml:brush>
  </inkml:definitions>
  <inkml:trace contextRef="#ctx0" brushRef="#br0">0 128 868 0 0,'0'0'285'0'0,"0"-1"0"0"0,1 1 0 0 0,-1-1 0 0 0,0 1 0 0 0,0-1 0 0 0,1 1 0 0 0,-1-1-1 0 0,0 1 1 0 0,1-1 0 0 0,-1 1 0 0 0,0-1 0 0 0,1 1 0 0 0,-1-1 0 0 0,1 1 0 0 0,-1 0 0 0 0,0-1 0 0 0,1 1 0 0 0,-1 0 0 0 0,1-1 0 0 0,-1 1 0 0 0,1 0-1 0 0,0-1 1 0 0,-1 1 0 0 0,1 0 0 0 0,-1 0 0 0 0,1 0 0 0 0,-1 0 0 0 0,1 0 0 0 0,0 0 0 0 0,-1 0 0 0 0,1 0 0 0 0,-1 0 0 0 0,1 0 0 0 0,18 14 3817 0 0,9 30-332 0 0,-14-15-2338 0 0,7 14 1618 0 0,1 0 0 0 0,45 63 0 0 0,-66-105-2994 0 0,0 0 0 0 0,0 0 0 0 0,0 0 0 0 0,-1 0 1 0 0,2 0-1 0 0,-1 0 0 0 0,0-1 0 0 0,0 1 0 0 0,0 0 0 0 0,0-1 0 0 0,0 1 0 0 0,0-1 0 0 0,1 1 0 0 0,-1-1 1 0 0,0 0-1 0 0,1 0 0 0 0,-1 1 0 0 0,0-1 0 0 0,0 0 0 0 0,1 0 0 0 0,-1 0 0 0 0,0 0 0 0 0,1 0 1 0 0,-1-1-1 0 0,0 1 0 0 0,0 0 0 0 0,1-1 0 0 0,-1 1 0 0 0,0 0 0 0 0,0-1 0 0 0,0 0 0 0 0,1 1 0 0 0,-1-1 1 0 0,0 0-1 0 0,0 1 0 0 0,0-1 0 0 0,0 0 0 0 0,0 0 0 0 0,0 0 0 0 0,0 0 0 0 0,-1 0 0 0 0,2-2 1 0 0,6-6-3 0 0,0 0 0 0 0,-1-1 0 0 0,10-15 0 0 0,-14 19 40 0 0,21-39 9 0 0,-2-1 0 0 0,-2-1 0 0 0,-2-1-1 0 0,13-59 1 0 0,-22 77-199 0 0,-9 29-69 0 0,1 1 0 0 0,-1-1 1 0 0,0 1-1 0 0,0-1 0 0 0,1 0 0 0 0,-1 1 0 0 0,0-1 1 0 0,1 1-1 0 0,-1-1 0 0 0,1 0 0 0 0,-1 1 0 0 0,1 0 1 0 0,-1-1-1 0 0,1 1 0 0 0,-1-1 0 0 0,1 1 0 0 0,-1-1 1 0 0,1 1-1 0 0,0 0 0 0 0,-1 0 0 0 0,1-1 0 0 0,0 1 1 0 0,-1 0-1 0 0,1 0 0 0 0,0 0 0 0 0,-1-1 1 0 0,1 1-1 0 0,0 0 0 0 0,-1 0 0 0 0,1 0 0 0 0,0 0 1 0 0,0 0-1 0 0,-1 1 0 0 0,1-1 0 0 0,0 0 0 0 0,0 0 1 0 0,28 12-6598 0 0,-18-7 4022 0 0,6 1-99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0.717"/>
    </inkml:context>
    <inkml:brush xml:id="br0">
      <inkml:brushProperty name="width" value="0.05" units="cm"/>
      <inkml:brushProperty name="height" value="0.05" units="cm"/>
    </inkml:brush>
  </inkml:definitions>
  <inkml:trace contextRef="#ctx0" brushRef="#br0">200 1 148 0 0,'-9'4'1679'0'0,"-1"0"1"0"0,0 1-1 0 0,1 0 0 0 0,0 1 1 0 0,0 0-1 0 0,1 1 0 0 0,-1 0 1 0 0,-12 14-1 0 0,12-11-253 0 0,1 1 0 0 0,0 0-1 0 0,-11 23 1 0 0,5-10 294 0 0,3-6-445 0 0,2 2 0 0 0,-10 22-1 0 0,18-38-1102 0 0,-1-1-1 0 0,1 1 1 0 0,0 0-1 0 0,0-1 0 0 0,0 1 1 0 0,1 0-1 0 0,-1-1 0 0 0,1 1 1 0 0,0 0-1 0 0,0 0 0 0 0,0 0 1 0 0,1-1-1 0 0,-1 1 1 0 0,1 0-1 0 0,0-1 0 0 0,0 1 1 0 0,0 0-1 0 0,4 6 0 0 0,-2-7-297 0 0,0 1 0 0 0,0-1-1 0 0,1 0 1 0 0,0 0 0 0 0,-1 0-1 0 0,1-1 1 0 0,0 0 0 0 0,0 1-1 0 0,1-1 1 0 0,-1 0 0 0 0,0-1-1 0 0,1 1 1 0 0,-1-1 0 0 0,1 0-1 0 0,-1 0 1 0 0,7 0 0 0 0,9 2-3304 0 0,0-2 1 0 0,26-1 0 0 0,-22-1 460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1.276"/>
    </inkml:context>
    <inkml:brush xml:id="br0">
      <inkml:brushProperty name="width" value="0.05" units="cm"/>
      <inkml:brushProperty name="height" value="0.05" units="cm"/>
    </inkml:brush>
  </inkml:definitions>
  <inkml:trace contextRef="#ctx0" brushRef="#br0">172 1 704 0 0,'-6'0'976'0'0,"1"0"-1"0"0,0 1 1 0 0,0 0-1 0 0,0 0 1 0 0,0 0-1 0 0,0 1 0 0 0,0 0 1 0 0,1 0-1 0 0,-9 4 1 0 0,6-2 70 0 0,-1 1 1 0 0,1 1 0 0 0,0-1-1 0 0,0 1 1 0 0,-7 8-1 0 0,6-4-183 0 0,0-1 0 0 0,1 1 1 0 0,0 0-1 0 0,1 1 0 0 0,0 0 0 0 0,0 0 0 0 0,1 0 1 0 0,-4 13-1 0 0,9-21-701 0 0,-1 1 0 0 0,1-1-1 0 0,0 1 1 0 0,0 0 0 0 0,0-1 0 0 0,0 1 0 0 0,1 0 0 0 0,-1-1 0 0 0,1 1 0 0 0,0-1-1 0 0,0 1 1 0 0,0-1 0 0 0,1 0 0 0 0,-1 1 0 0 0,1-1 0 0 0,0 0 0 0 0,-1 0-1 0 0,2 0 1 0 0,-1 0 0 0 0,0 0 0 0 0,0-1 0 0 0,1 1 0 0 0,0-1 0 0 0,-1 1 0 0 0,1-1-1 0 0,0 0 1 0 0,0 0 0 0 0,0 0 0 0 0,5 2 0 0 0,-5-3-101 0 0,0 1 0 0 0,0 0-1 0 0,0-1 1 0 0,1 0 0 0 0,-1 0 0 0 0,0 0 0 0 0,0 0 0 0 0,1 0 0 0 0,-1 0-1 0 0,0-1 1 0 0,1 0 0 0 0,-1 0 0 0 0,1 0 0 0 0,-1 0 0 0 0,0 0 0 0 0,1 0-1 0 0,-1-1 1 0 0,0 0 0 0 0,1 0 0 0 0,-1 0 0 0 0,0 0 0 0 0,0 0 0 0 0,0-1 0 0 0,0 1-1 0 0,0-1 1 0 0,0 0 0 0 0,0 0 0 0 0,0 0 0 0 0,-1 0 0 0 0,5-5 0 0 0,-5 4-50 0 0,0 1 1 0 0,0-1 0 0 0,0 1 0 0 0,-1-1 0 0 0,1 0-1 0 0,-1 0 1 0 0,0 0 0 0 0,0 0 0 0 0,0 0 0 0 0,0 0-1 0 0,0 0 1 0 0,-1 0 0 0 0,1 0 0 0 0,-1 0 0 0 0,0 0-1 0 0,0-1 1 0 0,0 1 0 0 0,0 0 0 0 0,-2-6 0 0 0,0 2 59 0 0,-1 1 0 0 0,0-1 1 0 0,-1 0-1 0 0,1 1 0 0 0,-2-1 1 0 0,-5-7-1 0 0,-11-17-3132 0 0,8-2-4491 0 0,15 21 933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1.618"/>
    </inkml:context>
    <inkml:brush xml:id="br0">
      <inkml:brushProperty name="width" value="0.05" units="cm"/>
      <inkml:brushProperty name="height" value="0.05" units="cm"/>
    </inkml:brush>
  </inkml:definitions>
  <inkml:trace contextRef="#ctx0" brushRef="#br0">0 16 356 0 0,'8'-3'1270'0'0,"0"0"0"0"0,0 0 0 0 0,0 1 1 0 0,0 1-1 0 0,1-1 0 0 0,-1 1 0 0 0,1 1 0 0 0,-1-1 0 0 0,10 2 1 0 0,-8 1-515 0 0,-2 0 0 0 0,1 0 1 0 0,0 0-1 0 0,0 1 0 0 0,9 5 1 0 0,-8-3-318 0 0,-1 0 1 0 0,0 0-1 0 0,0 1 1 0 0,0 0-1 0 0,-1 1 0 0 0,0 0 1 0 0,0 0-1 0 0,0 1 1 0 0,-1 0-1 0 0,0 0 1 0 0,-1 0-1 0 0,0 1 1 0 0,0 0-1 0 0,-1 1 1 0 0,0-1-1 0 0,-1 1 1 0 0,0 0-1 0 0,0 0 1 0 0,2 12-1 0 0,-5-15-377 0 0,0 1 0 0 0,0-1 0 0 0,0 1 0 0 0,-1 0 0 0 0,0-1 0 0 0,-1 1 1 0 0,1-1-1 0 0,-2 1 0 0 0,1 0 0 0 0,-1-1 0 0 0,0 0 0 0 0,0 1 0 0 0,-1-1 0 0 0,0 0 0 0 0,0 0 0 0 0,-1-1 0 0 0,0 1 0 0 0,0-1 0 0 0,-1 0 0 0 0,0 0 0 0 0,0 0 0 0 0,0 0 0 0 0,0-1 0 0 0,-1 0 0 0 0,0 0 0 0 0,0-1 1 0 0,-8 5-1 0 0,10-6-768 0 0,-10 5-158 0 0,3-6-8117 0 0,6-2 5970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42.644"/>
    </inkml:context>
    <inkml:brush xml:id="br0">
      <inkml:brushProperty name="width" value="0.05" units="cm"/>
      <inkml:brushProperty name="height" value="0.05" units="cm"/>
    </inkml:brush>
  </inkml:definitions>
  <inkml:trace contextRef="#ctx0" brushRef="#br0">0 28 744 0 0,'1'-2'639'0'0,"-1"1"-1"0"0,0 0 1 0 0,1 0-1 0 0,0-1 1 0 0,-1 1-1 0 0,1 0 1 0 0,0 0 0 0 0,0 0-1 0 0,-1 0 1 0 0,1 0-1 0 0,0 0 1 0 0,0 0-1 0 0,0 0 1 0 0,0 0 0 0 0,0 0-1 0 0,2-1 1 0 0,24-6 4904 0 0,39 10-2190 0 0,-42 0-1936 0 0,379 2 5280 0 0,-247-5-4433 0 0,-154 1-2211 0 0,0 0 1 0 0,-1 0-1 0 0,1 0 1 0 0,0 1-1 0 0,-1-1 1 0 0,1 0-1 0 0,-1 1 1 0 0,1-1 0 0 0,0 1-1 0 0,-1-1 1 0 0,1 1-1 0 0,-1 0 1 0 0,0 0-1 0 0,1 0 1 0 0,-1 0 0 0 0,1 0-1 0 0,-1 0 1 0 0,0 0-1 0 0,0 0 1 0 0,0 0-1 0 0,0 1 1 0 0,2 1 0 0 0,-2 1-10 0 0,1-1 1 0 0,0 1 0 0 0,-1 0 0 0 0,0-1 0 0 0,0 1 0 0 0,0 0 0 0 0,0 0 0 0 0,-1 0 0 0 0,1 5 0 0 0,-1 11-10 0 0,-1 0 1 0 0,-1 0-1 0 0,-5 21 1 0 0,6-34 17 0 0,-57 229-40 0 0,38-167-12 0 0,3 1 0 0 0,3 0 0 0 0,-9 115 0 0 0,50 274-1 0 0,-3-153 0 0 0,-21-225 0 0 0,-15 144 0 0 0,5-176 0 0 0,2-12 0 0 0,1 1 0 0 0,1 40 0 0 0,3-71 0 0 0,-2-1 0 0 0,0-2 0 0 0,-4-3 0 0 0,-9 0 0 0 0,0 0 0 0 0,0-2 0 0 0,0 0 0 0 0,-15-3 0 0 0,-17-1 0 0 0,-140 12 0 0 0,179-7 0 0 0,0-2 0 0 0,3 1-143 0 0,4 1-739 0 0,29-18-9878 0 0,-11 10 7164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6.133"/>
    </inkml:context>
    <inkml:brush xml:id="br0">
      <inkml:brushProperty name="width" value="0.05" units="cm"/>
      <inkml:brushProperty name="height" value="0.05" units="cm"/>
    </inkml:brush>
  </inkml:definitions>
  <inkml:trace contextRef="#ctx0" brushRef="#br0">123 15 504 0 0,'0'0'209'0'0,"0"-1"-1"0"0,0 1 1 0 0,0-1-1 0 0,0 1 1 0 0,0-1-1 0 0,1 1 1 0 0,-1-1-1 0 0,-1 1 1 0 0,1-1-1 0 0,0 1 1 0 0,0-1-1 0 0,0 1 1 0 0,0-1 0 0 0,0 1-1 0 0,0-1 1 0 0,0 1-1 0 0,-1 0 1 0 0,1-1-1 0 0,0 1 1 0 0,0-1-1 0 0,-1 1 1 0 0,1-1-1 0 0,0 1 1 0 0,-1 0-1 0 0,1-1 1 0 0,0 1 0 0 0,-1 0-1 0 0,1-1 1 0 0,0 1-1 0 0,-1 0 1 0 0,1 0-1 0 0,-1-1 1 0 0,1 1-1 0 0,-1 0 1 0 0,1 0-1 0 0,-1 0 1 0 0,1 0-1 0 0,-1-1 1 0 0,-25 6 3415 0 0,-22 21-561 0 0,44-23-2728 0 0,1 0 0 0 0,-1 0 0 0 0,0 0 0 0 0,1 1 0 0 0,0-1 0 0 0,0 1 0 0 0,0 0 0 0 0,0 0 0 0 0,1 0 0 0 0,-4 7 0 0 0,5-9-252 0 0,1 0 1 0 0,0-1-1 0 0,0 1 1 0 0,0-1-1 0 0,0 1 1 0 0,0 0-1 0 0,0-1 0 0 0,0 1 1 0 0,1-1-1 0 0,-1 1 1 0 0,1-1-1 0 0,-1 1 1 0 0,1-1-1 0 0,-1 1 1 0 0,1-1-1 0 0,0 0 1 0 0,0 1-1 0 0,0-1 0 0 0,0 0 1 0 0,0 1-1 0 0,0-1 1 0 0,0 0-1 0 0,0 0 1 0 0,0 0-1 0 0,0 0 1 0 0,1 0-1 0 0,-1 0 1 0 0,0 0-1 0 0,1-1 0 0 0,-1 1 1 0 0,1 0-1 0 0,-1-1 1 0 0,1 1-1 0 0,-1-1 1 0 0,1 1-1 0 0,1-1 1 0 0,57 14 2084 0 0,-55-13-1922 0 0,-3-1-187 0 0,28 13-10180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7.167"/>
    </inkml:context>
    <inkml:brush xml:id="br0">
      <inkml:brushProperty name="width" value="0.05" units="cm"/>
      <inkml:brushProperty name="height" value="0.05" units="cm"/>
    </inkml:brush>
  </inkml:definitions>
  <inkml:trace contextRef="#ctx0" brushRef="#br0">135 33 172 0 0,'0'-2'462'0'0,"0"1"0"0"0,0 0 0 0 0,0-1 0 0 0,0 1 0 0 0,-1 0 0 0 0,1-1 0 0 0,0 1 0 0 0,-1 0 0 0 0,1-1 0 0 0,-1 1 0 0 0,1 0 0 0 0,-1-1 0 0 0,0 1 0 0 0,0 0 0 0 0,1 0 0 0 0,-1 0 0 0 0,0 0 0 0 0,0 0 0 0 0,0 0 0 0 0,0 0 0 0 0,0 0 1 0 0,-1 0-1 0 0,1 1 0 0 0,0-1 0 0 0,0 0 0 0 0,0 1 0 0 0,-3-2 0 0 0,0 2-80 0 0,1-1 1 0 0,-1 1-1 0 0,0 0 1 0 0,1 0-1 0 0,-1 1 1 0 0,1-1-1 0 0,-1 1 1 0 0,1-1-1 0 0,-1 1 1 0 0,1 0-1 0 0,-6 3 1 0 0,-29 15 924 0 0,36-18-1153 0 0,1 0-1 0 0,-1 0 0 0 0,0 0 1 0 0,0 0-1 0 0,1 1 1 0 0,-1-1-1 0 0,1 0 1 0 0,-1 1-1 0 0,1-1 1 0 0,0 1-1 0 0,-1 0 1 0 0,1-1-1 0 0,0 1 1 0 0,0 0-1 0 0,0 0 0 0 0,1 0 1 0 0,-1 0-1 0 0,0 0 1 0 0,0 2-1 0 0,1-2-82 0 0,1 0 0 0 0,-1 0 1 0 0,1-1-1 0 0,0 1 0 0 0,-1 0 0 0 0,1 0 0 0 0,0-1 0 0 0,0 1 0 0 0,0-1 0 0 0,0 1 0 0 0,0-1 0 0 0,0 0 0 0 0,1 1 0 0 0,-1-1 0 0 0,0 0 0 0 0,1 0 0 0 0,-1 1 0 0 0,1-1 0 0 0,-1-1 0 0 0,1 1 1 0 0,0 0-1 0 0,-1 0 0 0 0,1 0 0 0 0,0-1 0 0 0,0 1 0 0 0,-1-1 0 0 0,1 0 0 0 0,0 1 0 0 0,0-1 0 0 0,0 0 0 0 0,3 0 0 0 0,63 1 1232 0 0,-62-2-1146 0 0,18-2 296 0 0,8-1 207 0 0,-14 7-3314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6.183"/>
    </inkml:context>
    <inkml:brush xml:id="br0">
      <inkml:brushProperty name="width" value="0.05" units="cm"/>
      <inkml:brushProperty name="height" value="0.05" units="cm"/>
    </inkml:brush>
  </inkml:definitions>
  <inkml:trace contextRef="#ctx0" brushRef="#br0">1 748 572 0 0,'0'0'1163'0'0,"4"-3"172"0"0,154-82 6627 0 0,10-6-2869 0 0,-142 74-4268 0 0,0-1-1 0 0,-1-1 1 0 0,-1-1 0 0 0,25-28 0 0 0,-21 14-111 0 0,-1-1 0 0 0,-2-1 0 0 0,-2-2 0 0 0,-1 0 1 0 0,-2-1-1 0 0,-2-2 0 0 0,23-74 0 0 0,-40 113-677 0 0,0 0 0 0 0,0 0 0 0 0,0 0 0 0 0,0 0 0 0 0,-1 0 0 0 0,1-1-1 0 0,-1 1 1 0 0,1 0 0 0 0,-1 0 0 0 0,0-1 0 0 0,0 1 0 0 0,0 0 0 0 0,0 0-1 0 0,0-1 1 0 0,-1 1 0 0 0,1 0 0 0 0,-1 0 0 0 0,1-1 0 0 0,-1 1 0 0 0,0 0-1 0 0,0 0 1 0 0,0 0 0 0 0,0 0 0 0 0,0 0 0 0 0,0 0 0 0 0,-1 0 0 0 0,1 1 0 0 0,0-1-1 0 0,-1 0 1 0 0,-2-1 0 0 0,1 2-24 0 0,0 0 0 0 0,0 0 1 0 0,0 1-1 0 0,0-1 0 0 0,0 1 0 0 0,0 0 0 0 0,0-1 1 0 0,-1 2-1 0 0,1-1 0 0 0,0 0 0 0 0,0 1 0 0 0,0-1 0 0 0,0 1 1 0 0,0 0-1 0 0,0 0 0 0 0,0 0 0 0 0,0 0 0 0 0,0 0 1 0 0,1 1-1 0 0,-1 0 0 0 0,-4 3 0 0 0,-14 9-13 0 0,1 1 0 0 0,1 1-1 0 0,1 1 1 0 0,0 1 0 0 0,1 0 0 0 0,1 1 0 0 0,1 1-1 0 0,-13 22 1 0 0,18-26 22 0 0,0 1-1 0 0,1 0 1 0 0,1 1-1 0 0,1 0 0 0 0,0 0 1 0 0,1 0-1 0 0,1 1 1 0 0,1 0-1 0 0,1 0 1 0 0,-2 37-1 0 0,6-47 37 0 0,0 0 0 0 0,1 0 0 0 0,0 0 0 0 0,1 0 0 0 0,0 0 0 0 0,0-1 0 0 0,1 1 0 0 0,0-1 0 0 0,0 0 0 0 0,1 0 0 0 0,0 0 0 0 0,1-1-1 0 0,0 1 1 0 0,0-2 0 0 0,0 1 0 0 0,1 0 0 0 0,0-1 0 0 0,0-1 0 0 0,1 1 0 0 0,-1-1 0 0 0,1 0 0 0 0,13 5 0 0 0,-10-4-82 0 0,1 0 0 0 0,0-1 0 0 0,0-1 0 0 0,0 0 1 0 0,0 0-1 0 0,1-1 0 0 0,0-1 0 0 0,-1 0 0 0 0,1-1 0 0 0,0 0 0 0 0,0-1 0 0 0,0 0 1 0 0,0-1-1 0 0,0-1 0 0 0,20-5 0 0 0,16-10-2977 0 0,-2-6-5711 0 0,-32 15 5818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6.632"/>
    </inkml:context>
    <inkml:brush xml:id="br0">
      <inkml:brushProperty name="width" value="0.05" units="cm"/>
      <inkml:brushProperty name="height" value="0.05" units="cm"/>
    </inkml:brush>
  </inkml:definitions>
  <inkml:trace contextRef="#ctx0" brushRef="#br0">26 1 764 0 0,'-7'5'12297'0'0,"5"-2"-10710"0"0,-6 51 5185 0 0,6-46-6266 0 0,0-1-1 0 0,0 1 1 0 0,1 0 0 0 0,0 0-1 0 0,0-1 1 0 0,1 1 0 0 0,0 0-1 0 0,1 0 1 0 0,0 0 0 0 0,1 7-1 0 0,-2-14-459 0 0,1 0 0 0 0,-1-1 0 0 0,1 1 0 0 0,-1-1 0 0 0,1 1 0 0 0,-1 0 0 0 0,1-1-1 0 0,-1 1 1 0 0,1-1 0 0 0,-1 0 0 0 0,1 1 0 0 0,-1-1 0 0 0,1 1 0 0 0,0-1 0 0 0,-1 0-1 0 0,1 1 1 0 0,0-1 0 0 0,-1 0 0 0 0,1 0 0 0 0,0 0 0 0 0,0 1 0 0 0,-1-1 0 0 0,1 0-1 0 0,0 0 1 0 0,0 0 0 0 0,-1 0 0 0 0,1 0 0 0 0,0 0 0 0 0,-1 0 0 0 0,1-1 0 0 0,0 1 0 0 0,0 0-1 0 0,-1 0 1 0 0,1-1 0 0 0,0 1 0 0 0,-1 0 0 0 0,1-1 0 0 0,0 1 0 0 0,-1 0 0 0 0,1-1-1 0 0,-1 1 1 0 0,1-1 0 0 0,-1 1 0 0 0,1-1 0 0 0,-1 1 0 0 0,1-1 0 0 0,-1 0 0 0 0,1 0-1 0 0,33-33 173 0 0,-30 28-53 0 0,9-8-32 0 0,25-26 164 0 0,-35 38-276 0 0,-1 0 0 0 0,1 0 0 0 0,-1 0 0 0 0,1 0 0 0 0,0 0 1 0 0,-1 1-1 0 0,1 0 0 0 0,0-1 0 0 0,0 1 0 0 0,0 0 0 0 0,0 0 0 0 0,0 1 1 0 0,6-2-1 0 0,-8 3-10 0 0,1-1 1 0 0,0 0-1 0 0,-1 1 1 0 0,1 0-1 0 0,0-1 0 0 0,-1 1 1 0 0,1 0-1 0 0,-1-1 1 0 0,0 1-1 0 0,1 0 1 0 0,-1 0-1 0 0,0 0 1 0 0,1 0-1 0 0,-1 1 1 0 0,0-1-1 0 0,0 0 0 0 0,0 0 1 0 0,0 1-1 0 0,0-1 1 0 0,0 1-1 0 0,0-1 1 0 0,-1 1-1 0 0,1-1 1 0 0,0 1-1 0 0,-1-1 1 0 0,1 1-1 0 0,-1 2 0 0 0,11 52 227 0 0,-9-43-169 0 0,0 13-478 0 0,-1-16 197 0 0,0-1 0 0 0,0 1 0 0 0,1-1 0 0 0,3 11 1 0 0,3-4-3694 0 0,5-3-3366 0 0,-6-10 4130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8.699"/>
    </inkml:context>
    <inkml:brush xml:id="br0">
      <inkml:brushProperty name="width" value="0.05" units="cm"/>
      <inkml:brushProperty name="height" value="0.05" units="cm"/>
    </inkml:brush>
  </inkml:definitions>
  <inkml:trace contextRef="#ctx0" brushRef="#br0">479 324 92 0 0,'-6'-2'5332'0'0,"-20"-8"-561"0"0,5 0-2272 0 0,0 1-1 0 0,-38-9 1 0 0,36 13-1630 0 0,0 0 0 0 0,0 2 0 0 0,-24-1 0 0 0,34 4-672 0 0,1-1-1 0 0,0 2 1 0 0,0 0 0 0 0,0 0-1 0 0,0 1 1 0 0,0 0-1 0 0,0 1 1 0 0,0 1 0 0 0,1 0-1 0 0,-1 0 1 0 0,1 1 0 0 0,0 0-1 0 0,1 1 1 0 0,-1 1-1 0 0,1-1 1 0 0,-14 13 0 0 0,22-17-148 0 0,0 0 1 0 0,1-1-1 0 0,-1 1 1 0 0,0 0 0 0 0,1 0-1 0 0,0 0 1 0 0,-1 0-1 0 0,1 1 1 0 0,0-1 0 0 0,0 0-1 0 0,0 0 1 0 0,0 1-1 0 0,1-1 1 0 0,-1 1 0 0 0,0-1-1 0 0,1 0 1 0 0,0 1-1 0 0,0-1 1 0 0,0 1-1 0 0,0-1 1 0 0,0 1 0 0 0,0-1-1 0 0,0 1 1 0 0,1-1-1 0 0,-1 1 1 0 0,1-1 0 0 0,0 0-1 0 0,0 1 1 0 0,0-1-1 0 0,0 0 1 0 0,0 0 0 0 0,0 1-1 0 0,1-1 1 0 0,-1 0-1 0 0,1 0 1 0 0,-1 0 0 0 0,1-1-1 0 0,0 1 1 0 0,0 0-1 0 0,0-1 1 0 0,2 3 0 0 0,1 0 21 0 0,1 0 0 0 0,-1-1 0 0 0,1 1 0 0 0,-1-1 0 0 0,1 0 0 0 0,0 0 0 0 0,0-1 0 0 0,1 0 0 0 0,-1 0 0 0 0,0 0 0 0 0,1-1 1 0 0,-1 0-1 0 0,1 0 0 0 0,-1-1 0 0 0,8 0 0 0 0,4-3-50 0 0,-1-1 0 0 0,0 0 0 0 0,0-2 0 0 0,0 0 0 0 0,0-1 0 0 0,-1 0 0 0 0,0-1-1 0 0,-1-1 1 0 0,0-1 0 0 0,0 0 0 0 0,-1-1 0 0 0,19-19 0 0 0,-18 16-72 0 0,-2-1-1 0 0,1-1 1 0 0,-2 1-1 0 0,0-2 1 0 0,-1 0-1 0 0,-1 0 1 0 0,0-1-1 0 0,-1-1 1 0 0,-1 1-1 0 0,10-37 1 0 0,-16 47 19 0 0,-1 0 1 0 0,0 1-1 0 0,0-1 1 0 0,0 0-1 0 0,-1 0 1 0 0,0 1-1 0 0,0-1 1 0 0,-1 0-1 0 0,0 0 1 0 0,-1 1-1 0 0,1-1 1 0 0,-2 1-1 0 0,-3-10 0 0 0,6 16 34 0 0,-17 17 287 0 0,8 3-128 0 0,2 0 0 0 0,0 1 0 0 0,1-1-1 0 0,1 1 1 0 0,1 1 0 0 0,1-1 0 0 0,-2 30 0 0 0,4-14 51 0 0,1 1 1 0 0,2-1-1 0 0,9 50 1 0 0,-10-79-276 0 0,1 0-1 0 0,0 0 1 0 0,0 0-1 0 0,1 0 1 0 0,-1 0-1 0 0,1 0 1 0 0,1-1-1 0 0,-1 1 1 0 0,1-1-1 0 0,0 0 1 0 0,1 0-1 0 0,0 0 1 0 0,0-1-1 0 0,0 0 1 0 0,0 0-1 0 0,1 0 1 0 0,0 0-1 0 0,0-1 1 0 0,0 0-1 0 0,0 0 1 0 0,1-1-1 0 0,13 6 1 0 0,-12-7-613 0 0,-1 0 0 0 0,1 0 1 0 0,0-1-1 0 0,0 0 1 0 0,12 0-1 0 0,-10-1-980 0 0,-1-1 0 0 0,0 0 0 0 0,0 0 0 0 0,18-6 0 0 0,-6 1-1023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7.065"/>
    </inkml:context>
    <inkml:brush xml:id="br0">
      <inkml:brushProperty name="width" value="0.05" units="cm"/>
      <inkml:brushProperty name="height" value="0.05" units="cm"/>
    </inkml:brush>
  </inkml:definitions>
  <inkml:trace contextRef="#ctx0" brushRef="#br0">394 28 68 0 0,'-6'-4'665'0'0,"-1"0"0"0"0,0 1 0 0 0,0 0 0 0 0,0 0 0 0 0,-1 0 0 0 0,1 1 0 0 0,-1 0 0 0 0,1 1 0 0 0,-1 0 0 0 0,0 0 0 0 0,0 0 0 0 0,1 1 0 0 0,-1 0 0 0 0,-9 2 0 0 0,5 0-84 0 0,1 0-1 0 0,0 1 1 0 0,0 1-1 0 0,1 0 0 0 0,-1 0 1 0 0,1 1-1 0 0,0 1 0 0 0,0-1 1 0 0,-10 9-1 0 0,7-4-62 0 0,-1 1 1 0 0,1 0-1 0 0,1 1 0 0 0,0 1 0 0 0,1 0 0 0 0,0 0 0 0 0,1 1 1 0 0,1 1-1 0 0,0 0 0 0 0,1 0 0 0 0,1 0 0 0 0,-11 30 0 0 0,15-31-156 0 0,0 0-1 0 0,1 0 0 0 0,1 0 0 0 0,0 0 0 0 0,1 0 0 0 0,0 0 0 0 0,1 0 0 0 0,1 0 1 0 0,0 0-1 0 0,1 0 0 0 0,7 21 0 0 0,-7-28-478 0 0,0 0 0 0 0,1 0 0 0 0,-1 0 1 0 0,1 0-1 0 0,0-1 0 0 0,1 1 0 0 0,0-1 0 0 0,0 0 0 0 0,10 9 0 0 0,-10-11-551 0 0,1 0-1 0 0,-1-1 0 0 0,0 0 0 0 0,1 0 0 0 0,-1 0 0 0 0,1-1 0 0 0,0 1 0 0 0,0-2 0 0 0,0 1 0 0 0,0 0 0 0 0,0-1 0 0 0,0 0 0 0 0,10 0 0 0 0,5-2-2141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7.484"/>
    </inkml:context>
    <inkml:brush xml:id="br0">
      <inkml:brushProperty name="width" value="0.05" units="cm"/>
      <inkml:brushProperty name="height" value="0.05" units="cm"/>
    </inkml:brush>
  </inkml:definitions>
  <inkml:trace contextRef="#ctx0" brushRef="#br0">1 29 764 0 0,'1'-1'694'0'0,"-1"0"-1"0"0,1 0 1 0 0,0-1 0 0 0,0 1-1 0 0,0 0 1 0 0,0 0-1 0 0,1 0 1 0 0,-1 0 0 0 0,0 1-1 0 0,0-1 1 0 0,1 0-1 0 0,-1 0 1 0 0,0 1 0 0 0,2-1-1 0 0,1 2-222 0 0,0 1-1 0 0,-1 0 1 0 0,1 0 0 0 0,-1 1-1 0 0,1-1 1 0 0,-1 1-1 0 0,0 0 1 0 0,0 0-1 0 0,0 0 1 0 0,0 0-1 0 0,-1 0 1 0 0,1 0-1 0 0,-1 1 1 0 0,3 4 0 0 0,27 61 2041 0 0,-24-50-1588 0 0,10 22 514 0 0,53 110 2391 0 0,-60-129-3069 0 0,2-1-1 0 0,1 0 0 0 0,0-1 0 0 0,28 29 1 0 0,-42-49-732 0 0,1 1-1 0 0,-1-1 1 0 0,1 0 0 0 0,-1 1 0 0 0,1-1 0 0 0,-1 0-1 0 0,1 1 1 0 0,0-1 0 0 0,-1 0 0 0 0,1 1 0 0 0,-1-1 0 0 0,1 0-1 0 0,0 0 1 0 0,-1 0 0 0 0,1 0 0 0 0,0 0 0 0 0,-1 0-1 0 0,1 0 1 0 0,0 0 0 0 0,-1 0 0 0 0,1 0 0 0 0,-1 0-1 0 0,1 0 1 0 0,0 0 0 0 0,-1 0 0 0 0,1-1 0 0 0,0 1-1 0 0,-1 0 1 0 0,2-1 0 0 0,18-17 279 0 0,12-34-224 0 0,-29 45-2 0 0,29-51-11 0 0,98-159 136 0 0,-103 174-115 0 0,-19 29-81 0 0,0 1 0 0 0,1 0 1 0 0,17-19-1 0 0,-25 30-248 0 0,0 2 174 0 0,-1-1 1 0 0,0 1 0 0 0,1 0 0 0 0,-1-1 0 0 0,1 1 0 0 0,-1 0-1 0 0,0-1 1 0 0,1 1 0 0 0,-1 0 0 0 0,1-1 0 0 0,-1 1-1 0 0,1 0 1 0 0,-1 0 0 0 0,1 0 0 0 0,-1-1 0 0 0,1 1-1 0 0,-1 0 1 0 0,1 0 0 0 0,-1 0 0 0 0,1 0 0 0 0,-1 0 0 0 0,1 0-1 0 0,0 0 1 0 0,-1 0 0 0 0,1 0 0 0 0,-1 0 0 0 0,1 0-1 0 0,-1 1 1 0 0,1-1 0 0 0,-1 0 0 0 0,1 0 0 0 0,-1 0-1 0 0,1 1 1 0 0,-1-1 0 0 0,1 0 0 0 0,0 1 0 0 0,19 7-3225 0 0,16 22-5982 0 0,-23-17 6305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7.878"/>
    </inkml:context>
    <inkml:brush xml:id="br0">
      <inkml:brushProperty name="width" value="0.05" units="cm"/>
      <inkml:brushProperty name="height" value="0.05" units="cm"/>
    </inkml:brush>
  </inkml:definitions>
  <inkml:trace contextRef="#ctx0" brushRef="#br0">231 2 72 0 0,'0'0'10847'0'0,"-4"0"-9316"0"0,-6-1-560 0 0,-1 1 1 0 0,1 0 0 0 0,-1 0-1 0 0,1 1 1 0 0,-1 1-1 0 0,-16 4 1 0 0,16-3-448 0 0,0 1-1 0 0,0-1 1 0 0,1 2 0 0 0,-1 0-1 0 0,1 0 1 0 0,0 1 0 0 0,1 0 0 0 0,-1 0-1 0 0,1 1 1 0 0,-14 14 0 0 0,22-20-445 0 0,0 0-1 0 0,0 0 1 0 0,0 1 0 0 0,0-1 0 0 0,0 0 0 0 0,0 1 0 0 0,1-1 0 0 0,-1 1 0 0 0,0-1 0 0 0,1 1 0 0 0,-1 0-1 0 0,1-1 1 0 0,0 1 0 0 0,-1 0 0 0 0,1-1 0 0 0,0 1 0 0 0,0 0 0 0 0,0-1 0 0 0,0 1 0 0 0,0 0 0 0 0,0-1 0 0 0,1 3-1 0 0,0-1 3 0 0,1 0 0 0 0,-1 0 0 0 0,1 0 0 0 0,-1 0 0 0 0,1 0 0 0 0,0 0 0 0 0,0 0 0 0 0,1-1-1 0 0,-1 1 1 0 0,4 2 0 0 0,6 5 87 0 0,1 0 1 0 0,0-2-1 0 0,24 13 0 0 0,-35-20-137 0 0,41 19 268 0 0,-29-14-196 0 0,0 0 0 0 0,-1 0 1 0 0,0 2-1 0 0,0-1 0 0 0,0 2 1 0 0,-1 0-1 0 0,16 15 0 0 0,-28-24-98 0 0,1 1 0 0 0,-1-1 0 0 0,0 0 0 0 0,1 1 0 0 0,-1-1 0 0 0,1 1 0 0 0,-1-1 0 0 0,0 1 0 0 0,0 0 0 0 0,1-1 0 0 0,-1 1 0 0 0,0-1 0 0 0,0 1 0 0 0,0-1 0 0 0,0 1 0 0 0,0 0 0 0 0,1-1 0 0 0,-1 1 0 0 0,0-1 0 0 0,0 1 0 0 0,-1 0 0 0 0,1-1 0 0 0,0 1 0 0 0,0-1 0 0 0,0 1 0 0 0,0 0 0 0 0,0-1 0 0 0,-1 1 0 0 0,1-1 0 0 0,0 1 0 0 0,-1 0 0 0 0,-19 12 83 0 0,-32 1-13 0 0,48-14-64 0 0,-31 3-290 0 0,25-6-2370 0 0,29-13-9893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8.216"/>
    </inkml:context>
    <inkml:brush xml:id="br0">
      <inkml:brushProperty name="width" value="0.05" units="cm"/>
      <inkml:brushProperty name="height" value="0.05" units="cm"/>
    </inkml:brush>
  </inkml:definitions>
  <inkml:trace contextRef="#ctx0" brushRef="#br0">0 44 888 0 0,'30'-7'9956'0'0,"16"0"-3481"0"0,67-1-1 0 0,-72 7-5047 0 0,0-2 1 0 0,61-13 0 0 0,-97 14-1805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8.644"/>
    </inkml:context>
    <inkml:brush xml:id="br0">
      <inkml:brushProperty name="width" value="0.05" units="cm"/>
      <inkml:brushProperty name="height" value="0.05" units="cm"/>
    </inkml:brush>
  </inkml:definitions>
  <inkml:trace contextRef="#ctx0" brushRef="#br0">0 274 588 0 0,'1'-1'367'0'0,"-1"0"1"0"0,1 0-1 0 0,0 0 0 0 0,0 0 1 0 0,-1 0-1 0 0,1 0 0 0 0,0 1 0 0 0,0-1 1 0 0,0 0-1 0 0,0 0 0 0 0,0 1 1 0 0,0-1-1 0 0,0 1 0 0 0,0-1 0 0 0,0 1 1 0 0,0-1-1 0 0,1 1 0 0 0,-1-1 1 0 0,0 1-1 0 0,0 0 0 0 0,0 0 0 0 0,0 0 1 0 0,1 0-1 0 0,-1 0 0 0 0,2 0 1 0 0,0 1 51 0 0,-1-1 0 0 0,1 1 0 0 0,-1 1 0 0 0,0-1 0 0 0,0 0 1 0 0,1 0-1 0 0,-1 1 0 0 0,0-1 0 0 0,0 1 0 0 0,0 0 0 0 0,3 3 1 0 0,5 8 566 0 0,0-1 0 0 0,-1 2 0 0 0,9 17 0 0 0,-13-22-276 0 0,28 51 1649 0 0,-16-29-649 0 0,1 0 1 0 0,28 38 0 0 0,-45-68-1630 0 0,0 0 0 0 0,-1 0 0 0 0,1 0 0 0 0,0 0 0 0 0,0 0 0 0 0,0 0 0 0 0,0 0 0 0 0,0 0 0 0 0,0-1 0 0 0,0 1 0 0 0,1 0 0 0 0,-1-1-1 0 0,0 1 1 0 0,0-1 0 0 0,0 1 0 0 0,1-1 0 0 0,-1 1 0 0 0,0-1 0 0 0,0 0 0 0 0,1 0 0 0 0,-1 1 0 0 0,0-1 0 0 0,1 0 0 0 0,1-1 0 0 0,-1 1-22 0 0,0-1 0 0 0,0 0 1 0 0,0 0-1 0 0,0 0 0 0 0,0 0 1 0 0,-1 0-1 0 0,1-1 0 0 0,0 1 0 0 0,-1-1 1 0 0,1 1-1 0 0,-1-1 0 0 0,0 1 0 0 0,1-1 1 0 0,0-2-1 0 0,6-9 32 0 0,0-1 0 0 0,-1-1 1 0 0,7-22-1 0 0,-7 21 100 0 0,179-392 1162 0 0,-185 404-1520 0 0,1 0 0 0 0,0 0 0 0 0,1 0 0 0 0,-1 1-1 0 0,1-1 1 0 0,-1 1 0 0 0,6-5 0 0 0,-7 8-157 0 0,0-1-1 0 0,0 0 1 0 0,1 1-1 0 0,-1-1 1 0 0,0 1-1 0 0,0 0 1 0 0,1-1-1 0 0,-1 1 1 0 0,0 0-1 0 0,0 0 1 0 0,1 0-1 0 0,-1 0 1 0 0,0 0-1 0 0,1 0 1 0 0,-1 0-1 0 0,0 0 1 0 0,1 0-1 0 0,-1 1 1 0 0,0-1-1 0 0,0 0 1 0 0,1 1-1 0 0,-1-1 1 0 0,0 1-1 0 0,0 0 1 0 0,0-1-1 0 0,0 1 1 0 0,0 0-1 0 0,2 1 1 0 0,11 7-3244 0 0,3 0 513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9.093"/>
    </inkml:context>
    <inkml:brush xml:id="br0">
      <inkml:brushProperty name="width" value="0.05" units="cm"/>
      <inkml:brushProperty name="height" value="0.05" units="cm"/>
    </inkml:brush>
  </inkml:definitions>
  <inkml:trace contextRef="#ctx0" brushRef="#br0">240 31 300 0 0,'-1'-3'476'0'0,"-1"1"0"0"0,1 0 0 0 0,0 0 0 0 0,-1 1 0 0 0,1-1 0 0 0,-1 0 0 0 0,0 0-1 0 0,1 1 1 0 0,-1-1 0 0 0,0 1 0 0 0,0-1 0 0 0,0 1 0 0 0,0 0 0 0 0,0 0 0 0 0,0 0 0 0 0,0 0 0 0 0,-1 0 0 0 0,1 0 0 0 0,0 1 0 0 0,-1-1 0 0 0,1 1 0 0 0,0-1 0 0 0,-4 1-1 0 0,1 1 10 0 0,1-1-1 0 0,-1 1 0 0 0,0 0 1 0 0,0 1-1 0 0,0-1 0 0 0,1 1 1 0 0,-1 0-1 0 0,1 0 0 0 0,-1 0 1 0 0,-6 5-1 0 0,-3 4 334 0 0,0-1-1 0 0,1 2 1 0 0,1 0 0 0 0,0 0-1 0 0,-17 23 1 0 0,24-28-490 0 0,0 0 0 0 0,1 0 0 0 0,0 0 0 0 0,1 0 0 0 0,0 1 0 0 0,0 0 0 0 0,0-1 1 0 0,1 1-1 0 0,0 0 0 0 0,0 0 0 0 0,1 0 0 0 0,0 0 0 0 0,1 1 0 0 0,0-1 0 0 0,1 11 0 0 0,0-14-296 0 0,0 0 1 0 0,0 0-1 0 0,1 0 0 0 0,-1-1 0 0 0,1 1 0 0 0,0-1 1 0 0,1 1-1 0 0,-1-1 0 0 0,1 0 0 0 0,0 0 1 0 0,0 0-1 0 0,0 0 0 0 0,0-1 0 0 0,1 1 1 0 0,-1-1-1 0 0,1 0 0 0 0,0 0 0 0 0,0 0 0 0 0,0 0 1 0 0,1-1-1 0 0,-1 1 0 0 0,0-1 0 0 0,1 0 1 0 0,0-1-1 0 0,-1 1 0 0 0,8 0 0 0 0,54 9-3216 0 0,1-14-5356 0 0,-44-1 5738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9.552"/>
    </inkml:context>
    <inkml:brush xml:id="br0">
      <inkml:brushProperty name="width" value="0.05" units="cm"/>
      <inkml:brushProperty name="height" value="0.05" units="cm"/>
    </inkml:brush>
  </inkml:definitions>
  <inkml:trace contextRef="#ctx0" brushRef="#br0">148 16 340 0 0,'-1'-1'603'0'0,"0"0"0"0"0,0 0 0 0 0,0 0 0 0 0,0-1 0 0 0,0 1 0 0 0,0 0 0 0 0,0 0 0 0 0,-1 1 0 0 0,1-1 0 0 0,0 0 0 0 0,-1 0 0 0 0,1 1 0 0 0,0-1 1 0 0,-1 1-1 0 0,1-1 0 0 0,-1 1 0 0 0,1-1 0 0 0,-1 1 0 0 0,1 0 0 0 0,-1 0 0 0 0,1 0 0 0 0,-1 0 0 0 0,-2 0 0 0 0,1 1-95 0 0,0 0 1 0 0,1 0-1 0 0,-1 0 1 0 0,0 0 0 0 0,1 1-1 0 0,-1-1 1 0 0,1 1-1 0 0,-1 0 1 0 0,1-1-1 0 0,0 1 1 0 0,-4 4-1 0 0,-4 6 272 0 0,-1 1 0 0 0,2 0-1 0 0,-13 24 1 0 0,17-29 282 0 0,1-1-778 0 0,1-1 0 0 0,0 1 0 0 0,1 0 0 0 0,-1 0 0 0 0,1 0 0 0 0,1 0 0 0 0,-1 0 0 0 0,1 0 0 0 0,0 1 0 0 0,1-1 0 0 0,0 0 0 0 0,1 10 0 0 0,-1-14-209 0 0,0-1 1 0 0,1 1 0 0 0,-1 0 0 0 0,1 0 0 0 0,0-1-1 0 0,0 1 1 0 0,0 0 0 0 0,0-1 0 0 0,0 1-1 0 0,0-1 1 0 0,1 0 0 0 0,-1 1 0 0 0,1-1-1 0 0,0 0 1 0 0,0 0 0 0 0,0 0 0 0 0,0 0 0 0 0,0 0-1 0 0,0 0 1 0 0,0-1 0 0 0,1 1 0 0 0,-1-1-1 0 0,1 1 1 0 0,-1-1 0 0 0,1 0 0 0 0,-1 0-1 0 0,1 0 1 0 0,0 0 0 0 0,-1-1 0 0 0,1 1-1 0 0,0-1 1 0 0,0 0 0 0 0,-1 1 0 0 0,6-2 0 0 0,-6 2-71 0 0,0-1 0 0 0,0-1 1 0 0,0 1-1 0 0,-1 0 1 0 0,1 0-1 0 0,0-1 0 0 0,0 1 1 0 0,0-1-1 0 0,0 0 1 0 0,0 1-1 0 0,-1-1 1 0 0,1 0-1 0 0,0 0 0 0 0,-1 0 1 0 0,1 0-1 0 0,-1 0 1 0 0,1-1-1 0 0,-1 1 0 0 0,1 0 1 0 0,-1-1-1 0 0,0 1 1 0 0,2-2-1 0 0,-2-1-4 0 0,1 1-1 0 0,-1 0 1 0 0,1-1-1 0 0,-1 1 1 0 0,0-1 0 0 0,0 0-1 0 0,0 1 1 0 0,-1-1-1 0 0,0 0 1 0 0,1-6-1 0 0,-2 1-6 0 0,1 1 0 0 0,-1-1-1 0 0,0 1 1 0 0,-1-1 0 0 0,0 1-1 0 0,-1 0 1 0 0,1 0 0 0 0,-2 0-1 0 0,-4-10 1 0 0,-17-10 14 0 0,21 24-167 0 0,0 0 0 0 0,0 0 0 0 0,0 0 0 0 0,0-1 0 0 0,1 1 0 0 0,0-1 0 0 0,-4-8 0 0 0,23 3-12940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9.899"/>
    </inkml:context>
    <inkml:brush xml:id="br0">
      <inkml:brushProperty name="width" value="0.05" units="cm"/>
      <inkml:brushProperty name="height" value="0.05" units="cm"/>
    </inkml:brush>
  </inkml:definitions>
  <inkml:trace contextRef="#ctx0" brushRef="#br0">0 32 6953 0 0,'3'-3'1154'0'0,"-1"0"1"0"0,1 0 0 0 0,-1 0 0 0 0,1 1 0 0 0,0-1-1 0 0,0 1 1 0 0,1 0 0 0 0,3-3 0 0 0,-4 4-720 0 0,-1 0 0 0 0,0 0 1 0 0,1 0-1 0 0,-1 1 0 0 0,0-1 0 0 0,1 1 0 0 0,-1-1 1 0 0,1 1-1 0 0,-1 0 0 0 0,1 0 0 0 0,2 0 0 0 0,0 1-167 0 0,1 1 0 0 0,-1-1 0 0 0,0 1-1 0 0,0 0 1 0 0,0 1 0 0 0,0-1-1 0 0,0 1 1 0 0,0 0 0 0 0,-1 0 0 0 0,1 0-1 0 0,5 6 1 0 0,-1 0-16 0 0,0 0 0 0 0,0 1 1 0 0,-1 0-1 0 0,0 0 0 0 0,-1 0 0 0 0,0 1 0 0 0,0 1 1 0 0,-1-1-1 0 0,-1 1 0 0 0,0 0 0 0 0,-1 0 0 0 0,0 0 1 0 0,-1 1-1 0 0,0-1 0 0 0,-1 1 0 0 0,0 0 0 0 0,-1 0 0 0 0,0 0 1 0 0,-3 19-1 0 0,1-20-222 0 0,-1 1 1 0 0,0-1-1 0 0,0 0 0 0 0,-2 0 1 0 0,0 0-1 0 0,0-1 1 0 0,-1 1-1 0 0,0-1 0 0 0,-1 0 1 0 0,0-1-1 0 0,-1 1 0 0 0,0-1 1 0 0,-9 10-1 0 0,-14 8-1266 0 0,9-12-3529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8.329"/>
    </inkml:context>
    <inkml:brush xml:id="br0">
      <inkml:brushProperty name="width" value="0.05" units="cm"/>
      <inkml:brushProperty name="height" value="0.05" units="cm"/>
    </inkml:brush>
  </inkml:definitions>
  <inkml:trace contextRef="#ctx0" brushRef="#br0">148 26 312 0 0,'-12'-12'7385'0'0,"-1"-1"-3537"0"0,8 13-3357 0 0,0-1-1 0 0,0 1 1 0 0,0 1 0 0 0,0-1-1 0 0,-1 1 1 0 0,1 0 0 0 0,0 0-1 0 0,0 0 1 0 0,0 0 0 0 0,1 1-1 0 0,-1 0 1 0 0,-8 4 0 0 0,10-4-282 0 0,-1 0 0 0 0,1 0 1 0 0,-1 0-1 0 0,1 0 0 0 0,-1 1 1 0 0,1 0-1 0 0,0-1 0 0 0,0 1 1 0 0,1 0-1 0 0,-1 0 0 0 0,0 1 1 0 0,1-1-1 0 0,0 0 1 0 0,0 1-1 0 0,-3 6 0 0 0,4-9 125 0 0,2 1-238 0 0,-1 1 0 0 0,0-1 0 0 0,0 0 1 0 0,1 0-1 0 0,-1 0 0 0 0,1 0 0 0 0,0 0 1 0 0,-1 0-1 0 0,1 0 0 0 0,0 0 0 0 0,0 0 1 0 0,0 0-1 0 0,1 0 0 0 0,-1-1 0 0 0,0 1 1 0 0,1 0-1 0 0,-1-1 0 0 0,1 1 0 0 0,0-1 1 0 0,-1 0-1 0 0,1 1 0 0 0,0-1 0 0 0,0 0 1 0 0,0 0-1 0 0,-1 0 0 0 0,1 0 0 0 0,1-1 1 0 0,-1 1-1 0 0,0 0 0 0 0,0-1 0 0 0,0 1 1 0 0,3-1-1 0 0,12 2 258 0 0,-1 0 0 0 0,1-2-1 0 0,26-1 1 0 0,10 1-1164 0 0,-45 2-1609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5.086"/>
    </inkml:context>
    <inkml:brush xml:id="br0">
      <inkml:brushProperty name="width" value="0.05" units="cm"/>
      <inkml:brushProperty name="height" value="0.05" units="cm"/>
    </inkml:brush>
  </inkml:definitions>
  <inkml:trace contextRef="#ctx0" brushRef="#br0">1 76 704 0 0,'18'60'11561'0'0,"0"0"-6382"0"0,17 34-2380 0 0,-29-81-2253 0 0,0 0 0 0 0,1 0 0 0 0,0 0 0 0 0,1-1-1 0 0,1 0 1 0 0,0 0 0 0 0,1-1 0 0 0,0 0 0 0 0,11 9 0 0 0,-20-19-467 0 0,1 0 1 0 0,-1 0-1 0 0,0 0 1 0 0,1 0-1 0 0,-1-1 1 0 0,1 1-1 0 0,-1 0 1 0 0,1-1-1 0 0,-1 1 1 0 0,1 0-1 0 0,-1-1 1 0 0,1 0-1 0 0,0 1 1 0 0,-1-1 0 0 0,1 0-1 0 0,-1 0 1 0 0,1 0-1 0 0,0 0 1 0 0,-1 0-1 0 0,1 0 1 0 0,0-1-1 0 0,-1 1 1 0 0,1 0-1 0 0,-1-1 1 0 0,1 0-1 0 0,0 1 1 0 0,-1-1-1 0 0,1 0 1 0 0,-1 1-1 0 0,0-1 1 0 0,1 0-1 0 0,-1 0 1 0 0,0 0-1 0 0,1 0 1 0 0,-1-1 0 0 0,0 1-1 0 0,0 0 1 0 0,0 0-1 0 0,0-1 1 0 0,0 1-1 0 0,0-1 1 0 0,0-1-1 0 0,6-10-5 0 0,0 1 0 0 0,-2-1 0 0 0,0 0 0 0 0,5-15 0 0 0,-5 12 92 0 0,24-75 104 0 0,-14 41-535 0 0,2 0 1 0 0,26-51-1 0 0,-41 100 70 0 0,-1-1-1 0 0,0 1 1 0 0,1-1-1 0 0,-1 1 0 0 0,0 0 1 0 0,1-1-1 0 0,0 1 1 0 0,-1 0-1 0 0,1 0 1 0 0,0 0-1 0 0,-1 0 0 0 0,1 0 1 0 0,0 0-1 0 0,0 1 1 0 0,0-1-1 0 0,0 1 1 0 0,0-1-1 0 0,0 1 0 0 0,0 0 1 0 0,0 0-1 0 0,0 0 1 0 0,0 0-1 0 0,3 0 1 0 0,50 8-6438 0 0,-44-6 4639 0 0,10 2-718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9.250"/>
    </inkml:context>
    <inkml:brush xml:id="br0">
      <inkml:brushProperty name="width" value="0.05" units="cm"/>
      <inkml:brushProperty name="height" value="0.05" units="cm"/>
    </inkml:brush>
  </inkml:definitions>
  <inkml:trace contextRef="#ctx0" brushRef="#br0">105 13 608 0 0,'0'-1'284'0'0,"-1"0"0"0"0,1 1-1 0 0,0-1 1 0 0,-1 0 0 0 0,1 1 0 0 0,0-1-1 0 0,-1 0 1 0 0,1 1 0 0 0,-1-1-1 0 0,1 1 1 0 0,-1-1 0 0 0,1 1 0 0 0,-1-1-1 0 0,0 1 1 0 0,1-1 0 0 0,-1 1 0 0 0,1 0-1 0 0,-1-1 1 0 0,0 1 0 0 0,1 0 0 0 0,-1 0-1 0 0,0-1 1 0 0,0 1 0 0 0,1 0 0 0 0,-1 0-1 0 0,0 0 1 0 0,0 0 0 0 0,1 0 0 0 0,-1 0-1 0 0,0 0 1 0 0,0 0 0 0 0,1 0 0 0 0,-1 0-1 0 0,0 0 1 0 0,0 1 0 0 0,-1 0 171 0 0,-1 1-1 0 0,1-1 1 0 0,0 1 0 0 0,0 0 0 0 0,0 0 0 0 0,1-1 0 0 0,-1 1-1 0 0,0 1 1 0 0,1-1 0 0 0,-3 4 0 0 0,-29 66 3169 0 0,30-65-2863 0 0,-2 5-248 0 0,1 1-1 0 0,0 0 1 0 0,1 0-1 0 0,0 0 0 0 0,1 0 1 0 0,0 0-1 0 0,1 1 1 0 0,1-1-1 0 0,0 1 1 0 0,4 20-1 0 0,-4-29-462 0 0,2 1 0 0 0,-1-1-1 0 0,1 1 1 0 0,0-1 0 0 0,0 1-1 0 0,0-1 1 0 0,1 0 0 0 0,-1 0-1 0 0,1 0 1 0 0,1 0 0 0 0,-1-1 0 0 0,1 1-1 0 0,0-1 1 0 0,0 0 0 0 0,0 0-1 0 0,0 0 1 0 0,1-1 0 0 0,-1 0 0 0 0,1 1-1 0 0,0-2 1 0 0,0 1 0 0 0,0 0-1 0 0,0-1 1 0 0,1 0 0 0 0,-1 0-1 0 0,1-1 1 0 0,6 2 0 0 0,-5-2-384 0 0,0-1 1 0 0,1 1-1 0 0,-1-1 0 0 0,0 0 1 0 0,1-1-1 0 0,10-2 1 0 0,13-7-3022 0 0,-9-9-5057 0 0,-19 14 6159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5.513"/>
    </inkml:context>
    <inkml:brush xml:id="br0">
      <inkml:brushProperty name="width" value="0.05" units="cm"/>
      <inkml:brushProperty name="height" value="0.05" units="cm"/>
    </inkml:brush>
  </inkml:definitions>
  <inkml:trace contextRef="#ctx0" brushRef="#br0">137 0 644 0 0,'0'0'4223'0'0,"-34"32"4699"0"0,24-19-7676 0 0,1-1 1 0 0,1 2 0 0 0,0-1-1 0 0,-9 20 1 0 0,6-6 9 0 0,0 1 1 0 0,2 1-1 0 0,-6 31 0 0 0,14-55-1103 0 0,0 0 1 0 0,0 0-1 0 0,0 0 0 0 0,1 0 0 0 0,0 1 1 0 0,0-1-1 0 0,0 0 0 0 0,0 0 1 0 0,1 0-1 0 0,0 0 0 0 0,0 1 0 0 0,1-1 1 0 0,1 5-1 0 0,-1-7-213 0 0,0-1 0 0 0,0 1 0 0 0,0 0 1 0 0,0 0-1 0 0,1-1 0 0 0,-1 0 0 0 0,1 1 0 0 0,0-1 0 0 0,0 0 1 0 0,0 0-1 0 0,0-1 0 0 0,0 1 0 0 0,0 0 0 0 0,0-1 0 0 0,0 0 1 0 0,1 0-1 0 0,-1 0 0 0 0,0 0 0 0 0,1 0 0 0 0,4 0 0 0 0,7 1-1844 0 0,0-1 0 0 0,0 0 0 0 0,0-1 0 0 0,23-3 0 0 0,-3-1-911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5.885"/>
    </inkml:context>
    <inkml:brush xml:id="br0">
      <inkml:brushProperty name="width" value="0.05" units="cm"/>
      <inkml:brushProperty name="height" value="0.05" units="cm"/>
    </inkml:brush>
  </inkml:definitions>
  <inkml:trace contextRef="#ctx0" brushRef="#br0">143 12 528 0 0,'-30'-11'10446'0'0,"28"11"-10052"0"0,0 0 0 0 0,-1 0 0 0 0,1 0-1 0 0,-1 1 1 0 0,1-1 0 0 0,0 1 0 0 0,-1-1-1 0 0,1 1 1 0 0,0 0 0 0 0,0 0 0 0 0,0 0 0 0 0,0 1-1 0 0,-1-1 1 0 0,2 0 0 0 0,-1 1 0 0 0,0-1 0 0 0,-3 4-1 0 0,-2 1 80 0 0,1 0 0 0 0,0 0 0 0 0,0 0 1 0 0,0 1-1 0 0,1 0 0 0 0,0 0 0 0 0,0 0 0 0 0,1 1 0 0 0,0-1 0 0 0,1 1 0 0 0,-1 0 0 0 0,1 1 0 0 0,-2 11 0 0 0,4-16-351 0 0,1 0 0 0 0,-1 0 1 0 0,1 0-1 0 0,0 0 0 0 0,0 1 0 0 0,1-1 0 0 0,-1 0 0 0 0,1 0 1 0 0,0 0-1 0 0,0 0 0 0 0,1 0 0 0 0,-1 0 0 0 0,1-1 1 0 0,-1 1-1 0 0,1 0 0 0 0,0-1 0 0 0,1 1 0 0 0,-1-1 0 0 0,1 0 1 0 0,-1 0-1 0 0,1 0 0 0 0,0 0 0 0 0,0 0 0 0 0,0 0 1 0 0,1-1-1 0 0,-1 0 0 0 0,1 1 0 0 0,-1-1 0 0 0,1-1 0 0 0,5 3 1 0 0,-6-2-65 0 0,0-1-1 0 0,0 1 1 0 0,0-1 0 0 0,0 0 0 0 0,1 0 0 0 0,-1 0 0 0 0,0 0 0 0 0,1-1 0 0 0,-1 1 0 0 0,1-1 0 0 0,-1 0 0 0 0,1 0-1 0 0,-1 0 1 0 0,0-1 0 0 0,1 1 0 0 0,-1-1 0 0 0,1 1 0 0 0,-1-1 0 0 0,0 0 0 0 0,1-1 0 0 0,-1 1 0 0 0,5-4 0 0 0,-6 4-42 0 0,0-1 1 0 0,-1 0 0 0 0,1 0 0 0 0,0-1 0 0 0,-1 1-1 0 0,0 0 1 0 0,1 0 0 0 0,-1-1 0 0 0,0 1 0 0 0,0-1-1 0 0,-1 1 1 0 0,1-1 0 0 0,0 1 0 0 0,-1-1 0 0 0,0 1-1 0 0,1-1 1 0 0,-1 0 0 0 0,0 1 0 0 0,0-1 0 0 0,0 1-1 0 0,-1-1 1 0 0,1 0 0 0 0,-1 1 0 0 0,1-1 0 0 0,-1 1-1 0 0,0-1 1 0 0,0 1 0 0 0,0 0 0 0 0,0-1 0 0 0,-3-2-1 0 0,-1-4 34 0 0,0 1 0 0 0,0-1 0 0 0,-1 1 0 0 0,0 1 0 0 0,-1-1 0 0 0,-11-9 0 0 0,-21-26-3116 0 0,38 30-7575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6.217"/>
    </inkml:context>
    <inkml:brush xml:id="br0">
      <inkml:brushProperty name="width" value="0.05" units="cm"/>
      <inkml:brushProperty name="height" value="0.05" units="cm"/>
    </inkml:brush>
  </inkml:definitions>
  <inkml:trace contextRef="#ctx0" brushRef="#br0">1 43 76 0 0,'3'-4'492'0'0,"1"1"-1"0"0,-1-1 1 0 0,1 1-1 0 0,0-1 1 0 0,0 1-1 0 0,1 1 1 0 0,-1-1-1 0 0,1 0 1 0 0,-1 1-1 0 0,1 0 1 0 0,0 0 0 0 0,0 0-1 0 0,0 1 1 0 0,0 0-1 0 0,0 0 1 0 0,0 0-1 0 0,0 0 1 0 0,6 1-1 0 0,-3 1 63 0 0,0 0 0 0 0,1 0 0 0 0,-1 1-1 0 0,0 0 1 0 0,0 0 0 0 0,0 1 0 0 0,0 0-1 0 0,0 0 1 0 0,-1 1 0 0 0,10 6 0 0 0,0 2 260 0 0,0 0 1 0 0,-1 2-1 0 0,-1-1 1 0 0,0 2-1 0 0,-1 0 0 0 0,-1 1 1 0 0,0 0-1 0 0,15 26 1 0 0,-21-30-442 0 0,-2 0 0 0 0,1 0 1 0 0,-1 0-1 0 0,-1 1 1 0 0,-1-1-1 0 0,1 1 0 0 0,-2 0 1 0 0,0 0-1 0 0,0 1 0 0 0,-2-1 1 0 0,1 0-1 0 0,-2 0 0 0 0,0 0 1 0 0,0 1-1 0 0,-6 21 1 0 0,4-23-317 0 0,-1 0 1 0 0,-1 0-1 0 0,0-1 1 0 0,0 1 0 0 0,-1-1-1 0 0,-1 0 1 0 0,0-1 0 0 0,0 0-1 0 0,-1 0 1 0 0,-13 14 0 0 0,14-18-979 0 0,-3 4-767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19.318"/>
    </inkml:context>
    <inkml:brush xml:id="br0">
      <inkml:brushProperty name="width" value="0.05" units="cm"/>
      <inkml:brushProperty name="height" value="0.05" units="cm"/>
    </inkml:brush>
  </inkml:definitions>
  <inkml:trace contextRef="#ctx0" brushRef="#br0">102 24 24 0 0,'-2'-5'1828'0'0,"-8"-13"12762"0"0,5 18-14162 0 0,0 1 0 0 0,0 0 1 0 0,-1 0-1 0 0,1 0 0 0 0,0 1 1 0 0,0-1-1 0 0,0 1 0 0 0,0 1 1 0 0,-5 2-1 0 0,7-3-323 0 0,1-1 0 0 0,0 0-1 0 0,0 0 1 0 0,0 1 0 0 0,0 0 0 0 0,0-1 0 0 0,0 1-1 0 0,0 0 1 0 0,1 0 0 0 0,-1 0 0 0 0,0 0 0 0 0,1 0-1 0 0,0 0 1 0 0,-1 0 0 0 0,1 0 0 0 0,0 1 0 0 0,0-1 0 0 0,1 0-1 0 0,-1 1 1 0 0,0-1 0 0 0,0 4 0 0 0,1-5-42 0 0,1 1 0 0 0,-1-1 0 0 0,0 0 1 0 0,1 1-1 0 0,-1-1 0 0 0,1 0 0 0 0,-1 1 1 0 0,1-1-1 0 0,0 0 0 0 0,0 1 0 0 0,-1-1 0 0 0,1 0 1 0 0,0 0-1 0 0,0 0 0 0 0,0 0 0 0 0,0 0 1 0 0,0 0-1 0 0,1 0 0 0 0,-1 0 0 0 0,0-1 0 0 0,0 1 1 0 0,1 0-1 0 0,-1-1 0 0 0,0 1 0 0 0,1 0 1 0 0,-1-1-1 0 0,0 0 0 0 0,1 1 0 0 0,-1-1 0 0 0,1 0 1 0 0,-1 0-1 0 0,2 0 0 0 0,56 2 595 0 0,-45-3-350 0 0,-5 1-514 0 0,10 1-1200 0 0,-5 5-7630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3.335"/>
    </inkml:context>
    <inkml:brush xml:id="br0">
      <inkml:brushProperty name="width" value="0.05" units="cm"/>
      <inkml:brushProperty name="height" value="0.05" units="cm"/>
    </inkml:brush>
  </inkml:definitions>
  <inkml:trace contextRef="#ctx0" brushRef="#br0">1 143 428 0 0,'0'0'3084'0'0,"12"13"-663"0"0,50 63 2344 0 0,90 98 4547 0 0,-152-173-9180 0 0,1 0 0 0 0,0 0 1 0 0,0 0-1 0 0,0 0 0 0 0,0-1 1 0 0,0 1-1 0 0,1 0 0 0 0,-1 0 0 0 0,0-1 1 0 0,0 1-1 0 0,0-1 0 0 0,1 1 1 0 0,-1-1-1 0 0,0 1 0 0 0,1-1 1 0 0,-1 0-1 0 0,0 0 0 0 0,1 0 0 0 0,-1 0 1 0 0,0 0-1 0 0,1 0 0 0 0,-1 0 1 0 0,0 0-1 0 0,1 0 0 0 0,-1 0 0 0 0,2-1 1 0 0,0-1-17 0 0,-1 1 1 0 0,1-1 0 0 0,-1 0-1 0 0,0 1 1 0 0,1-1-1 0 0,-1 0 1 0 0,0-1 0 0 0,0 1-1 0 0,0 0 1 0 0,0-1-1 0 0,2-3 1 0 0,4-7 57 0 0,-1-1-1 0 0,-1-1 1 0 0,8-21-1 0 0,2-20 313 0 0,10-60 0 0 0,-2 5-194 0 0,-24 109-439 0 0,1 1-1 0 0,0-1 1 0 0,-1 1 0 0 0,1-1-1 0 0,0 1 1 0 0,0 0 0 0 0,0-1-1 0 0,0 1 1 0 0,0 0 0 0 0,0 0-1 0 0,0-1 1 0 0,0 1 0 0 0,0 0-1 0 0,1 0 1 0 0,-1 0 0 0 0,0 0-1 0 0,1 1 1 0 0,-1-1 0 0 0,1 0-1 0 0,-1 1 1 0 0,1-1 0 0 0,-1 1-1 0 0,1-1 1 0 0,-1 1 0 0 0,1 0-1 0 0,0-1 1 0 0,-1 1-1 0 0,1 0 1 0 0,0 0 0 0 0,1 0-1 0 0,58 10-5870 0 0,-42-6 2964 0 0,2 0 776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3.699"/>
    </inkml:context>
    <inkml:brush xml:id="br0">
      <inkml:brushProperty name="width" value="0.05" units="cm"/>
      <inkml:brushProperty name="height" value="0.05" units="cm"/>
    </inkml:brush>
  </inkml:definitions>
  <inkml:trace contextRef="#ctx0" brushRef="#br0">152 15 228 0 0,'-17'-14'8741'0'0,"9"20"-8068"0"0,0 0 1 0 0,0 1-1 0 0,1 0 1 0 0,-1 0-1 0 0,2 1 1 0 0,-1-1-1 0 0,1 2 1 0 0,0-1 0 0 0,1 1-1 0 0,0-1 1 0 0,0 1-1 0 0,-6 17 1 0 0,0 3 844 0 0,2 1 0 0 0,-12 58 0 0 0,20-85-1426 0 0,0 1 0 0 0,1-1 0 0 0,-1 1 0 0 0,1-1 0 0 0,0 1-1 0 0,0-1 1 0 0,0 1 0 0 0,0 0 0 0 0,0-1 0 0 0,1 1 0 0 0,0-1 0 0 0,0 1-1 0 0,0-1 1 0 0,0 1 0 0 0,0-1 0 0 0,1 0 0 0 0,-1 0 0 0 0,1 0-1 0 0,0 0 1 0 0,0 0 0 0 0,0 0 0 0 0,1 0 0 0 0,-1 0 0 0 0,0-1 0 0 0,1 1-1 0 0,3 2 1 0 0,1-2-249 0 0,0 1 0 0 0,0-1 0 0 0,0 0 0 0 0,0-1 0 0 0,1 0 0 0 0,-1 0 0 0 0,1 0-1 0 0,-1-1 1 0 0,1 0 0 0 0,0-1 0 0 0,10 0 0 0 0,5-1-1487 0 0,0 0 1 0 0,-1-2-1 0 0,1 0 1 0 0,-1-2-1 0 0,34-10 1 0 0,-24 2-589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4.116"/>
    </inkml:context>
    <inkml:brush xml:id="br0">
      <inkml:brushProperty name="width" value="0.05" units="cm"/>
      <inkml:brushProperty name="height" value="0.05" units="cm"/>
    </inkml:brush>
  </inkml:definitions>
  <inkml:trace contextRef="#ctx0" brushRef="#br0">118 59 472 0 0,'0'0'89'0'0,"-20"-39"4893"0"0,0 20 1186 0 0,18 19-5987 0 0,1 0-1 0 0,0 0 0 0 0,0 0 1 0 0,0 0-1 0 0,0 0 1 0 0,0 0-1 0 0,-1 0 1 0 0,1 1-1 0 0,0-1 1 0 0,0 0-1 0 0,0 1 1 0 0,0-1-1 0 0,0 1 1 0 0,0 0-1 0 0,0-1 1 0 0,0 1-1 0 0,0 0 1 0 0,0-1-1 0 0,0 1 1 0 0,1 0-1 0 0,-1 0 0 0 0,-1 1 1 0 0,-17 20 1659 0 0,15-16-1552 0 0,0 1 1 0 0,0-1 0 0 0,0 1 0 0 0,1 0 0 0 0,0 0 0 0 0,0 0-1 0 0,1 1 1 0 0,0-1 0 0 0,0 0 0 0 0,1 1 0 0 0,0 0 0 0 0,0-1-1 0 0,1 1 1 0 0,0-1 0 0 0,0 1 0 0 0,1 0 0 0 0,0-1-1 0 0,4 14 1 0 0,-4-15-290 0 0,2-1 0 0 0,-1 0-1 0 0,1 1 1 0 0,-1-1-1 0 0,1 0 1 0 0,1-1 0 0 0,-1 1-1 0 0,1-1 1 0 0,0 1-1 0 0,0-1 1 0 0,0 0 0 0 0,0 0-1 0 0,1-1 1 0 0,-1 1 0 0 0,1-1-1 0 0,0 0 1 0 0,0 0-1 0 0,1-1 1 0 0,-1 1 0 0 0,0-1-1 0 0,1-1 1 0 0,-1 1 0 0 0,1-1-1 0 0,0 0 1 0 0,6 1-1 0 0,28 1-3149 0 0,-13-6-3294 0 0,-18 0 4121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4.471"/>
    </inkml:context>
    <inkml:brush xml:id="br0">
      <inkml:brushProperty name="width" value="0.05" units="cm"/>
      <inkml:brushProperty name="height" value="0.05" units="cm"/>
    </inkml:brush>
  </inkml:definitions>
  <inkml:trace contextRef="#ctx0" brushRef="#br0">79 274 692 0 0,'-27'-2'72'0'0,"-25"-6"17397"0"0,52 8-17342 0 0,37-7 1872 0 0,19 0-190 0 0,72-12-1895 0 0,-47-4-7969 0 0,-62 15 5649 0 0</inkml:trace>
  <inkml:trace contextRef="#ctx0" brushRef="#br0" timeOffset="1">477 44 192 0 0,'2'-3'443'0'0,"-1"0"-1"0"0,1 0 1 0 0,0 0-1 0 0,0 0 1 0 0,0 1 0 0 0,0-1-1 0 0,0 1 1 0 0,1 0-1 0 0,-1-1 1 0 0,1 1 0 0 0,-1 0-1 0 0,1 0 1 0 0,0 1-1 0 0,0-1 1 0 0,0 1-1 0 0,0-1 1 0 0,0 1 0 0 0,0 0-1 0 0,0 0 1 0 0,4-1-1 0 0,-2 2 88 0 0,1 1 0 0 0,-1-1 0 0 0,0 1-1 0 0,0 0 1 0 0,-1 0 0 0 0,1 0-1 0 0,0 1 1 0 0,0 0 0 0 0,0 0-1 0 0,-1 0 1 0 0,1 0 0 0 0,-1 1 0 0 0,6 4-1 0 0,-2-1 31 0 0,1 1-1 0 0,-1 0 0 0 0,0 0 1 0 0,-1 1-1 0 0,0 0 0 0 0,0 0 1 0 0,0 1-1 0 0,-1-1 0 0 0,-1 2 1 0 0,1-1-1 0 0,-1 1 0 0 0,-1-1 1 0 0,0 1-1 0 0,0 0 0 0 0,3 21 1 0 0,-5-20-409 0 0,0 0-1 0 0,-1 0 1 0 0,0 0 0 0 0,-1 0 0 0 0,0 0 0 0 0,-1 0 0 0 0,-1 0 0 0 0,1 0 0 0 0,-7 19 0 0 0,-3 10-3494 0 0,6-14-4223 0 0,4-16 4747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20.395"/>
    </inkml:context>
    <inkml:brush xml:id="br0">
      <inkml:brushProperty name="width" value="0.05" units="cm"/>
      <inkml:brushProperty name="height" value="0.05" units="cm"/>
    </inkml:brush>
  </inkml:definitions>
  <inkml:trace contextRef="#ctx0" brushRef="#br0">111 11 224 0 0,'0'0'669'0'0,"-15"-11"7830"0"0,9 12-8129 0 0,1 0 0 0 0,0 1-1 0 0,0 0 1 0 0,0 0 0 0 0,1 0-1 0 0,-1 0 1 0 0,0 1 0 0 0,1-1-1 0 0,-1 1 1 0 0,1 0 0 0 0,0 1-1 0 0,0-1 1 0 0,0 1 0 0 0,1 0-1 0 0,-1 0 1 0 0,1 0 0 0 0,0 0-1 0 0,0 1 1 0 0,0-1 0 0 0,1 1-1 0 0,-1-1 1 0 0,1 1 0 0 0,-2 8-1 0 0,4-11-268 0 0,0 0 0 0 0,1 0 0 0 0,-1 0 0 0 0,0 0 0 0 0,1 0-1 0 0,0 0 1 0 0,-1 0 0 0 0,1-1 0 0 0,0 1 0 0 0,0 0 0 0 0,0 0 0 0 0,0-1-1 0 0,0 1 1 0 0,0-1 0 0 0,1 1 0 0 0,-1-1 0 0 0,0 1 0 0 0,1-1 0 0 0,-1 0 0 0 0,1 1-1 0 0,0-1 1 0 0,-1 0 0 0 0,1 0 0 0 0,0 0 0 0 0,0-1 0 0 0,-1 1 0 0 0,1 0-1 0 0,0-1 1 0 0,0 1 0 0 0,0-1 0 0 0,4 1 0 0 0,8 2 543 0 0,1 0-1 0 0,28 1 1 0 0,-39-4-489 0 0,17 0 179 0 0,20 3-326 0 0,-17 8-9157 0 0,-20-8 6619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3.423"/>
    </inkml:context>
    <inkml:brush xml:id="br0">
      <inkml:brushProperty name="width" value="0.05" units="cm"/>
      <inkml:brushProperty name="height" value="0.05" units="cm"/>
    </inkml:brush>
  </inkml:definitions>
  <inkml:trace contextRef="#ctx0" brushRef="#br0">1 710 568 0 0,'57'-18'10394'0'0,"0"-9"-3814"0"0,-37 14-5249 0 0,0 0 0 0 0,-1-2 1 0 0,28-26-1 0 0,-28 22-1066 0 0,-1-1 1 0 0,-1 0-1 0 0,-1-2 0 0 0,0 0 0 0 0,-2 0 1 0 0,-1-2-1 0 0,-1 1 0 0 0,14-40 0 0 0,-21 50-177 0 0,12-36 356 0 0,11-55-1 0 0,-24 89-350 0 0,-2 0 0 0 0,0-1-1 0 0,-1 1 1 0 0,0-1 0 0 0,-1 1-1 0 0,-1-1 1 0 0,-1 1 0 0 0,-3-18-1 0 0,5 31-90 0 0,-1 1 1 0 0,1 0-1 0 0,0-1 0 0 0,-1 1 0 0 0,1 0 0 0 0,-1-1 0 0 0,0 1 1 0 0,1 0-1 0 0,-1-1 0 0 0,0 1 0 0 0,0 0 0 0 0,0 0 1 0 0,0 0-1 0 0,0 0 0 0 0,0 0 0 0 0,0 0 0 0 0,0 0 0 0 0,0 0 1 0 0,0 1-1 0 0,-1-1 0 0 0,-1-1 0 0 0,2 2-7 0 0,-25 16 1 0 0,15-3-5 0 0,1 0 0 0 0,0 1-1 0 0,1 0 1 0 0,0 0 0 0 0,1 1-1 0 0,-9 22 1 0 0,3 0 24 0 0,-15 62 0 0 0,24-77 5 0 0,2 0-1 0 0,0 1 1 0 0,2-1-1 0 0,0 1 1 0 0,1-1-1 0 0,2 1 1 0 0,4 24-1 0 0,-4-34 59 0 0,0-1 0 0 0,1 1 0 0 0,1-1 0 0 0,0 0 0 0 0,1 0 0 0 0,0-1 0 0 0,0 1 0 0 0,2-1 0 0 0,-1 0 0 0 0,1 0 0 0 0,1-1 0 0 0,0 0 0 0 0,18 17 0 0 0,-18-22-40 0 0,1 0 0 0 0,-1 0 0 0 0,1 0 0 0 0,0-1 0 0 0,1-1 0 0 0,-1 1 0 0 0,1-2 0 0 0,-1 1 0 0 0,1-1 0 0 0,0-1 0 0 0,0 0 0 0 0,0 0 0 0 0,0-1 0 0 0,0 0 0 0 0,0 0 0 0 0,15-4 0 0 0,12-2-1709 0 0,-1-2-1 0 0,71-25 1 0 0,-52 7-6741 0 0,-37 17 5750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6:59.599"/>
    </inkml:context>
    <inkml:brush xml:id="br0">
      <inkml:brushProperty name="width" value="0.05" units="cm"/>
      <inkml:brushProperty name="height" value="0.05" units="cm"/>
    </inkml:brush>
  </inkml:definitions>
  <inkml:trace contextRef="#ctx0" brushRef="#br0">42 56 280 0 0,'-12'-3'1299'0'0,"-18"-6"11097"0"0,33 8-10726 0 0,11-7 690 0 0,0 0 0 0 0,1 2 0 0 0,19-8 0 0 0,-15 10-4664 0 0,-3 2-4757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3.964"/>
    </inkml:context>
    <inkml:brush xml:id="br0">
      <inkml:brushProperty name="width" value="0.05" units="cm"/>
      <inkml:brushProperty name="height" value="0.05" units="cm"/>
    </inkml:brush>
  </inkml:definitions>
  <inkml:trace contextRef="#ctx0" brushRef="#br0">12 15 76 0 0,'-9'4'12191'0'0,"9"-3"-11970"0"0,-2 25 4697 0 0,5 27-1277 0 0,0-19-1897 0 0,-3-20-985 0 0,2 0 0 0 0,-1 0 0 0 0,2 0-1 0 0,0 0 1 0 0,0-1 0 0 0,10 24 0 0 0,-12-38-709 0 0,0 1 1 0 0,0 0 0 0 0,0-1 0 0 0,0 1-1 0 0,0-1 1 0 0,0 1 0 0 0,0-1 0 0 0,0 1-1 0 0,0-1 1 0 0,0 1 0 0 0,0-1 0 0 0,0 0-1 0 0,0 0 1 0 0,-1 1 0 0 0,1-1 0 0 0,0 0-1 0 0,-1 0 1 0 0,1 0 0 0 0,0 0 0 0 0,-1 0-1 0 0,1-2 1 0 0,18-24 38 0 0,1-7-9 0 0,-9 15-75 0 0,0-1 1 0 0,1 2-1 0 0,1 0 0 0 0,1 0 1 0 0,0 1-1 0 0,1 1 0 0 0,26-22 1 0 0,-40 37-8 0 0,1 0 1 0 0,0 0-1 0 0,-1 0 0 0 0,1 0 1 0 0,0 0-1 0 0,0 0 1 0 0,0 0-1 0 0,0 0 1 0 0,0 1-1 0 0,0-1 0 0 0,0 1 1 0 0,0 0-1 0 0,0-1 1 0 0,0 1-1 0 0,0 0 1 0 0,0 0-1 0 0,0 0 0 0 0,0 1 1 0 0,0-1-1 0 0,0 0 1 0 0,0 1-1 0 0,0-1 1 0 0,2 2-1 0 0,0 0 3 0 0,-1 0 1 0 0,0 0-1 0 0,0 0 1 0 0,0 1-1 0 0,0 0 1 0 0,0-1-1 0 0,0 1 1 0 0,0 0-1 0 0,-1 0 1 0 0,0 1-1 0 0,3 3 1 0 0,1 5 9 0 0,0-1 1 0 0,-1 1-1 0 0,0-1 0 0 0,-1 1 1 0 0,0 1-1 0 0,3 18 1 0 0,-6-15-125 0 0,1 0 170 0 0,0 0 0 0 0,1 0 1 0 0,1-1-1 0 0,8 24 0 0 0,-11-36-206 0 0,0 0 0 0 0,1 0-1 0 0,-1 1 1 0 0,1-1 0 0 0,0 0 0 0 0,0 0 0 0 0,1 0-1 0 0,-1-1 1 0 0,0 1 0 0 0,1-1 0 0 0,0 1 0 0 0,0-1 0 0 0,-1 0-1 0 0,1 0 1 0 0,0 0 0 0 0,1 0 0 0 0,-1 0 0 0 0,0-1-1 0 0,0 0 1 0 0,1 1 0 0 0,-1-1 0 0 0,1 0 0 0 0,-1-1-1 0 0,1 1 1 0 0,5 0 0 0 0,87-5-9787 0 0,-58 0 7220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6.934"/>
    </inkml:context>
    <inkml:brush xml:id="br0">
      <inkml:brushProperty name="width" value="0.05" units="cm"/>
      <inkml:brushProperty name="height" value="0.05" units="cm"/>
    </inkml:brush>
  </inkml:definitions>
  <inkml:trace contextRef="#ctx0" brushRef="#br0">305 38 532 0 0,'-2'-3'324'0'0,"0"0"1"0"0,0 1-1 0 0,0-1 0 0 0,0 1 0 0 0,0-1 1 0 0,-1 1-1 0 0,1 0 0 0 0,-1 0 0 0 0,0 0 1 0 0,1 0-1 0 0,-1 0 0 0 0,0 1 0 0 0,0-1 1 0 0,0 1-1 0 0,0 0 0 0 0,-1 0 0 0 0,1 0 1 0 0,0 0-1 0 0,0 1 0 0 0,-1-1 0 0 0,-5 1 1 0 0,3 0 1 0 0,0 1 1 0 0,0 1 0 0 0,1-1-1 0 0,-1 1 1 0 0,1 0-1 0 0,-1 0 1 0 0,1 0 0 0 0,0 1-1 0 0,-1 0 1 0 0,1 0 0 0 0,-7 6-1 0 0,-4 4 247 0 0,1 1 0 0 0,0 1-1 0 0,1 0 1 0 0,1 1-1 0 0,0 1 1 0 0,-11 20-1 0 0,15-22-182 0 0,1 1-1 0 0,1 0 0 0 0,1 0 0 0 0,0 0 0 0 0,1 1 0 0 0,1 0 0 0 0,0 0 0 0 0,1 1 0 0 0,1-1 1 0 0,1 1-1 0 0,1 18 0 0 0,0-27-229 0 0,1 0-1 0 0,0 0 1 0 0,0 0 0 0 0,1 0-1 0 0,0 0 1 0 0,0-1 0 0 0,1 1-1 0 0,0-1 1 0 0,1 0 0 0 0,0 0-1 0 0,0 0 1 0 0,1 0 0 0 0,0-1-1 0 0,0 1 1 0 0,1-1 0 0 0,0-1-1 0 0,0 1 1 0 0,1-1 0 0 0,-1 0-1 0 0,1 0 1 0 0,1-1 0 0 0,-1 0-1 0 0,11 5 1 0 0,-13-8-494 0 0,0 0 0 0 0,0 0 0 0 0,0-1 0 0 0,0 0 0 0 0,1 0-1 0 0,-1 0 1 0 0,0-1 0 0 0,1 0 0 0 0,7 0 0 0 0,27-6-6944 0 0,-27 3 4967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7.465"/>
    </inkml:context>
    <inkml:brush xml:id="br0">
      <inkml:brushProperty name="width" value="0.05" units="cm"/>
      <inkml:brushProperty name="height" value="0.05" units="cm"/>
    </inkml:brush>
  </inkml:definitions>
  <inkml:trace contextRef="#ctx0" brushRef="#br0">0 354 660 0 0,'0'0'181'0'0,"1"-1"1"0"0,-1 1-1 0 0,0 0 0 0 0,0-1 1 0 0,0 1-1 0 0,1 0 0 0 0,-1 0 0 0 0,0-1 1 0 0,0 1-1 0 0,1 0 0 0 0,-1 0 1 0 0,0-1-1 0 0,1 1 0 0 0,-1 0 1 0 0,0 0-1 0 0,1 0 0 0 0,-1 0 0 0 0,0-1 1 0 0,1 1-1 0 0,-1 0 0 0 0,0 0 1 0 0,1 0-1 0 0,-1 0 0 0 0,0 0 1 0 0,1 0-1 0 0,-1 0 0 0 0,1 0 0 0 0,-1 0 1 0 0,0 0-1 0 0,1 0 0 0 0,-1 0 1 0 0,0 0-1 0 0,1 0 0 0 0,-1 0 1 0 0,1 1-1 0 0,-1-1 0 0 0,15 13 2797 0 0,9 25-575 0 0,-22-35-1839 0 0,30 63 3051 0 0,-26-51-2923 0 0,0 0-1 0 0,1 0 0 0 0,1-1 1 0 0,1 0-1 0 0,-1-1 1 0 0,2 0-1 0 0,13 15 0 0 0,-22-27-630 0 0,-1-1 0 0 0,1 1 0 0 0,-1-1 0 0 0,1 1 0 0 0,0-1 0 0 0,-1 1 0 0 0,1-1 0 0 0,-1 0-1 0 0,1 1 1 0 0,0-1 0 0 0,-1 0 0 0 0,1 1 0 0 0,0-1 0 0 0,-1 0 0 0 0,1 0 0 0 0,0 0 0 0 0,0 0 0 0 0,-1 1-1 0 0,1-1 1 0 0,0 0 0 0 0,-1 0 0 0 0,1-1 0 0 0,0 1 0 0 0,0 0 0 0 0,-1 0 0 0 0,1 0 0 0 0,0 0 0 0 0,-1 0 0 0 0,2-1-1 0 0,14-19 816 0 0,3-42-390 0 0,-17 52-326 0 0,26-146 530 0 0,1 2-162 0 0,-24 135-479 0 0,1 0 0 0 0,1 0 0 0 0,0 1 0 0 0,2 0 0 0 0,0 1 0 0 0,13-18 0 0 0,-18 29-184 0 0,25-31-134 0 0,-28 36 1 0 0,0 0 0 0 0,0 0 0 0 0,0 0 1 0 0,0 0-1 0 0,1 0 0 0 0,-1 0 0 0 0,0 0 0 0 0,1 1 0 0 0,-1-1 1 0 0,1 0-1 0 0,-1 1 0 0 0,1-1 0 0 0,-1 1 0 0 0,3-1 0 0 0,16 12-7542 0 0,-10-6 5214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8.003"/>
    </inkml:context>
    <inkml:brush xml:id="br0">
      <inkml:brushProperty name="width" value="0.05" units="cm"/>
      <inkml:brushProperty name="height" value="0.05" units="cm"/>
    </inkml:brush>
  </inkml:definitions>
  <inkml:trace contextRef="#ctx0" brushRef="#br0">268 28 480 0 0,'0'0'6189'0'0,"9"-18"421"0"0,-16 16-6316 0 0,1 0 0 0 0,0 0 1 0 0,-1 1-1 0 0,1 0 0 0 0,-1 0 0 0 0,1 1 0 0 0,-1-1 0 0 0,0 2 0 0 0,1-1 0 0 0,-14 3 0 0 0,-66 15 920 0 0,80-16-1094 0 0,-35 12 418 0 0,40-14-464 0 0,0 1 0 0 0,-1 0 0 0 0,1-1 0 0 0,0 1 0 0 0,-1 0 0 0 0,1 0 0 0 0,0 0 0 0 0,0 0 0 0 0,0 0 1 0 0,0 0-1 0 0,0 0 0 0 0,0 0 0 0 0,0 1 0 0 0,0-1 0 0 0,0 0 0 0 0,1 1 0 0 0,-1-1 0 0 0,0 0 0 0 0,1 1 0 0 0,-1-1 1 0 0,1 1-1 0 0,0-1 0 0 0,-1 3 0 0 0,3 1 69 0 0,1-1 1 0 0,-1 0-1 0 0,1 0 0 0 0,0 0 1 0 0,0 0-1 0 0,0-1 0 0 0,0 1 1 0 0,1-1-1 0 0,0 0 1 0 0,-1 0-1 0 0,1 0 0 0 0,0 0 1 0 0,6 2-1 0 0,-2 1 59 0 0,15 10 94 0 0,0 0 35 0 0,-1 0-1 0 0,0 2 1 0 0,-1 0-1 0 0,-1 1 1 0 0,21 25-1 0 0,-41-43-316 0 0,1 0 0 0 0,0 0 0 0 0,-1 0 1 0 0,1 0-1 0 0,0 0 0 0 0,-1 0 0 0 0,1 0 0 0 0,-1 0 0 0 0,1 0 0 0 0,-1 0 0 0 0,0 0 0 0 0,1 0 0 0 0,-1 0 0 0 0,0 0 0 0 0,0 0 0 0 0,0 0 0 0 0,0 1 0 0 0,0-1 0 0 0,0 0 0 0 0,0 0 1 0 0,0 0-1 0 0,0 0 0 0 0,0 0 0 0 0,-1 0 0 0 0,1 0 0 0 0,0 0 0 0 0,-1 0 0 0 0,1 1 0 0 0,-1-1 0 0 0,0 1 0 0 0,-1 0 5 0 0,0-1 0 0 0,0 1-1 0 0,-1 0 1 0 0,1 0 0 0 0,-1-1-1 0 0,1 1 1 0 0,-1-1 0 0 0,1 0-1 0 0,-1 0 1 0 0,0 0 0 0 0,-4 1-1 0 0,-9 2 38 0 0,1-2-1 0 0,-1 0 0 0 0,-18 1 1 0 0,3-3-82 0 0,-50-4 1 0 0,38-6-2712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8.414"/>
    </inkml:context>
    <inkml:brush xml:id="br0">
      <inkml:brushProperty name="width" value="0.05" units="cm"/>
      <inkml:brushProperty name="height" value="0.05" units="cm"/>
    </inkml:brush>
  </inkml:definitions>
  <inkml:trace contextRef="#ctx0" brushRef="#br0">15 33 240 0 0,'-15'-6'15166'0'0,"28"3"-14268"0"0,0 0 0 0 0,1 1-1 0 0,-1 0 1 0 0,1 1 0 0 0,-1 0 0 0 0,26 3-1 0 0,15-2 648 0 0,51-8 1641 0 0,-28 3-4331 0 0,-25 2-9697 0 0,-45 2 8369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48.940"/>
    </inkml:context>
    <inkml:brush xml:id="br0">
      <inkml:brushProperty name="width" value="0.05" units="cm"/>
      <inkml:brushProperty name="height" value="0.05" units="cm"/>
    </inkml:brush>
  </inkml:definitions>
  <inkml:trace contextRef="#ctx0" brushRef="#br0">1 274 416 0 0,'1'-3'433'0'0,"0"1"-1"0"0,0 0 1 0 0,0 0-1 0 0,0 0 1 0 0,1 0-1 0 0,-1 1 1 0 0,1-1-1 0 0,-1 0 1 0 0,1 0-1 0 0,0 1 1 0 0,0-1-1 0 0,-1 1 1 0 0,1 0-1 0 0,0 0 1 0 0,0-1-1 0 0,0 1 1 0 0,1 0-1 0 0,3-1 1 0 0,-3 2-48 0 0,-1 0 1 0 0,1 0-1 0 0,-1 1 0 0 0,1-1 1 0 0,-1 1-1 0 0,1-1 0 0 0,-1 1 1 0 0,1 0-1 0 0,-1 0 1 0 0,1 0-1 0 0,-1 0 0 0 0,0 0 1 0 0,1 1-1 0 0,-1-1 1 0 0,0 1-1 0 0,0-1 0 0 0,3 4 1 0 0,19 18 1927 0 0,-1 1-1 0 0,38 51 1 0 0,21 22 332 0 0,-65-79-2147 0 0,-5-5 28 0 0,0 0 1 0 0,1-1 0 0 0,0 0 0 0 0,0-2-1 0 0,1 1 1 0 0,24 12 0 0 0,-37-23-473 0 0,1 0-1 0 0,0 0 1 0 0,0 0 0 0 0,0 0 0 0 0,0 0 0 0 0,-1-1 0 0 0,1 1 0 0 0,0 0 0 0 0,0-1-1 0 0,-1 1 1 0 0,1-1 0 0 0,0 0 0 0 0,-1 0 0 0 0,1 0 0 0 0,0 1 0 0 0,-1-1-1 0 0,1-1 1 0 0,-1 1 0 0 0,0 0 0 0 0,1 0 0 0 0,-1-1 0 0 0,0 1 0 0 0,0 0 0 0 0,0-1-1 0 0,0 1 1 0 0,0-1 0 0 0,0 0 0 0 0,1-2 0 0 0,28-55 170 0 0,-27 52-139 0 0,18-51 79 0 0,-2 0 0 0 0,-3-1 0 0 0,16-119 0 0 0,-10 50-852 0 0,-22 127 566 0 0,0 1 0 0 0,1-1 0 0 0,-1 0 1 0 0,0 0-1 0 0,0 0 0 0 0,1 1 0 0 0,-1-1 1 0 0,1 0-1 0 0,-1 0 0 0 0,0 1 0 0 0,1-1 1 0 0,-1 0-1 0 0,1 1 0 0 0,0-1 1 0 0,-1 1-1 0 0,1-1 0 0 0,-1 0 0 0 0,1 1 1 0 0,0-1-1 0 0,1 1 0 0 0,25-3-7896 0 0,-19 3 5095 0 0,5-1-108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0.684"/>
    </inkml:context>
    <inkml:brush xml:id="br0">
      <inkml:brushProperty name="width" value="0.05" units="cm"/>
      <inkml:brushProperty name="height" value="0.05" units="cm"/>
    </inkml:brush>
  </inkml:definitions>
  <inkml:trace contextRef="#ctx0" brushRef="#br0">2 14 80 0 0,'-1'-13'7387'0'0,"7"13"-6859"0"0,-1 1-1 0 0,1-1 1 0 0,-1 1 0 0 0,0 0 0 0 0,1 1 0 0 0,-1-1 0 0 0,0 1 0 0 0,1 0-1 0 0,-1 1 1 0 0,0-1 0 0 0,7 6 0 0 0,54 37 1590 0 0,-63-43-1959 0 0,20 16 366 0 0,0 1 0 0 0,-2 1 1 0 0,0 1-1 0 0,-1 1 0 0 0,-2 1 0 0 0,0 0 0 0 0,-1 2 0 0 0,13 25 1 0 0,-24-39-367 0 0,-2 0 0 0 0,1 0 0 0 0,-1 0 0 0 0,-1 0 0 0 0,0 1 0 0 0,-1-1 0 0 0,0 1 0 0 0,-1 0 0 0 0,0 0 0 0 0,-1 0 0 0 0,0-1 0 0 0,-1 1 0 0 0,0 0 0 0 0,-1 0 0 0 0,0-1 0 0 0,-1 1 0 0 0,0-1 0 0 0,-1 0 0 0 0,0 0 0 0 0,-1 0 0 0 0,0 0 0 0 0,-1-1 0 0 0,-9 14 0 0 0,3-7 32 0 0,-1 1 0 0 0,-1-1 1 0 0,-1-1-1 0 0,0-1 0 0 0,-1 0 0 0 0,-1-1 0 0 0,0-1 0 0 0,0 0 0 0 0,-2-1 0 0 0,1-1 0 0 0,-2-1 0 0 0,-20 8 0 0 0,73-25-11776 0 0,-21 2 8926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9:51.868"/>
    </inkml:context>
    <inkml:brush xml:id="br0">
      <inkml:brushProperty name="width" value="0.05" units="cm"/>
      <inkml:brushProperty name="height" value="0.05" units="cm"/>
    </inkml:brush>
  </inkml:definitions>
  <inkml:trace contextRef="#ctx0" brushRef="#br0">19 114 5509 0 0,'-18'-19'6776'0'0,"18"6"-2371"0"0,2 11-4208 0 0,1 1-1 0 0,-1-1 1 0 0,1 0 0 0 0,0 1-1 0 0,0-1 1 0 0,0 1 0 0 0,0 0-1 0 0,0 0 1 0 0,0 0-1 0 0,0 1 1 0 0,4-1 0 0 0,70-13 913 0 0,0 4 0 0 0,123-1 1 0 0,11 0-63 0 0,-147 2-679 0 0,-33 4 636 0 0,44-1 0 0 0,-73 6-975 0 0,0 0 0 0 0,-1 1 0 0 0,1 0 0 0 0,0-1-1 0 0,0 1 1 0 0,-1 0 0 0 0,1 0 0 0 0,0 0 0 0 0,-1 0 0 0 0,1 0 0 0 0,-1 0 0 0 0,1 0 0 0 0,-1 1 0 0 0,0-1 0 0 0,1 0 0 0 0,-1 1 0 0 0,0-1 0 0 0,0 1 0 0 0,0 0 0 0 0,0-1 0 0 0,0 1 0 0 0,0 0 0 0 0,-1-1 0 0 0,1 1 0 0 0,0 0 0 0 0,-1 0 0 0 0,0 0 0 0 0,1 0 0 0 0,-1 3 0 0 0,5 57 85 0 0,-5-60-103 0 0,-3 74 45 0 0,-15 81 0 0 0,-1 13 17 0 0,23 291 1205 0 0,4-51 203 0 0,-10-363-1324 0 0,-19 757 2423 0 0,24-742-2532 0 0,4 0 0 0 0,2-1 0 0 0,3 0 0 0 0,23 73 0 0 0,-33-129-49 0 0,5 16 0 0 0,-11-16 0 0 0,2-4 0 0 0,0-1 0 0 0,0 1 0 0 0,0-1 0 0 0,0 1 0 0 0,1-1 0 0 0,-1 0 0 0 0,0 0 0 0 0,0 0 0 0 0,0 0 0 0 0,0 0 0 0 0,0 0 0 0 0,0-1 0 0 0,0 1 0 0 0,0-1 0 0 0,1 1 0 0 0,-3-2 0 0 0,-3 1 0 0 0,-196-12 0 0 0,-83-6 0 0 0,279 18 0 0 0,3-1-131 0 0,3 2-529 0 0,28-6-14194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21.332"/>
    </inkml:context>
    <inkml:brush xml:id="br0">
      <inkml:brushProperty name="width" value="0.05" units="cm"/>
      <inkml:brushProperty name="height" value="0.05" units="cm"/>
    </inkml:brush>
  </inkml:definitions>
  <inkml:trace contextRef="#ctx0" brushRef="#br0">80 75 180 0 0,'24'-24'3036'0'0,"-9"-5"3502"0"0,-11 22-2828 0 0,-10 1-1950 0 0,5 6-1672 0 0,1-1 1 0 0,0 1 0 0 0,0-1 0 0 0,-1 1-1 0 0,1-1 1 0 0,-1 1 0 0 0,1-1 0 0 0,0 1 0 0 0,-1-1-1 0 0,1 1 1 0 0,-1 0 0 0 0,1-1 0 0 0,-1 1 0 0 0,1 0-1 0 0,-1-1 1 0 0,1 1 0 0 0,-1 0 0 0 0,0-1 0 0 0,1 1-1 0 0,-1 0 1 0 0,1 0 0 0 0,-1 0 0 0 0,0 0-1 0 0,1 0 1 0 0,-1 0 0 0 0,1 0 0 0 0,-2 0 0 0 0,-4 1 289 0 0,0 1 1 0 0,-1 0-1 0 0,1 1 0 0 0,0 0 1 0 0,1-1-1 0 0,-1 2 1 0 0,0-1-1 0 0,1 1 1 0 0,-6 5-1 0 0,7-7-249 0 0,1 1 0 0 0,0-1 0 0 0,1 1 0 0 0,-1 0 0 0 0,0 0 0 0 0,1 0 1 0 0,0 0-1 0 0,-1 0 0 0 0,1 1 0 0 0,1-1 0 0 0,-1 0 0 0 0,0 1 0 0 0,1 0 0 0 0,0-1 0 0 0,-1 1 0 0 0,2 0 0 0 0,-2 4 0 0 0,3-5-15 0 0,-1 0 1 0 0,1 0-1 0 0,0 1 1 0 0,0-1-1 0 0,0-1 1 0 0,0 1-1 0 0,1 0 0 0 0,-1 0 1 0 0,1 0-1 0 0,0-1 1 0 0,0 1-1 0 0,0-1 1 0 0,0 1-1 0 0,0-1 1 0 0,0 0-1 0 0,1 0 0 0 0,-1 0 1 0 0,1 0-1 0 0,0 0 1 0 0,-1 0-1 0 0,1-1 1 0 0,0 1-1 0 0,0-1 1 0 0,0 0-1 0 0,0 0 0 0 0,6 1 1 0 0,0 1 134 0 0,0-1-1 0 0,0 0 1 0 0,1 0 0 0 0,-1-1-1 0 0,0 0 1 0 0,1-1 0 0 0,-1 0 0 0 0,10-1-1 0 0,-5 2-2514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8.356"/>
    </inkml:context>
    <inkml:brush xml:id="br0">
      <inkml:brushProperty name="width" value="0.05" units="cm"/>
      <inkml:brushProperty name="height" value="0.05" units="cm"/>
    </inkml:brush>
  </inkml:definitions>
  <inkml:trace contextRef="#ctx0" brushRef="#br0">4 585 484 0 0,'-3'6'8816'0'0,"21"-7"-5108"0"0,27-8-985 0 0,0-5-1332 0 0,-1-2 0 0 0,0-2 1 0 0,-2-2-1 0 0,0-1 0 0 0,47-33 1 0 0,-72 41-1123 0 0,0 0 0 0 0,-1 0 0 0 0,0-2 0 0 0,-1 0 0 0 0,-1 0 0 0 0,0-2 0 0 0,-2 1 0 0 0,0-2 0 0 0,0 0 1 0 0,-2 0-1 0 0,0-1 0 0 0,-1 0 0 0 0,12-40 0 0 0,-19 52-207 0 0,15-68 521 0 0,-16 70-527 0 0,0-1 0 0 0,-1 0-1 0 0,0 0 1 0 0,0 0 0 0 0,0 0 0 0 0,0 0-1 0 0,-1 0 1 0 0,0 0 0 0 0,-1 0 0 0 0,-1-7 0 0 0,2 12-47 0 0,1 0 0 0 0,-1 0 0 0 0,1 1 0 0 0,-1-1 1 0 0,1 0-1 0 0,-1 0 0 0 0,1 0 0 0 0,-1 0 0 0 0,0 1 1 0 0,1-1-1 0 0,-1 0 0 0 0,0 1 0 0 0,1-1 0 0 0,-1 1 1 0 0,0-1-1 0 0,0 0 0 0 0,0 1 0 0 0,0 0 0 0 0,0-1 1 0 0,0 1-1 0 0,0 0 0 0 0,0-1 0 0 0,1 1 0 0 0,-1 0 1 0 0,0 0-1 0 0,-1 0 0 0 0,-1 0 0 0 0,1 0-1 0 0,-1 0 1 0 0,1 1 0 0 0,-1 0 0 0 0,1-1-1 0 0,-1 1 1 0 0,1 0 0 0 0,0 0 0 0 0,0 0-1 0 0,-3 2 1 0 0,-4 3 2 0 0,1-1-1 0 0,1 2 1 0 0,-1-1 0 0 0,-7 9 0 0 0,-4 8-1 0 0,1 0 0 0 0,1 1 1 0 0,1 1-1 0 0,1 0 1 0 0,1 1-1 0 0,1 1 0 0 0,2 0 1 0 0,1 0-1 0 0,0 1 1 0 0,3 1-1 0 0,-9 53 0 0 0,15-75 16 0 0,1-1 0 0 0,0 1 0 0 0,0 0-1 0 0,0 0 1 0 0,0-1 0 0 0,1 1 0 0 0,1 0 0 0 0,-1 0-1 0 0,1-1 1 0 0,0 1 0 0 0,0-1 0 0 0,1 0-1 0 0,0 0 1 0 0,0 1 0 0 0,0-2 0 0 0,1 1-1 0 0,0 0 1 0 0,0-1 0 0 0,1 0 0 0 0,-1 0 0 0 0,1 0-1 0 0,0 0 1 0 0,0-1 0 0 0,1 0 0 0 0,-1 0-1 0 0,1 0 1 0 0,0-1 0 0 0,0 0 0 0 0,0 0 0 0 0,0 0-1 0 0,1-1 1 0 0,11 3 0 0 0,1-1-160 0 0,0 0 0 0 0,0-2 1 0 0,1 0-1 0 0,-1-1 0 0 0,0-1 1 0 0,1 0-1 0 0,-1-2 0 0 0,0 0 1 0 0,1-2-1 0 0,24-7 0 0 0,-25 5-1068 0 0,0-1-1 0 0,33-18 0 0 0,3-9-7052 0 0,-38 22 5316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2.417"/>
    </inkml:context>
    <inkml:brush xml:id="br0">
      <inkml:brushProperty name="width" value="0.05" units="cm"/>
      <inkml:brushProperty name="height" value="0.05" units="cm"/>
    </inkml:brush>
  </inkml:definitions>
  <inkml:trace contextRef="#ctx0" brushRef="#br0">13 16 132 0 0,'-13'0'15950'0'0,"19"3"-15505"0"0,0-1-1 0 0,1 1 1 0 0,-1-2-1 0 0,0 1 1 0 0,1-1-1 0 0,-1 1 1 0 0,1-2-1 0 0,0 1 1 0 0,-1-1-1 0 0,13-1 0 0 0,77-10 1364 0 0,-69 7-1144 0 0,6-1-151 0 0,18-3-2008 0 0,-19 6-7989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03.768"/>
    </inkml:context>
    <inkml:brush xml:id="br0">
      <inkml:brushProperty name="width" value="0.05" units="cm"/>
      <inkml:brushProperty name="height" value="0.05" units="cm"/>
    </inkml:brush>
  </inkml:definitions>
  <inkml:trace contextRef="#ctx0" brushRef="#br0">27 50 104 0 0,'0'0'236'0'0,"-26"-23"19354"0"0,29 23-19084 0 0,26 1 657 0 0,0-2 1 0 0,0-2-1 0 0,-1 0 1 0 0,0-2-1 0 0,34-10 1 0 0,-61 15-1084 0 0,3-1 772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8.792"/>
    </inkml:context>
    <inkml:brush xml:id="br0">
      <inkml:brushProperty name="width" value="0.05" units="cm"/>
      <inkml:brushProperty name="height" value="0.05" units="cm"/>
    </inkml:brush>
  </inkml:definitions>
  <inkml:trace contextRef="#ctx0" brushRef="#br0">0 2 340 0 0,'4'-2'10900'0'0,"5"14"-7192"0"0,9 21-27 0 0,-8 43 1933 0 0,-2-8-1566 0 0,-8-67-4016 0 0,0-1-1 0 0,0 0 0 0 0,0 1 1 0 0,1-1-1 0 0,-1 0 0 0 0,0 1 1 0 0,0-1-1 0 0,1 0 0 0 0,-1 1 1 0 0,0-1-1 0 0,0 0 0 0 0,1 1 1 0 0,-1-1-1 0 0,0 0 0 0 0,1 0 1 0 0,-1 1-1 0 0,0-1 0 0 0,1 0 1 0 0,-1 0-1 0 0,1 0 0 0 0,-1 0 1 0 0,0 1-1 0 0,1-1 0 0 0,-1 0 1 0 0,1 0-1 0 0,-1 0 0 0 0,0 0 1 0 0,1 0-1 0 0,-1 0 0 0 0,1 0 1 0 0,-1 0-1 0 0,0 0 0 0 0,1 0 1 0 0,-1 0-1 0 0,1-1 0 0 0,-1 1 1 0 0,0 0-1 0 0,1 0 0 0 0,-1 0 1 0 0,0 0-1 0 0,1-1 0 0 0,-1 1 1 0 0,1 0-1 0 0,-1 0 0 0 0,0-1 1 0 0,0 1-1 0 0,1 0 1 0 0,-1 0-1 0 0,1-1 0 0 0,19-15 233 0 0,-18 14-219 0 0,1-1-9 0 0,19-17 204 0 0,43-30 0 0 0,-59 46-206 0 0,-1 1 0 0 0,0 0 1 0 0,1 0-1 0 0,-1 0 1 0 0,1 0-1 0 0,0 1 0 0 0,0 0 1 0 0,0 0-1 0 0,0 1 1 0 0,0 0-1 0 0,0 0 0 0 0,1 0 1 0 0,-1 1-1 0 0,0 0 0 0 0,9 1 1 0 0,-12-1-3 0 0,-1 1 1 0 0,0-1-1 0 0,1 1 0 0 0,-1 0 1 0 0,0 0-1 0 0,0 0 1 0 0,0 0-1 0 0,1 0 0 0 0,-1 1 1 0 0,0-1-1 0 0,-1 1 0 0 0,1-1 1 0 0,0 1-1 0 0,0 0 1 0 0,-1 0-1 0 0,1 0 0 0 0,-1 0 1 0 0,1 0-1 0 0,-1 0 0 0 0,0 0 1 0 0,0 0-1 0 0,1 3 1 0 0,1 4 168 0 0,-1 0 0 0 0,0 0 0 0 0,-1 0 0 0 0,1 16 0 0 0,-2-17-865 0 0,0 0 1 0 0,1 0-1 0 0,0-1 1 0 0,1 1 0 0 0,-1 0-1 0 0,5 9 1 0 0,-6-16-69 0 0,4 5-1042 0 0,14 3-8710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19.550"/>
    </inkml:context>
    <inkml:brush xml:id="br0">
      <inkml:brushProperty name="width" value="0.05" units="cm"/>
      <inkml:brushProperty name="height" value="0.05" units="cm"/>
    </inkml:brush>
  </inkml:definitions>
  <inkml:trace contextRef="#ctx0" brushRef="#br0">478 30 200 0 0,'-7'-4'629'0'0,"1"0"1"0"0,0 1-1 0 0,-1 0 1 0 0,0 0-1 0 0,0 0 1 0 0,0 1-1 0 0,0 0 1 0 0,0 0-1 0 0,0 1 1 0 0,-1-1-1 0 0,1 2 1 0 0,-1-1-1 0 0,1 1 1 0 0,0 0-1 0 0,-1 1 1 0 0,1 0-1 0 0,0 0 1 0 0,-1 0-1 0 0,1 1 1 0 0,0 0-1 0 0,0 1 1 0 0,-7 3-1 0 0,-6 3-168 0 0,0 1 0 0 0,1 1 0 0 0,0 0 1 0 0,1 2-1 0 0,0 0 0 0 0,1 1 0 0 0,1 0 0 0 0,0 2 0 0 0,1 0 0 0 0,0 0 1 0 0,2 2-1 0 0,0-1 0 0 0,1 2 0 0 0,1 0 0 0 0,0 0 0 0 0,1 1 0 0 0,2 0 1 0 0,0 1-1 0 0,1 0 0 0 0,1 0 0 0 0,1 0 0 0 0,1 1 0 0 0,1 0 0 0 0,0 0 1 0 0,2 38-1 0 0,3-46-279 0 0,0-1 1 0 0,0 0 0 0 0,2 0 0 0 0,-1 0-1 0 0,2 0 1 0 0,0-1 0 0 0,0 0-1 0 0,1 0 1 0 0,1 0 0 0 0,0-1-1 0 0,0 1 1 0 0,1-2 0 0 0,0 1-1 0 0,19 17 1 0 0,-20-21-138 0 0,1-1 0 0 0,0 1 0 0 0,0-1 0 0 0,0 0 0 0 0,1-1 0 0 0,0 0 0 0 0,0 0-1 0 0,0-1 1 0 0,1 0 0 0 0,-1-1 0 0 0,1 0 0 0 0,0 0 0 0 0,0-1 0 0 0,0-1 0 0 0,0 1 0 0 0,0-2 0 0 0,0 1 0 0 0,0-1 0 0 0,1-1 0 0 0,10-1-1 0 0,15-10-3954 0 0,-13 1-4345 0 0,-12 5 5138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0.080"/>
    </inkml:context>
    <inkml:brush xml:id="br0">
      <inkml:brushProperty name="width" value="0.05" units="cm"/>
      <inkml:brushProperty name="height" value="0.05" units="cm"/>
    </inkml:brush>
  </inkml:definitions>
  <inkml:trace contextRef="#ctx0" brushRef="#br0">0 129 16 0 0,'1'-4'186'0'0,"1"-3"1044"0"0,0 1-1 0 0,1 0 1 0 0,-1 0 0 0 0,1 0 0 0 0,7-11-1 0 0,-10 16-1010 0 0,1 0 1 0 0,0 1-1 0 0,-1-1 0 0 0,1 0 0 0 0,0 0 0 0 0,0 1 0 0 0,0-1 0 0 0,0 1 0 0 0,0-1 0 0 0,-1 1 0 0 0,1-1 1 0 0,0 1-1 0 0,0-1 0 0 0,0 1 0 0 0,0 0 0 0 0,1 0 0 0 0,-1-1 0 0 0,0 1 0 0 0,0 0 0 0 0,0 0 1 0 0,0 0-1 0 0,0 0 0 0 0,0 0 0 0 0,0 0 0 0 0,0 1 0 0 0,0-1 0 0 0,0 0 0 0 0,0 0 0 0 0,0 1 1 0 0,0-1-1 0 0,0 1 0 0 0,0-1 0 0 0,0 1 0 0 0,0-1 0 0 0,0 1 0 0 0,0 0 0 0 0,-1-1 0 0 0,1 1 0 0 0,0 0 1 0 0,0 0-1 0 0,-1-1 0 0 0,1 1 0 0 0,0 0 0 0 0,-1 0 0 0 0,1 0 0 0 0,0 1 0 0 0,15 19 1709 0 0,-1 0-1 0 0,22 40 1 0 0,-24-37-938 0 0,2 1-1 0 0,21 24 1 0 0,-28-39-678 0 0,84 91 2221 0 0,-83-93-2228 0 0,0 1 0 0 0,0-2 0 0 0,1 1 0 0 0,0-1 1 0 0,1-1-1 0 0,0 0 0 0 0,0 0 0 0 0,20 7 0 0 0,-29-13-300 0 0,-1 1-1 0 0,1-1 1 0 0,-1 0-1 0 0,1 1 1 0 0,-1-1-1 0 0,1 0 1 0 0,0 0-1 0 0,-1 0 1 0 0,1-1-1 0 0,-1 1 1 0 0,1 0 0 0 0,-1 0-1 0 0,1-1 1 0 0,-1 1-1 0 0,1-1 1 0 0,-1 1-1 0 0,1-1 1 0 0,-1 0-1 0 0,0 0 1 0 0,1 0-1 0 0,-1 1 1 0 0,2-3 0 0 0,-1 1 12 0 0,0-1 1 0 0,1 0 0 0 0,-1 0 0 0 0,0 0 0 0 0,0 0-1 0 0,-1 0 1 0 0,1 0 0 0 0,-1 0 0 0 0,2-6 0 0 0,1-7 47 0 0,0 0 1 0 0,-1-1-1 0 0,1-21 1 0 0,-4 35-65 0 0,4-41-1 0 0,2-28 0 0 0,-3-88 0 0 0,-4 158-181 0 0,1 0 0 0 0,0 0 0 0 0,-1 0 1 0 0,1 0-1 0 0,0-1 0 0 0,0 1 0 0 0,0 0 0 0 0,1 0 0 0 0,-1 0 0 0 0,0 0 0 0 0,1 0 1 0 0,0 0-1 0 0,-1 0 0 0 0,1 0 0 0 0,0 0 0 0 0,0 1 0 0 0,0-1 0 0 0,0 0 0 0 0,0 0 1 0 0,0 1-1 0 0,1-1 0 0 0,-1 0 0 0 0,1 1 0 0 0,-1 0 0 0 0,1-1 0 0 0,1 0 1 0 0,0 1-199 0 0,0 0 1 0 0,0 1 0 0 0,0-1 0 0 0,0 1 0 0 0,0 0 0 0 0,1 0 0 0 0,-1 0 0 0 0,0 0 0 0 0,0 1 0 0 0,0-1 0 0 0,0 1-1 0 0,0 0 1 0 0,0 0 0 0 0,0 0 0 0 0,-1 0 0 0 0,1 0 0 0 0,3 3 0 0 0,15 5-3137 0 0,6 6 505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0.482"/>
    </inkml:context>
    <inkml:brush xml:id="br0">
      <inkml:brushProperty name="width" value="0.05" units="cm"/>
      <inkml:brushProperty name="height" value="0.05" units="cm"/>
    </inkml:brush>
  </inkml:definitions>
  <inkml:trace contextRef="#ctx0" brushRef="#br0">236 24 560 0 0,'0'0'4362'0'0,"-19"-18"1938"0"0,13 16-5613 0 0,0 1 0 0 0,0 0 0 0 0,-1 0 0 0 0,1 1 0 0 0,-1 0 0 0 0,1 0 0 0 0,0 0 0 0 0,-9 2 0 0 0,5 0-270 0 0,0 0 1 0 0,0 1-1 0 0,0 0 1 0 0,1 0-1 0 0,-1 1 0 0 0,1 0 1 0 0,0 1-1 0 0,0 0 1 0 0,0 0-1 0 0,1 1 1 0 0,0 0-1 0 0,0 1 0 0 0,0-1 1 0 0,-7 10-1 0 0,14-14-316 0 0,-1 0 1 0 0,1 1-1 0 0,0-1 0 0 0,0 1 1 0 0,0 0-1 0 0,0-1 0 0 0,1 1 0 0 0,-1 0 1 0 0,1 0-1 0 0,-1-1 0 0 0,1 1 1 0 0,0 0-1 0 0,0 0 0 0 0,0 0 0 0 0,1-1 1 0 0,-1 1-1 0 0,1 0 0 0 0,-1 0 1 0 0,1-1-1 0 0,0 1 0 0 0,0 0 0 0 0,0-1 1 0 0,1 1-1 0 0,-1-1 0 0 0,0 1 0 0 0,1-1 1 0 0,0 0-1 0 0,-1 0 0 0 0,1 0 1 0 0,0 0-1 0 0,0 0 0 0 0,4 3 0 0 0,8 8 164 0 0,0-1 0 0 0,1 0-1 0 0,27 15 1 0 0,-33-21-85 0 0,16 7 181 0 0,29 20 236 0 0,-52-31-559 0 0,0-1-1 0 0,0 1 0 0 0,0-1 1 0 0,0 1-1 0 0,0 0 1 0 0,0 0-1 0 0,-1 0 0 0 0,1 0 1 0 0,-1 0-1 0 0,1 0 0 0 0,-1 1 1 0 0,0-1-1 0 0,0 0 1 0 0,0 1-1 0 0,0-1 0 0 0,0 1 1 0 0,0-1-1 0 0,0 5 0 0 0,-2-6-27 0 0,1 1 0 0 0,-1 0 0 0 0,0-1 0 0 0,1 1-1 0 0,-1-1 1 0 0,0 1 0 0 0,0-1 0 0 0,0 0-1 0 0,0 1 1 0 0,0-1 0 0 0,0 0 0 0 0,-1 0 0 0 0,1 0-1 0 0,0 1 1 0 0,0-1 0 0 0,-1 0 0 0 0,1-1-1 0 0,-1 1 1 0 0,1 0 0 0 0,-1 0 0 0 0,1-1 0 0 0,-1 1-1 0 0,0-1 1 0 0,-2 1 0 0 0,-40 10-629 0 0,40-11-231 0 0,-23 2 393 0 0,19-4-2954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0.892"/>
    </inkml:context>
    <inkml:brush xml:id="br0">
      <inkml:brushProperty name="width" value="0.05" units="cm"/>
      <inkml:brushProperty name="height" value="0.05" units="cm"/>
    </inkml:brush>
  </inkml:definitions>
  <inkml:trace contextRef="#ctx0" brushRef="#br0">0 7 7785 0 0,'41'9'13079'0'0,"2"-4"-6482"0"0,10-3-4399 0 0,27-3-3353 0 0,-23 0 2996 0 0,-44 1-2334 0 0,65-4 907 0 0,-53-2-4168 0 0,-3-5-4776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1.297"/>
    </inkml:context>
    <inkml:brush xml:id="br0">
      <inkml:brushProperty name="width" value="0.05" units="cm"/>
      <inkml:brushProperty name="height" value="0.05" units="cm"/>
    </inkml:brush>
  </inkml:definitions>
  <inkml:trace contextRef="#ctx0" brushRef="#br0">1 239 684 0 0,'8'-1'7104'0'0,"3"11"-5753"0"0,0 0-1 0 0,-1 1 1 0 0,0 0 0 0 0,0 0-1 0 0,-1 1 1 0 0,10 19-1 0 0,16 19 1385 0 0,10 15 417 0 0,-34-46-1669 0 0,1-1 0 0 0,1 0 0 0 0,20 19 0 0 0,-33-36-1440 0 0,0-1-1 0 0,0 0 1 0 0,0 0-1 0 0,1 0 1 0 0,-1 0 0 0 0,0 1-1 0 0,0-1 1 0 0,1 0-1 0 0,-1 0 1 0 0,0 0-1 0 0,0 0 1 0 0,1 0-1 0 0,-1 0 1 0 0,0 0-1 0 0,1 0 1 0 0,-1 0 0 0 0,0 0-1 0 0,1 0 1 0 0,-1 0-1 0 0,0 0 1 0 0,0 0-1 0 0,1 0 1 0 0,-1 0-1 0 0,0 0 1 0 0,1 0-1 0 0,-1 0 1 0 0,0 0-1 0 0,0 0 1 0 0,1 0 0 0 0,-1 0-1 0 0,0-1 1 0 0,0 1-1 0 0,1 0 1 0 0,-1 0-1 0 0,0 0 1 0 0,0-1-1 0 0,0 1 1 0 0,1 0-1 0 0,-1 0 1 0 0,0-1-1 0 0,10-17 567 0 0,4-27-481 0 0,-13 41-1 0 0,66-301 740 0 0,-37 161-1103 0 0,-30 143 90 0 0,0-1 0 0 0,1 1 0 0 0,-1 0 0 0 0,0 0 0 0 0,1 0 0 0 0,-1 0 0 0 0,1 0 0 0 0,-1 0 0 0 0,1 0 0 0 0,0 0 0 0 0,-1 0 0 0 0,1 0 0 0 0,0 0 0 0 0,0 0 0 0 0,0 0 0 0 0,0 1 0 0 0,-1-1 0 0 0,1 0 0 0 0,0 1 0 0 0,0-1 0 0 0,0 0 0 0 0,0 1 0 0 0,1 0 0 0 0,-1-1 0 0 0,0 1 0 0 0,0-1 0 0 0,0 1 0 0 0,0 0 0 0 0,0 0 0 0 0,1 0 0 0 0,-1 0 0 0 0,0 0 0 0 0,0 0 0 0 0,0 0 0 0 0,0 0 0 0 0,2 0 0 0 0,47 16-6853 0 0,-32-9 3782 0 0,12 3 356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1.666"/>
    </inkml:context>
    <inkml:brush xml:id="br0">
      <inkml:brushProperty name="width" value="0.05" units="cm"/>
      <inkml:brushProperty name="height" value="0.05" units="cm"/>
    </inkml:brush>
  </inkml:definitions>
  <inkml:trace contextRef="#ctx0" brushRef="#br0">244 29 368 0 0,'0'-1'355'0'0,"0"0"0"0"0,0-1-1 0 0,0 1 1 0 0,0 0 0 0 0,0 0 0 0 0,0 0 0 0 0,-1 0 0 0 0,1 0-1 0 0,0-1 1 0 0,-1 1 0 0 0,1 0 0 0 0,-1 0 0 0 0,1 0-1 0 0,-1 0 1 0 0,1 0 0 0 0,-1 0 0 0 0,0 0 0 0 0,0 1-1 0 0,1-1 1 0 0,-1 0 0 0 0,0 0 0 0 0,0 0 0 0 0,0 1-1 0 0,0-1 1 0 0,0 0 0 0 0,0 1 0 0 0,0-1 0 0 0,0 1-1 0 0,-1-1 1 0 0,0 1-35 0 0,-1 0 1 0 0,1 0-1 0 0,0 0 0 0 0,-1 1 0 0 0,1-1 0 0 0,0 1 0 0 0,0-1 0 0 0,-1 1 1 0 0,1 0-1 0 0,0 0 0 0 0,0 0 0 0 0,0 0 0 0 0,-3 2 0 0 0,-8 6 474 0 0,1 1 1 0 0,-1 0-1 0 0,-11 14 0 0 0,1-1 469 0 0,0 2 0 0 0,-19 28 0 0 0,37-46-972 0 0,0 0 1 0 0,1 0-1 0 0,-1 1 0 0 0,2 0 0 0 0,-1-1 0 0 0,1 1 0 0 0,0 0 0 0 0,1 0 0 0 0,0 1 0 0 0,0-1 0 0 0,0 0 1 0 0,1 1-1 0 0,1 13 0 0 0,1-16-232 0 0,0-1 1 0 0,1 0-1 0 0,0 1 0 0 0,0-1 1 0 0,0 0-1 0 0,1 0 0 0 0,0 0 1 0 0,0-1-1 0 0,0 1 1 0 0,0-1-1 0 0,1 1 0 0 0,-1-1 1 0 0,1 0-1 0 0,0 0 0 0 0,1-1 1 0 0,-1 1-1 0 0,1-1 1 0 0,-1 0-1 0 0,1 0 0 0 0,0-1 1 0 0,0 1-1 0 0,0-1 1 0 0,1 0-1 0 0,6 1 0 0 0,2 2-690 0 0,1 0 0 0 0,0-2-1 0 0,18 3 1 0 0,37-4-5858 0 0,-47-5 3320 0 0,1-1 453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2.051"/>
    </inkml:context>
    <inkml:brush xml:id="br0">
      <inkml:brushProperty name="width" value="0.05" units="cm"/>
      <inkml:brushProperty name="height" value="0.05" units="cm"/>
    </inkml:brush>
  </inkml:definitions>
  <inkml:trace contextRef="#ctx0" brushRef="#br0">127 96 404 0 0,'3'-72'8852'0'0,"-16"49"546"0"0,4 30-8644 0 0,1 2-1 0 0,-1-1 1 0 0,2 1 0 0 0,-1 1 0 0 0,1-1 0 0 0,1 1 0 0 0,-9 17 0 0 0,5-8-32 0 0,1 1 1 0 0,1-1 0 0 0,-9 33-1 0 0,16-44-508 0 0,0 0 0 0 0,0 0 0 0 0,0 0-1 0 0,1 0 1 0 0,0 1 0 0 0,1-1 0 0 0,0 0-1 0 0,0 0 1 0 0,1 0 0 0 0,0-1 0 0 0,0 1 0 0 0,1 0-1 0 0,0-1 1 0 0,0 1 0 0 0,1-1 0 0 0,8 13-1 0 0,-9-16-375 0 0,0-1 0 0 0,0 1-1 0 0,0-1 1 0 0,1 1-1 0 0,-1-1 1 0 0,1 0-1 0 0,0 0 1 0 0,0-1-1 0 0,0 1 1 0 0,0-1 0 0 0,0 0-1 0 0,9 3 1 0 0,-9-4-610 0 0,0 0 0 0 0,1 0 0 0 0,-1-1 0 0 0,1 1 0 0 0,-1-1 0 0 0,1 0 0 0 0,-1 0 0 0 0,0-1 0 0 0,1 1 0 0 0,-1-1 0 0 0,1 0 0 0 0,-1-1 0 0 0,0 1 0 0 0,0-1 0 0 0,6-2 0 0 0,-1-1-2101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2.416"/>
    </inkml:context>
    <inkml:brush xml:id="br0">
      <inkml:brushProperty name="width" value="0.05" units="cm"/>
      <inkml:brushProperty name="height" value="0.05" units="cm"/>
    </inkml:brush>
  </inkml:definitions>
  <inkml:trace contextRef="#ctx0" brushRef="#br0">78 12 116 0 0,'-31'-6'-649'0'0,"-16"1"19060"0"0,64 6-13560 0 0,4 0-4336 0 0,12 1 968 0 0,52 1-2111 0 0,-29-5-7734 0 0,-36-1 5666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2.765"/>
    </inkml:context>
    <inkml:brush xml:id="br0">
      <inkml:brushProperty name="width" value="0.05" units="cm"/>
      <inkml:brushProperty name="height" value="0.05" units="cm"/>
    </inkml:brush>
  </inkml:definitions>
  <inkml:trace contextRef="#ctx0" brushRef="#br0">5 21 208 0 0,'2'-11'3568'0'0,"3"2"3822"0"0,5 13-5922 0 0,-1 1 0 0 0,1 1 0 0 0,-1 0 0 0 0,0 0 0 0 0,10 9 0 0 0,-5-2-102 0 0,0 1 1 0 0,17 22 0 0 0,-17-17-636 0 0,-1 0-1 0 0,0 0 1 0 0,-2 1 0 0 0,-1 1 0 0 0,10 26 0 0 0,-17-40-557 0 0,-1 0 1 0 0,0 1-1 0 0,0-1 1 0 0,-1 1-1 0 0,0 0 1 0 0,0-1 0 0 0,0 1-1 0 0,-1 0 1 0 0,-1-1-1 0 0,1 1 1 0 0,-1 0-1 0 0,-1-1 1 0 0,1 1 0 0 0,-1-1-1 0 0,-1 1 1 0 0,1-1-1 0 0,-1 0 1 0 0,0 0-1 0 0,-1 0 1 0 0,0 0 0 0 0,0-1-1 0 0,0 1 1 0 0,-10 9-1 0 0,0-2-209 0 0,0-1-1 0 0,-1-1 1 0 0,-1 0 0 0 0,0-1-1 0 0,-1 0 1 0 0,0-1-1 0 0,0-1 1 0 0,-20 7 0 0 0,29-12-803 0 0,-4 1-339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05.553"/>
    </inkml:context>
    <inkml:brush xml:id="br0">
      <inkml:brushProperty name="width" value="0.05" units="cm"/>
      <inkml:brushProperty name="height" value="0.05" units="cm"/>
    </inkml:brush>
  </inkml:definitions>
  <inkml:trace contextRef="#ctx0" brushRef="#br0">10 3 80 0 0,'0'0'163'0'0,"0"0"1"0"0,-1 0-1 0 0,1 0 1 0 0,0 0-1 0 0,-1 0 0 0 0,1 0 1 0 0,0 0-1 0 0,-1 0 0 0 0,1 0 1 0 0,-1 0-1 0 0,1 0 1 0 0,0 0-1 0 0,0 0 0 0 0,-1 0 1 0 0,1 1-1 0 0,0-1 0 0 0,-1 0 1 0 0,1 0-1 0 0,0 0 1 0 0,-1 0-1 0 0,1 1 0 0 0,0-1 1 0 0,0 0-1 0 0,-1 0 1 0 0,1 0-1 0 0,0 1 0 0 0,0-1 1 0 0,-1 0-1 0 0,1 1 0 0 0,0-1 1 0 0,0 0-1 0 0,0 0 1 0 0,0 1-1 0 0,0-1 0 0 0,-1 0 1 0 0,1 1-1 0 0,0-1 1 0 0,0 0-1 0 0,0 1 0 0 0,0-1 1 0 0,0 0-1 0 0,0 1 0 0 0,0-1 1 0 0,0 0-1 0 0,0 1 1 0 0,0-1-1 0 0,0 0 0 0 0,0 1 1 0 0,0-1-1 0 0,0 0 0 0 0,1 1 1 0 0,-1-1-1 0 0,0 0 1 0 0,0 1-1 0 0,0-1 0 0 0,1 0 1 0 0,25 11 3896 0 0,40 0-1088 0 0,34-10-656 0 0,-1-3 0 0 0,104-17 0 0 0,-144 13-2332 0 0,-32 2-3154 0 0,-10 0-3650 0 0,-10 2 4526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3.497"/>
    </inkml:context>
    <inkml:brush xml:id="br0">
      <inkml:brushProperty name="width" value="0.05" units="cm"/>
      <inkml:brushProperty name="height" value="0.05" units="cm"/>
    </inkml:brush>
  </inkml:definitions>
  <inkml:trace contextRef="#ctx0" brushRef="#br0">0 20 512 0 0,'1'-2'595'0'0,"0"0"0"0"0,1 0 1 0 0,-1 1-1 0 0,0-1 0 0 0,1 0 0 0 0,-1 0 0 0 0,1 1 1 0 0,0-1-1 0 0,0 1 0 0 0,1-2 0 0 0,5 4-77 0 0,-1 0 1 0 0,0 1-1 0 0,0-1 0 0 0,0 1 0 0 0,0 1 0 0 0,0-1 0 0 0,0 1 0 0 0,-1 0 0 0 0,1 1 0 0 0,-1-1 0 0 0,0 1 0 0 0,0 1 1 0 0,-1-1-1 0 0,8 7 0 0 0,0 2 119 0 0,0 0 1 0 0,-1 1-1 0 0,-1 0 0 0 0,16 24 1 0 0,-19-22-317 0 0,0 0 0 0 0,-1 1 1 0 0,-1 0-1 0 0,-1 0 0 0 0,0 1 1 0 0,-1-1-1 0 0,-1 1 1 0 0,0 0-1 0 0,-2 0 0 0 0,0 0 1 0 0,-1 0-1 0 0,-1 1 0 0 0,0-1 1 0 0,-5 17-1 0 0,2-9-7 0 0,-2 0 0 0 0,-1-1 0 0 0,0 0-1 0 0,-2-1 1 0 0,-1 0 0 0 0,-1 0 0 0 0,-1-1 0 0 0,-1 0 0 0 0,-18 23-1 0 0,-23 9 1073 0 0,13-15-1393 0 0,51-40-6692 0 0,-5-1 2258 0 0,7-4 1659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0:24.012"/>
    </inkml:context>
    <inkml:brush xml:id="br0">
      <inkml:brushProperty name="width" value="0.05" units="cm"/>
      <inkml:brushProperty name="height" value="0.05" units="cm"/>
    </inkml:brush>
  </inkml:definitions>
  <inkml:trace contextRef="#ctx0" brushRef="#br0">1 6 660 0 0,'36'7'14057'0'0,"6"-4"-6843"0"0,14-4-4397 0 0,30-4-2814 0 0,-30 2 3089 0 0,-53 2-3126 0 0,24-1 712 0 0,-11-1-3833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22.749"/>
    </inkml:context>
    <inkml:brush xml:id="br0">
      <inkml:brushProperty name="width" value="0.05" units="cm"/>
      <inkml:brushProperty name="height" value="0.05" units="cm"/>
    </inkml:brush>
  </inkml:definitions>
  <inkml:trace contextRef="#ctx0" brushRef="#br0">167 29 656 0 0,'-5'-26'13461'0'0,"1"25"-13169"0"0,0 1-1 0 0,0-1 1 0 0,0 1-1 0 0,0 0 0 0 0,0 0 1 0 0,0 0-1 0 0,0 0 1 0 0,-1 1-1 0 0,1 0 1 0 0,1 0-1 0 0,-1 0 1 0 0,0 0-1 0 0,0 0 0 0 0,0 1 1 0 0,0 0-1 0 0,-4 2 1 0 0,-5 3 218 0 0,1 1 0 0 0,-1 0 0 0 0,-13 12 1 0 0,24-19-430 0 0,0 0 0 0 0,1 0 0 0 0,-1 1 0 0 0,0-1 0 0 0,1 0 0 0 0,-1 1 1 0 0,1-1-1 0 0,-1 1 0 0 0,1 0 0 0 0,0-1 0 0 0,0 1 0 0 0,0 0 0 0 0,0 0 0 0 0,0 0 1 0 0,0 0-1 0 0,0 0 0 0 0,1 0 0 0 0,-1 0 0 0 0,1 0 0 0 0,-1 0 0 0 0,1 0 0 0 0,0 0 1 0 0,0 0-1 0 0,0 0 0 0 0,0 4 0 0 0,2-3 7 0 0,-1-1 1 0 0,1 0-1 0 0,0 0 0 0 0,0 0 1 0 0,0 0-1 0 0,0 0 0 0 0,0 0 0 0 0,0 0 1 0 0,0-1-1 0 0,1 1 0 0 0,-1-1 1 0 0,1 0-1 0 0,-1 0 0 0 0,1 1 1 0 0,-1-1-1 0 0,1-1 0 0 0,0 1 1 0 0,-1 0-1 0 0,6 0 0 0 0,74 7 1576 0 0,-11-2-2695 0 0,-54 6-8922 0 0,-13-9 7266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29.300"/>
    </inkml:context>
    <inkml:brush xml:id="br0">
      <inkml:brushProperty name="width" value="0.05" units="cm"/>
      <inkml:brushProperty name="height" value="0.05" units="cm"/>
    </inkml:brush>
  </inkml:definitions>
  <inkml:trace contextRef="#ctx0" brushRef="#br0">21 80 200 0 0,'-20'0'5044'0'0,"29"0"-87"0"0,33-2-1457 0 0,358-70 4477 0 0,-367 69-16146 0 0,-20 0 5853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0.001"/>
    </inkml:context>
    <inkml:brush xml:id="br0">
      <inkml:brushProperty name="width" value="0.05" units="cm"/>
      <inkml:brushProperty name="height" value="0.05" units="cm"/>
    </inkml:brush>
  </inkml:definitions>
  <inkml:trace contextRef="#ctx0" brushRef="#br0">142 30 256 0 0,'-1'-2'696'0'0,"0"-1"0"0"0,0 1 0 0 0,0-1 0 0 0,0 1 0 0 0,-1 0 0 0 0,1-1 0 0 0,-1 1 0 0 0,1 0 0 0 0,-1 0 0 0 0,0 0 0 0 0,-3-3 0 0 0,-6 8 3760 0 0,-1 17-2670 0 0,-9 29-428 0 0,3 2-1 0 0,2 0 1 0 0,2 1-1 0 0,-13 96 1 0 0,25-135-1186 0 0,1 0-1 0 0,1 1 1 0 0,1-1-1 0 0,0 0 1 0 0,0 0-1 0 0,1 0 1 0 0,1 0-1 0 0,0-1 1 0 0,1 1-1 0 0,0-1 1 0 0,1 0-1 0 0,1 0 1 0 0,12 21-1 0 0,-14-27-122 0 0,1 1 0 0 0,0-1-1 0 0,0 0 1 0 0,0 0-1 0 0,1-1 1 0 0,0 0 0 0 0,0 0-1 0 0,0 0 1 0 0,1-1 0 0 0,-1 0-1 0 0,1 0 1 0 0,0 0-1 0 0,1-1 1 0 0,-1 0 0 0 0,0-1-1 0 0,1 1 1 0 0,0-1 0 0 0,-1-1-1 0 0,1 0 1 0 0,0 0-1 0 0,0 0 1 0 0,0-1 0 0 0,14-1-1 0 0,-12 0-426 0 0,0-1-1 0 0,0 0 0 0 0,-1-1 1 0 0,1 1-1 0 0,-1-2 0 0 0,9-4 1 0 0,-12 5-1138 0 0,0 0 0 0 0,0-1 0 0 0,0 0 0 0 0,-1 0 0 0 0,9-8 0 0 0,-8 5-791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0.386"/>
    </inkml:context>
    <inkml:brush xml:id="br0">
      <inkml:brushProperty name="width" value="0.05" units="cm"/>
      <inkml:brushProperty name="height" value="0.05" units="cm"/>
    </inkml:brush>
  </inkml:definitions>
  <inkml:trace contextRef="#ctx0" brushRef="#br0">38 50 728 0 0,'-5'-1'-387'0'0,"-11"-3"2179"0"0,-1-6 12364 0 0,18 10-14057 0 0,20-5 1927 0 0,197-14 4739 0 0,-90 9-7283 0 0,-112 10-7642 0 0,-10 0 5332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1.134"/>
    </inkml:context>
    <inkml:brush xml:id="br0">
      <inkml:brushProperty name="width" value="0.05" units="cm"/>
      <inkml:brushProperty name="height" value="0.05" units="cm"/>
    </inkml:brush>
  </inkml:definitions>
  <inkml:trace contextRef="#ctx0" brushRef="#br0">0 81 28 0 0,'20'0'6818'0'0,"35"-5"-4466"0"0,-1 1-1100 0 0,451-11 4025 0 0,267-21 538 0 0,-723 26-4426 0 0,-15 2-2778 0 0,-11 6-6166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1.564"/>
    </inkml:context>
    <inkml:brush xml:id="br0">
      <inkml:brushProperty name="width" value="0.05" units="cm"/>
      <inkml:brushProperty name="height" value="0.05" units="cm"/>
    </inkml:brush>
  </inkml:definitions>
  <inkml:trace contextRef="#ctx0" brushRef="#br0">44 0 96 0 0,'-2'3'810'0'0,"0"0"-1"0"0,0 0 1 0 0,0 1 0 0 0,0-1-1 0 0,1 0 1 0 0,-1 1 0 0 0,1-1-1 0 0,-1 5 1 0 0,-8 56 3828 0 0,8-39-3145 0 0,-7 59 2610 0 0,3 136 0 0 0,10-119-4352 0 0,4 0-3655 0 0,-8-99 3131 0 0,3 6-5680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2.099"/>
    </inkml:context>
    <inkml:brush xml:id="br0">
      <inkml:brushProperty name="width" value="0.05" units="cm"/>
      <inkml:brushProperty name="height" value="0.05" units="cm"/>
    </inkml:brush>
  </inkml:definitions>
  <inkml:trace contextRef="#ctx0" brushRef="#br0">0 237 368 0 0,'0'-7'407'0'0,"1"0"1"0"0,-1 0-1 0 0,1 0 0 0 0,1 0 0 0 0,-1 0 0 0 0,1 0 1 0 0,0 0-1 0 0,1 0 0 0 0,0 1 0 0 0,0-1 1 0 0,0 1-1 0 0,1 0 0 0 0,0 0 0 0 0,0 0 1 0 0,0 1-1 0 0,1-1 0 0 0,0 1 0 0 0,0 0 1 0 0,0 0-1 0 0,1 1 0 0 0,9-7 0 0 0,5-2 498 0 0,0 1-1 0 0,0 0 0 0 0,1 2 1 0 0,0 0-1 0 0,31-9 0 0 0,-33 14-322 0 0,-1 0-1 0 0,1 2 0 0 0,0 0 0 0 0,0 1 0 0 0,1 1 0 0 0,-1 0 0 0 0,0 2 1 0 0,23 3-1 0 0,-36-3-391 0 0,0 0 0 0 0,0 0-1 0 0,0 1 1 0 0,0 0 0 0 0,0 1 0 0 0,0-1 0 0 0,0 1 0 0 0,-1 0 0 0 0,1 0 0 0 0,-1 1-1 0 0,0 0 1 0 0,7 6 0 0 0,-9-6-83 0 0,0-1 0 0 0,-1 1 0 0 0,1 0 0 0 0,-1 0 0 0 0,1 1-1 0 0,-1-1 1 0 0,-1 0 0 0 0,1 1 0 0 0,-1-1 0 0 0,1 1 0 0 0,-1-1 0 0 0,-1 1 0 0 0,1 0 0 0 0,-1 0-1 0 0,1-1 1 0 0,-1 1 0 0 0,-1 0 0 0 0,0 8 0 0 0,-1-1-89 0 0,0 0-1 0 0,-1 0 1 0 0,-1 0 0 0 0,0 0 0 0 0,0-1 0 0 0,-1 1-1 0 0,0-1 1 0 0,-1 0 0 0 0,0 0 0 0 0,-1-1-1 0 0,0 0 1 0 0,-1 0 0 0 0,0-1 0 0 0,-1 0-1 0 0,0 0 1 0 0,0-1 0 0 0,0 0 0 0 0,-1-1 0 0 0,-1 0-1 0 0,1 0 1 0 0,-1-1 0 0 0,-15 6 0 0 0,36-15 32 0 0,1 1 0 0 0,0 0 0 0 0,-1 1 1 0 0,1 0-1 0 0,0 1 0 0 0,0 0 1 0 0,0 1-1 0 0,0 0 0 0 0,0 0 0 0 0,-1 1 1 0 0,1 1-1 0 0,-1 0 0 0 0,1 0 0 0 0,-1 1 1 0 0,0 0-1 0 0,0 1 0 0 0,-1 0 1 0 0,1 1-1 0 0,-1 0 0 0 0,0 0 0 0 0,-1 1 1 0 0,0 0-1 0 0,0 0 0 0 0,7 9 0 0 0,4 14 166 0 0,12 16 258 0 0,-30-45-645 0 0,0 1 0 0 0,1 0 0 0 0,-1 0 0 0 0,1-1 0 0 0,0 1 0 0 0,-1-1-1 0 0,1 1 1 0 0,0-1 0 0 0,0 0 0 0 0,0 0 0 0 0,0 0 0 0 0,0 0 0 0 0,0 0 0 0 0,0 0 0 0 0,0 0-1 0 0,0-1 1 0 0,4 2 0 0 0,36-9-8639 0 0,-25 2 6247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2.501"/>
    </inkml:context>
    <inkml:brush xml:id="br0">
      <inkml:brushProperty name="width" value="0.05" units="cm"/>
      <inkml:brushProperty name="height" value="0.05" units="cm"/>
    </inkml:brush>
  </inkml:definitions>
  <inkml:trace contextRef="#ctx0" brushRef="#br0">423 24 164 0 0,'-8'-4'567'0'0,"-1"0"1"0"0,0 0-1 0 0,0 1 1 0 0,-1 1-1 0 0,1 0 0 0 0,-1 0 1 0 0,1 1-1 0 0,-1 0 1 0 0,0 0-1 0 0,1 1 0 0 0,-1 0 1 0 0,0 1-1 0 0,1 0 0 0 0,-1 1 1 0 0,1 0-1 0 0,-15 5 1 0 0,0 1 386 0 0,0 0 0 0 0,0 2 1 0 0,1 1-1 0 0,0 0 0 0 0,-24 18 0 0 0,40-25-616 0 0,0 2 0 0 0,0-1-1 0 0,0 1 1 0 0,1 0 0 0 0,-1 0-1 0 0,2 1 1 0 0,-1 0-1 0 0,1 0 1 0 0,0 0 0 0 0,0 1-1 0 0,-3 8 1 0 0,6-12-157 0 0,1 0 0 0 0,-1 1 0 0 0,1-1-1 0 0,0 0 1 0 0,1 0 0 0 0,-1 1 0 0 0,1-1 0 0 0,-1 1 0 0 0,2-1 0 0 0,-1 0 0 0 0,0 1 0 0 0,1-1-1 0 0,0 0 1 0 0,0 1 0 0 0,0-1 0 0 0,0 0 0 0 0,1 0 0 0 0,-1 0 0 0 0,1 0 0 0 0,0 0 0 0 0,0 0-1 0 0,1-1 1 0 0,4 7 0 0 0,2 0 57 0 0,1-1 0 0 0,-1-1 0 0 0,1 0 0 0 0,1 0 0 0 0,-1-1 0 0 0,1 0 0 0 0,1-1 0 0 0,-1 0 1 0 0,1-1-1 0 0,0 0 0 0 0,20 5 0 0 0,11 1 583 0 0,89 11 0 0 0,-97-17-769 0 0,0-2 0 0 0,0-2 0 0 0,0-1 0 0 0,0-1 1 0 0,0-2-1 0 0,52-11 0 0 0,-64 5-2631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06.100"/>
    </inkml:context>
    <inkml:brush xml:id="br0">
      <inkml:brushProperty name="width" value="0.05" units="cm"/>
      <inkml:brushProperty name="height" value="0.05" units="cm"/>
    </inkml:brush>
  </inkml:definitions>
  <inkml:trace contextRef="#ctx0" brushRef="#br0">38 35 4724 0 0,'-38'-35'13626'0'0,"179"39"-9065"0"0,72 8-2602 0 0,13 2-807 0 0,-222-14-1126 0 0,1 0-7 0 0,1 0-1 0 0,-1 0 1 0 0,1 1-1 0 0,-1 0 0 0 0,1 0 1 0 0,-1 0-1 0 0,0 1 0 0 0,7 2 1 0 0,-12-3-21 0 0,0-1 1 0 0,1 1 0 0 0,-1-1 0 0 0,0 1-1 0 0,0 0 1 0 0,1-1 0 0 0,-1 1-1 0 0,0 0 1 0 0,0-1 0 0 0,0 1 0 0 0,0 0-1 0 0,0-1 1 0 0,0 1 0 0 0,0 0-1 0 0,0-1 1 0 0,0 1 0 0 0,-1 0-1 0 0,1-1 1 0 0,0 1 0 0 0,0 0 0 0 0,0-1-1 0 0,-1 1 1 0 0,1 0 0 0 0,0-1-1 0 0,-1 1 1 0 0,1-1 0 0 0,-1 1 0 0 0,1-1-1 0 0,-1 1 1 0 0,1-1 0 0 0,-2 2-1 0 0,-8 9-54 0 0,0 0 0 0 0,-1 0 0 0 0,-1-1 0 0 0,0-1 0 0 0,0 0 0 0 0,-26 14 0 0 0,2-1-57 0 0,-300 187-429 0 0,315-202 833 0 0,10-14 210 0 0,10 3-390 0 0,0 0 0 0 0,0 0-1 0 0,1 0 1 0 0,-1-1-1 0 0,1 1 1 0 0,0 0 0 0 0,1-6-1 0 0,-1-14-107 0 0,0 4 9 0 0,-2 1 0 0 0,0-1 0 0 0,-2 0 0 0 0,0 0-1 0 0,-1 1 1 0 0,-1 0 0 0 0,0 0 0 0 0,-2 0 0 0 0,-14-27 0 0 0,21 46-263 0 0,1-1 1 0 0,-1 0 0 0 0,1 1-1 0 0,0-1 1 0 0,-1 0 0 0 0,1 0-1 0 0,0 0 1 0 0,0 1 0 0 0,0-1-1 0 0,0 0 1 0 0,0 0 0 0 0,0 0-1 0 0,0 1 1 0 0,0-1 0 0 0,0 0-1 0 0,0 0 1 0 0,0 0 0 0 0,0 0-1 0 0,0 1 1 0 0,1-1 0 0 0,-1 0-1 0 0,0 0 1 0 0,1 1 0 0 0,-1-1-1 0 0,0 0 1 0 0,1 0 0 0 0,-1 1-1 0 0,1-1 1 0 0,-1 1 0 0 0,1-1-1 0 0,0 0 1 0 0,-1 1 0 0 0,1-1-1 0 0,0 1 1 0 0,-1-1-1 0 0,1 1 1 0 0,0 0 0 0 0,-1-1-1 0 0,1 1 1 0 0,0 0 0 0 0,0-1-1 0 0,0 1 1 0 0,0 0 0 0 0,11-6-2478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3.533"/>
    </inkml:context>
    <inkml:brush xml:id="br0">
      <inkml:brushProperty name="width" value="0.05" units="cm"/>
      <inkml:brushProperty name="height" value="0.05" units="cm"/>
    </inkml:brush>
  </inkml:definitions>
  <inkml:trace contextRef="#ctx0" brushRef="#br0">1 6 704 0 0,'5'11'7573'0'0,"12"-5"-3459"0"0,23 0-570 0 0,-34-6-2709 0 0,6 2-134 0 0,144 9 4911 0 0,-142-11-5474 0 0,1-1 0 0 0,0 0 0 0 0,0-1-1 0 0,0 0 1 0 0,-1-2 0 0 0,1 1-1 0 0,-1-2 1 0 0,17-7 0 0 0,-23 6-438 0 0,-1 0-2257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3.899"/>
    </inkml:context>
    <inkml:brush xml:id="br0">
      <inkml:brushProperty name="width" value="0.05" units="cm"/>
      <inkml:brushProperty name="height" value="0.05" units="cm"/>
    </inkml:brush>
  </inkml:definitions>
  <inkml:trace contextRef="#ctx0" brushRef="#br0">0 0 588 0 0,'2'2'470'0'0,"-1"0"0"0"0,1 0 0 0 0,-1 0 0 0 0,1 0 1 0 0,0-1-1 0 0,0 1 0 0 0,0-1 0 0 0,0 1 0 0 0,0-1 0 0 0,0 0 0 0 0,0 1 0 0 0,0-1 0 0 0,0 0 0 0 0,1-1 1 0 0,-1 1-1 0 0,0 0 0 0 0,1-1 0 0 0,-1 1 0 0 0,4-1 0 0 0,57 6 3744 0 0,-47-6-3238 0 0,119 3 4341 0 0,-45-10-5760 0 0,-78 4-6196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0.729"/>
    </inkml:context>
    <inkml:brush xml:id="br0">
      <inkml:brushProperty name="width" value="0.05" units="cm"/>
      <inkml:brushProperty name="height" value="0.05" units="cm"/>
    </inkml:brush>
  </inkml:definitions>
  <inkml:trace contextRef="#ctx0" brushRef="#br0">1 1 696 0 0,'0'0'2387'0'0,"0"3"-1024"0"0,1 10-657 0 0,0 0 1 0 0,1-1 0 0 0,1 1-1 0 0,0-1 1 0 0,1 0-1 0 0,0 0 1 0 0,6 13 0 0 0,48 87 2539 0 0,-36-73-2033 0 0,2 7 401 0 0,3-2 1 0 0,1 0-1 0 0,2-2 0 0 0,48 52 0 0 0,-77-93-1530 0 0,0 0-1 0 0,-1 0 0 0 0,1 0 0 0 0,0-1 1 0 0,0 1-1 0 0,0 0 0 0 0,0 0 0 0 0,0-1 1 0 0,0 1-1 0 0,0-1 0 0 0,0 1 0 0 0,0-1 1 0 0,0 1-1 0 0,1-1 0 0 0,-1 0 0 0 0,0 1 1 0 0,0-1-1 0 0,0 0 0 0 0,0 0 0 0 0,1 0 1 0 0,-1 0-1 0 0,0 0 0 0 0,0 0 0 0 0,0 0 1 0 0,2-1-1 0 0,-1 0 0 0 0,0 0-1 0 0,0 0 1 0 0,0-1-1 0 0,0 1 1 0 0,0 0 0 0 0,-1-1-1 0 0,1 1 1 0 0,0-1 0 0 0,-1 0-1 0 0,0 1 1 0 0,1-1-1 0 0,1-3 1 0 0,4-8 89 0 0,-1 0-1 0 0,0 0 1 0 0,5-21-1 0 0,-8 26-47 0 0,32-121 580 0 0,-24 84-763 0 0,2 0 1 0 0,19-47-1 0 0,-31 91-242 0 0,0 0 1 0 0,-1 0-1 0 0,1 0 1 0 0,0 0-1 0 0,0 0 1 0 0,0 0-1 0 0,0 1 1 0 0,0-1-1 0 0,0 0 1 0 0,0 0-1 0 0,0 1 1 0 0,0-1-1 0 0,0 1 1 0 0,0-1-1 0 0,0 1 1 0 0,1-1-1 0 0,-1 1 1 0 0,0 0-1 0 0,0-1 1 0 0,1 1-1 0 0,-1 0 1 0 0,0 0-1 0 0,0 0 1 0 0,1 0-1 0 0,-1 0 1 0 0,0 0-1 0 0,0 1 1 0 0,0-1-1 0 0,1 0 1 0 0,-1 1-1 0 0,0-1 0 0 0,0 0 1 0 0,0 1-1 0 0,1 0 1 0 0,-1-1-1 0 0,0 1 1 0 0,0 0-1 0 0,0-1 1 0 0,1 2-1 0 0,6 2-2303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1.119"/>
    </inkml:context>
    <inkml:brush xml:id="br0">
      <inkml:brushProperty name="width" value="0.05" units="cm"/>
      <inkml:brushProperty name="height" value="0.05" units="cm"/>
    </inkml:brush>
  </inkml:definitions>
  <inkml:trace contextRef="#ctx0" brushRef="#br0">172 8 188 0 0,'7'-7'9898'0'0,"-23"7"-5735"0"0,4 2-4959 0 0,5 0 1135 0 0,-70 27 2438 0 0,71-27-2509 0 0,0 1 1 0 0,0 0-1 0 0,1 1 0 0 0,-1-1 1 0 0,1 1-1 0 0,0 0 0 0 0,0 1 1 0 0,0-1-1 0 0,-8 11 0 0 0,12-14-215 0 0,1 0 0 0 0,-1 0 0 0 0,1 0 0 0 0,-1 0 0 0 0,1 0 0 0 0,0-1 0 0 0,0 1 0 0 0,-1 0 0 0 0,1 0 0 0 0,0 1 0 0 0,0-1 0 0 0,0 0 0 0 0,0 0 0 0 0,0 0 0 0 0,0 0 0 0 0,0 0 0 0 0,0 0 0 0 0,1 0 0 0 0,-1 0 0 0 0,0 0 0 0 0,1 0 0 0 0,-1 0 0 0 0,0 0 0 0 0,1-1 0 0 0,-1 1 0 0 0,1 0 0 0 0,-1 0 0 0 0,1 0 0 0 0,0 0 0 0 0,-1-1 0 0 0,1 1 0 0 0,0 0-1 0 0,0-1 1 0 0,0 1 0 0 0,-1 0 0 0 0,1-1 0 0 0,1 1 0 0 0,39 20 586 0 0,-33-18-488 0 0,21 9 250 0 0,1-2-1 0 0,44 9 1 0 0,-49-14-256 0 0,0 1 1 0 0,-1 1-1 0 0,0 1 1 0 0,41 21-1 0 0,-63-28-165 0 0,-1 0 0 0 0,1-1 0 0 0,0 1 0 0 0,-1 0 0 0 0,1 0 0 0 0,-1 0 0 0 0,1 0 0 0 0,-1 1 0 0 0,0-1 0 0 0,1 0 0 0 0,-1 0-1 0 0,0 1 1 0 0,0-1 0 0 0,0 1 0 0 0,0-1 0 0 0,0 1 0 0 0,0 0 0 0 0,-1-1 0 0 0,1 1 0 0 0,0 0 0 0 0,-1-1 0 0 0,1 1 0 0 0,-1 0 0 0 0,1 2 0 0 0,-2-3 7 0 0,1 1 1 0 0,-1 0-1 0 0,0 0 1 0 0,0 0-1 0 0,0 0 1 0 0,0 0-1 0 0,0-1 1 0 0,0 1-1 0 0,0 0 1 0 0,0-1-1 0 0,-1 1 1 0 0,1-1-1 0 0,-1 1 1 0 0,1-1-1 0 0,-1 0 1 0 0,0 0-1 0 0,-2 2 1 0 0,-8 4 19 0 0,-1 0 1 0 0,0-1 0 0 0,0-1-1 0 0,-22 6 1 0 0,-31 4-546 0 0,24-17-2801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1.499"/>
    </inkml:context>
    <inkml:brush xml:id="br0">
      <inkml:brushProperty name="width" value="0.05" units="cm"/>
      <inkml:brushProperty name="height" value="0.05" units="cm"/>
    </inkml:brush>
  </inkml:definitions>
  <inkml:trace contextRef="#ctx0" brushRef="#br0">1 49 932 0 0,'10'-1'9256'0'0,"17"-1"-5136"0"0,118-9 2790 0 0,68-4-3590 0 0,-187 14-3477 0 0,44-3-504 0 0,-29-6-8003 0 0,-32 6 6081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54.167"/>
    </inkml:context>
    <inkml:brush xml:id="br0">
      <inkml:brushProperty name="width" value="0.05" units="cm"/>
      <inkml:brushProperty name="height" value="0.05" units="cm"/>
    </inkml:brush>
  </inkml:definitions>
  <inkml:trace contextRef="#ctx0" brushRef="#br0">24 261 524 0 0,'0'0'2498'0'0,"24"9"2086"0"0,5-8-3093 0 0,0-3 0 0 0,0 0 0 0 0,-1-2 0 0 0,38-9 0 0 0,111-38 2150 0 0,-154 44-3105 0 0,-12 3-295 0 0,13-3 366 0 0,0-1 1 0 0,0-2 0 0 0,22-12-1 0 0,-42 20-481 0 0,0 0-1 0 0,0 0 1 0 0,0 0-1 0 0,0-1 1 0 0,-1 1-1 0 0,1-1 0 0 0,-1 0 1 0 0,1 0-1 0 0,-1-1 1 0 0,0 1-1 0 0,0-1 1 0 0,-1 1-1 0 0,1-1 0 0 0,-1 0 1 0 0,0 0-1 0 0,0 0 1 0 0,0 0-1 0 0,0 0 0 0 0,-1 0 1 0 0,0-1-1 0 0,0 1 1 0 0,0-1-1 0 0,0 1 1 0 0,0-7-1 0 0,-1 10-90 0 0,-1-1 1 0 0,1 0-1 0 0,0 0 1 0 0,-1 0-1 0 0,1 0 1 0 0,-1 1-1 0 0,0-1 1 0 0,1 0-1 0 0,-1 1 1 0 0,0-1-1 0 0,0 0 1 0 0,0 1-1 0 0,0-1 1 0 0,0 1-1 0 0,-1 0 1 0 0,1-1-1 0 0,0 1 1 0 0,-1 0-1 0 0,1 0 1 0 0,-4-2-1 0 0,1 1 5 0 0,0 0 0 0 0,-1 0 0 0 0,1 0 0 0 0,0 1 0 0 0,-1 0 1 0 0,0 0-1 0 0,1 0 0 0 0,-6 0 0 0 0,-6 0 27 0 0,0 1 1 0 0,0 1-1 0 0,-28 4 1 0 0,18 1-31 0 0,0 0 0 0 0,0 2 0 0 0,1 1 0 0 0,0 1 0 0 0,0 1 0 0 0,1 1 0 0 0,1 1 0 0 0,0 1 0 0 0,1 1 0 0 0,0 1 0 0 0,1 1 0 0 0,1 1 0 0 0,1 1 0 0 0,0 0 0 0 0,2 2 0 0 0,-19 27 0 0 0,28-37 40 0 0,0 0 0 0 0,1 1 0 0 0,0 0 0 0 0,1 1 0 0 0,1-1 0 0 0,0 1 0 0 0,0 0 0 0 0,1 0 0 0 0,-4 26 0 0 0,8-32-3 0 0,-1 0 0 0 0,1 0 0 0 0,1-1 1 0 0,-1 1-1 0 0,1 0 0 0 0,0 0 0 0 0,0-1 0 0 0,1 1 0 0 0,0-1 0 0 0,0 1 0 0 0,1-1 0 0 0,0 0 0 0 0,0 0 0 0 0,0 0 0 0 0,1 0 1 0 0,0-1-1 0 0,0 1 0 0 0,0-1 0 0 0,1 0 0 0 0,-1 0 0 0 0,11 7 0 0 0,-1-2 33 0 0,1 0 1 0 0,0-2-1 0 0,0 0 0 0 0,1 0 0 0 0,0-2 1 0 0,0 0-1 0 0,0 0 0 0 0,1-2 1 0 0,0 0-1 0 0,0-1 0 0 0,0-1 1 0 0,0 0-1 0 0,1-1 0 0 0,21-3 0 0 0,26-3 452 0 0,0-3 0 0 0,89-23 0 0 0,-121 24-528 0 0,16-1-7327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4.201"/>
    </inkml:context>
    <inkml:brush xml:id="br0">
      <inkml:brushProperty name="width" value="0.05" units="cm"/>
      <inkml:brushProperty name="height" value="0.05" units="cm"/>
    </inkml:brush>
  </inkml:definitions>
  <inkml:trace contextRef="#ctx0" brushRef="#br0">27 278 208 0 0,'-3'2'13598'0'0,"19"-1"-12248"0"0,1 0 0 0 0,-1-1 0 0 0,0-1 0 0 0,1-1 0 0 0,26-5 0 0 0,82-26 1438 0 0,-111 29-2485 0 0,-1-1 0 0 0,0-1-1 0 0,0 0 1 0 0,0 0 0 0 0,-1-2-1 0 0,0 1 1 0 0,14-12 0 0 0,-22 15-223 0 0,1 0-1 0 0,-1 0 1 0 0,1 0 0 0 0,-1-1 0 0 0,0 0-1 0 0,-1 1 1 0 0,1-1 0 0 0,-1-1 0 0 0,0 1 0 0 0,0 0-1 0 0,-1-1 1 0 0,0 0 0 0 0,0 1 0 0 0,0-1-1 0 0,0 0 1 0 0,-1 0 0 0 0,0 0 0 0 0,0 0 0 0 0,-1-8-1 0 0,0 11-65 0 0,-1 0 0 0 0,0 0 0 0 0,0 1 0 0 0,0-1 0 0 0,0 0 0 0 0,-1 0 0 0 0,1 0 0 0 0,-1 1 0 0 0,0-1 0 0 0,1 1 0 0 0,-1-1 1 0 0,0 1-1 0 0,-1 0 0 0 0,1 0 0 0 0,0 0 0 0 0,-1 0 0 0 0,1 0 0 0 0,-1 0 0 0 0,1 1 0 0 0,-1-1 0 0 0,0 1 0 0 0,0 0 0 0 0,0 0 0 0 0,0 0 0 0 0,0 0 0 0 0,0 0 0 0 0,-3 0 0 0 0,-4-1-1 0 0,-1-1 1 0 0,0 2-1 0 0,0 0 1 0 0,0 0-1 0 0,0 0 1 0 0,-15 3-1 0 0,8 1-5 0 0,0 1 0 0 0,1 1 1 0 0,0 0-1 0 0,0 1 0 0 0,0 1 0 0 0,0 1 0 0 0,-26 17 0 0 0,32-18 58 0 0,-1 1 0 0 0,2 0 0 0 0,-1 1 0 0 0,1 0 0 0 0,0 0-1 0 0,1 1 1 0 0,0 1 0 0 0,1-1 0 0 0,0 1 0 0 0,-13 24-1 0 0,20-31-39 0 0,-1-1 0 0 0,1 1 0 0 0,-1 0 0 0 0,1 0 0 0 0,1 0 0 0 0,-1 0 0 0 0,0 0 0 0 0,1 0 0 0 0,0 0-1 0 0,0 0 1 0 0,0 1 0 0 0,0-1 0 0 0,1 0 0 0 0,0 0 0 0 0,0 0 0 0 0,0 0 0 0 0,0 0 0 0 0,3 5 0 0 0,-1-3 69 0 0,1 1-1 0 0,1-1 1 0 0,-1 0 0 0 0,1 0 0 0 0,0 0 0 0 0,0-1 0 0 0,0 0 0 0 0,1 0 0 0 0,9 6 0 0 0,3 1 96 0 0,1-1 0 0 0,1-1 0 0 0,-1-1 0 0 0,2 0 1 0 0,-1-2-1 0 0,23 5 0 0 0,-3-3-188 0 0,0-2 0 0 0,1-1 0 0 0,63-1 0 0 0,-79-5-10 0 0,0-1-1 0 0,0-2 0 0 0,0 0 0 0 0,0-2 1 0 0,-1 0-1 0 0,0-2 0 0 0,25-10 1 0 0,-38 12-1278 0 0,5-4-10324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4.634"/>
    </inkml:context>
    <inkml:brush xml:id="br0">
      <inkml:brushProperty name="width" value="0.05" units="cm"/>
      <inkml:brushProperty name="height" value="0.05" units="cm"/>
    </inkml:brush>
  </inkml:definitions>
  <inkml:trace contextRef="#ctx0" brushRef="#br0">7 109 100 0 0,'-1'0'365'0'0,"1"-1"0"0"0,-1 1 0 0 0,1-1 0 0 0,-1 1 0 0 0,1-1 0 0 0,-1 1 0 0 0,1-1 0 0 0,0 1-1 0 0,-1-1 1 0 0,1 1 0 0 0,0-1 0 0 0,0 0 0 0 0,-1 1 0 0 0,1-1 0 0 0,0 0 0 0 0,0 1 0 0 0,0-1 0 0 0,0 1 0 0 0,0-1 0 0 0,0 0 0 0 0,0 1 0 0 0,0-1 0 0 0,0 0 0 0 0,0 1 0 0 0,0-1-1 0 0,0 0 1 0 0,1 1 0 0 0,-1-1 0 0 0,0 1 0 0 0,0-1 0 0 0,1 0 0 0 0,-1 1 0 0 0,0-1 0 0 0,1 0 0 0 0,26-15 5360 0 0,47-1-2779 0 0,-62 15-1821 0 0,37-6 64 0 0,40-9 1429 0 0,-61 7-6203 0 0,-2-3-4253 0 0,-18 8 5258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5.147"/>
    </inkml:context>
    <inkml:brush xml:id="br0">
      <inkml:brushProperty name="width" value="0.05" units="cm"/>
      <inkml:brushProperty name="height" value="0.05" units="cm"/>
    </inkml:brush>
  </inkml:definitions>
  <inkml:trace contextRef="#ctx0" brushRef="#br0">95 24 304 0 0,'-12'-22'6289'0'0,"11"22"-6052"0"0,1 0-1 0 0,0 0 0 0 0,-1-1 1 0 0,1 1-1 0 0,-1 0 0 0 0,1 0 1 0 0,0 0-1 0 0,-1 0 0 0 0,1 0 1 0 0,-1-1-1 0 0,1 1 0 0 0,0 0 0 0 0,-1 0 1 0 0,1 0-1 0 0,-1 0 0 0 0,1 0 1 0 0,-1 0-1 0 0,1 0 0 0 0,0 1 1 0 0,-1-1-1 0 0,1 0 0 0 0,-1 0 1 0 0,1 0-1 0 0,0 0 0 0 0,-1 0 1 0 0,1 1-1 0 0,0-1 0 0 0,-1 0 1 0 0,0 1-1 0 0,-11 14 5098 0 0,-1 7-4410 0 0,11-18-1421 0 0,-6 12 941 0 0,1 1 1 0 0,1 0 0 0 0,1 0-1 0 0,0 1 1 0 0,1-1-1 0 0,1 1 1 0 0,1 0-1 0 0,0 0 1 0 0,2 0 0 0 0,0 0-1 0 0,1 0 1 0 0,3 18-1 0 0,-2-19-240 0 0,0-1-1 0 0,2 0 0 0 0,0 0 1 0 0,1 0-1 0 0,0-1 0 0 0,2 1 1 0 0,-1-1-1 0 0,2-1 0 0 0,0 1 1 0 0,1-1-1 0 0,0-1 0 0 0,1 0 1 0 0,16 17-1 0 0,-22-27-203 0 0,-1-1 0 0 0,0 1 0 0 0,1-1 0 0 0,0 0 0 0 0,-1 0 0 0 0,1-1 0 0 0,0 1-1 0 0,0-1 1 0 0,0 0 0 0 0,0 0 0 0 0,0 0 0 0 0,0 0 0 0 0,0-1 0 0 0,0 0 0 0 0,0 0 0 0 0,1 0 0 0 0,-1 0 0 0 0,0 0 0 0 0,0-1 0 0 0,6-2 0 0 0,35-15-3019 0 0,-40 15 1849 0 0,-1-1 0 0 0,1 1 1 0 0,-1 0-1 0 0,0-1 1 0 0,0 0-1 0 0,4-6 1 0 0,-4 5-1643 0 0,-4 0 402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5.499"/>
    </inkml:context>
    <inkml:brush xml:id="br0">
      <inkml:brushProperty name="width" value="0.05" units="cm"/>
      <inkml:brushProperty name="height" value="0.05" units="cm"/>
    </inkml:brush>
  </inkml:definitions>
  <inkml:trace contextRef="#ctx0" brushRef="#br0">20 72 980 0 0,'0'0'398'0'0,"-1"0"1"0"0,0 0-1 0 0,1 0 0 0 0,-1 0 0 0 0,0 0 0 0 0,0 0 1 0 0,1 0-1 0 0,-1 0 0 0 0,0 0 0 0 0,0 0 0 0 0,1 0 1 0 0,-1 0-1 0 0,0-1 0 0 0,1 1 0 0 0,-1 0 1 0 0,0 0-1 0 0,1-1 0 0 0,-1 1 0 0 0,0-1 0 0 0,1 1 1 0 0,-1 0-1 0 0,0-1 0 0 0,1 1 0 0 0,-1-1 0 0 0,1 1 1 0 0,-1-1-1 0 0,1 0 0 0 0,0 1 0 0 0,-1-1 1 0 0,1 0-1 0 0,-1 0 0 0 0,21-11 3945 0 0,41-5-1126 0 0,-15 9-1174 0 0,35-7 494 0 0,-27 8-10508 0 0,-48 6 4987 0 0,2 0 429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07.785"/>
    </inkml:context>
    <inkml:brush xml:id="br0">
      <inkml:brushProperty name="width" value="0.05" units="cm"/>
      <inkml:brushProperty name="height" value="0.05" units="cm"/>
    </inkml:brush>
  </inkml:definitions>
  <inkml:trace contextRef="#ctx0" brushRef="#br0">557 551 332 0 0,'-12'-37'4969'0'0,"8"30"-4545"0"0,-2 1-1 0 0,1 0 0 0 0,0 0 1 0 0,-1 0-1 0 0,0 0 0 0 0,-1 1 1 0 0,1 0-1 0 0,-1 1 1 0 0,0-1-1 0 0,0 1 0 0 0,0 0 1 0 0,-1 1-1 0 0,0 0 1 0 0,1 0-1 0 0,-1 1 0 0 0,0 0 1 0 0,0 0-1 0 0,0 1 0 0 0,0 0 1 0 0,-1 0-1 0 0,-15 1 1 0 0,-1 1 5 0 0,-1 1 1 0 0,1 1 0 0 0,0 1-1 0 0,0 2 1 0 0,-42 14 0 0 0,44-12-26 0 0,0 2 0 0 0,-28 15 0 0 0,43-20-202 0 0,0 0 0 0 0,0 1 1 0 0,0-1-1 0 0,0 1 0 0 0,1 1 1 0 0,0-1-1 0 0,1 1 0 0 0,-12 15 1 0 0,17-21-146 0 0,1 0 0 0 0,-1 0 0 0 0,0 0 0 0 0,0 0 0 0 0,1 1 0 0 0,-1-1 0 0 0,1 0 0 0 0,-1 0 0 0 0,1 1 0 0 0,-1-1 0 0 0,1 0 0 0 0,0 0 0 0 0,0 1 0 0 0,0-1 0 0 0,0 0 0 0 0,-1 1 0 0 0,2-1 0 0 0,-1 0 0 0 0,0 1 0 0 0,0-1 0 0 0,0 0 0 0 0,1 1 0 0 0,-1-1 0 0 0,0 0 0 0 0,1 0 0 0 0,-1 1 1 0 0,1-1-1 0 0,0 0 0 0 0,0 2 0 0 0,2-1 28 0 0,-1-1 0 0 0,1 1 0 0 0,-1 0 0 0 0,1-1 0 0 0,-1 1 0 0 0,1-1 1 0 0,0 0-1 0 0,-1 0 0 0 0,1 0 0 0 0,0 0 0 0 0,0-1 0 0 0,5 1 0 0 0,6 1 121 0 0,1-1 0 0 0,-1 0 0 0 0,1-2 0 0 0,17-2 0 0 0,-14 1-81 0 0,-1-1 1 0 0,0-1 0 0 0,0 0 0 0 0,-1-1 0 0 0,1-1 0 0 0,-1-1-1 0 0,0 0 1 0 0,-1-1 0 0 0,0-1 0 0 0,0 0 0 0 0,-1-1 0 0 0,0-1-1 0 0,0 0 1 0 0,-1-1 0 0 0,-1 0 0 0 0,0-1 0 0 0,-1 0 0 0 0,13-21-1 0 0,-10 10-47 0 0,-1 0-1 0 0,-1-1 0 0 0,-1-1 0 0 0,-1 0 1 0 0,-1-1-1 0 0,-2 1 0 0 0,-1-2 0 0 0,-1 1 1 0 0,-1-1-1 0 0,-1 1 0 0 0,-2-1 0 0 0,0 0 1 0 0,-5-29-1 0 0,2 4-107 0 0,2 52 5 0 0,1 7-46 0 0,1 0 78 0 0,-1 0 0 0 0,1 0 0 0 0,-2 0 1 0 0,1 10-1 0 0,2 104 131 0 0,-3-55-46 0 0,2-1-1 0 0,4 0 1 0 0,18 89 0 0 0,-23-148-168 0 0,1 1 1 0 0,0 0 0 0 0,1 0-1 0 0,-1-1 1 0 0,1 1 0 0 0,0-1-1 0 0,0 0 1 0 0,0 0 0 0 0,1 0-1 0 0,0 0 1 0 0,0-1 0 0 0,0 1-1 0 0,1-1 1 0 0,-1 0 0 0 0,1 0-1 0 0,0-1 1 0 0,0 1 0 0 0,0-1-1 0 0,1 0 1 0 0,6 2 0 0 0,-5-2-479 0 0,1-1 0 0 0,0 0 0 0 0,-1 0 0 0 0,1 0 0 0 0,0-1 0 0 0,11 0 0 0 0,-10-1-787 0 0,1-1 0 0 0,0 1-1 0 0,-1-2 1 0 0,1 1 0 0 0,10-4-1 0 0,-1-3-1138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6.001"/>
    </inkml:context>
    <inkml:brush xml:id="br0">
      <inkml:brushProperty name="width" value="0.05" units="cm"/>
      <inkml:brushProperty name="height" value="0.05" units="cm"/>
    </inkml:brush>
  </inkml:definitions>
  <inkml:trace contextRef="#ctx0" brushRef="#br0">584 37 8 0 0,'1'-2'-252'0'0,"5"-11"854"0"0,-2-9 17224 0 0,-17 29-16138 0 0,-6 7-1024 0 0,2 2 0 0 0,0 0 0 0 0,-25 31 0 0 0,2-1 35 0 0,-340 337 1888 0 0,355-362-2717 0 0,-3 2-851 0 0,14-6-2679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6.668"/>
    </inkml:context>
    <inkml:brush xml:id="br0">
      <inkml:brushProperty name="width" value="0.05" units="cm"/>
      <inkml:brushProperty name="height" value="0.05" units="cm"/>
    </inkml:brush>
  </inkml:definitions>
  <inkml:trace contextRef="#ctx0" brushRef="#br0">0 151 500 0 0,'6'7'1559'0'0,"-1"1"0"0"0,-1-1 0 0 0,1 1-1 0 0,-1 0 1 0 0,-1 0 0 0 0,1 1 0 0 0,-1-1 0 0 0,-1 1 0 0 0,0 0 0 0 0,0 0-1 0 0,0-1 1 0 0,-1 1 0 0 0,0 17 2428 0 0,-1-29-3611 0 0,1-13-178 0 0,1 1-1 0 0,0 0 0 0 0,1 0 0 0 0,1 0 1 0 0,1 0-1 0 0,0 0 0 0 0,0 1 0 0 0,2 0 1 0 0,13-22-1 0 0,-16 28-146 0 0,1 0 1 0 0,0 1-1 0 0,0-1 0 0 0,1 1 1 0 0,0 0-1 0 0,0 0 1 0 0,0 1-1 0 0,1 0 0 0 0,0 0 1 0 0,1 1-1 0 0,-1 0 1 0 0,1 0-1 0 0,0 0 0 0 0,0 1 1 0 0,1 1-1 0 0,-1-1 1 0 0,18-4-1 0 0,-24 8-38 0 0,-1-1 0 0 0,1 1 1 0 0,0 0-1 0 0,-1 0 0 0 0,1 0 1 0 0,0 0-1 0 0,-1 0 0 0 0,1 0 0 0 0,0 0 1 0 0,-1 0-1 0 0,1 1 0 0 0,-1-1 0 0 0,1 1 1 0 0,-1-1-1 0 0,1 1 0 0 0,-1-1 0 0 0,1 1 1 0 0,-1 0-1 0 0,1 0 0 0 0,-1 0 1 0 0,2 1-1 0 0,-2 0-10 0 0,0-1 0 0 0,-1 0 1 0 0,1 0-1 0 0,-1 1 0 0 0,1-1 0 0 0,-1 1 1 0 0,0-1-1 0 0,1 0 0 0 0,-1 1 0 0 0,0-1 1 0 0,0 1-1 0 0,0-1 0 0 0,0 0 0 0 0,0 1 1 0 0,0-1-1 0 0,-1 1 0 0 0,1-1 0 0 0,0 0 1 0 0,-2 3-1 0 0,0 2-60 0 0,-1 1 0 0 0,0-1 0 0 0,0 0 0 0 0,0 0 0 0 0,-1 0 0 0 0,0 0 0 0 0,-1 0 0 0 0,-7 7 1 0 0,2-5-151 0 0,0-1 0 0 0,-1 0 0 0 0,-16 9 1 0 0,-24 16-836 0 0,50-31 1008 0 0,2 0 57 0 0,-1 1-1 0 0,1 0 1 0 0,0 0-1 0 0,0 0 0 0 0,0-1 1 0 0,0 1-1 0 0,0 0 1 0 0,0-1-1 0 0,0 1 0 0 0,0-1 1 0 0,1 1-1 0 0,-1-1 1 0 0,1 0-1 0 0,-1 0 0 0 0,1 0 1 0 0,0 1-1 0 0,-1-1 1 0 0,3 0-1 0 0,41 23 484 0 0,-30-16-288 0 0,29 18 473 0 0,25 12-2150 0 0,-61-36 407 0 0,9-1-8182 0 0,-15-1 8649 0 0,4 0-2069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7.119"/>
    </inkml:context>
    <inkml:brush xml:id="br0">
      <inkml:brushProperty name="width" value="0.05" units="cm"/>
      <inkml:brushProperty name="height" value="0.05" units="cm"/>
    </inkml:brush>
  </inkml:definitions>
  <inkml:trace contextRef="#ctx0" brushRef="#br0">166 68 364 0 0,'1'-2'264'0'0,"-1"-1"0"0"0,1 1-1 0 0,0-1 1 0 0,-1 1 0 0 0,1 0 0 0 0,-1-1-1 0 0,0 1 1 0 0,0-1 0 0 0,0 1 0 0 0,0-1-1 0 0,0 1 1 0 0,-1-1 0 0 0,1 1 0 0 0,-1-1 0 0 0,1 1-1 0 0,-1 0 1 0 0,0-1 0 0 0,-1-2 0 0 0,1 4 40 0 0,-1-1 1 0 0,1 1-1 0 0,0-1 0 0 0,-1 1 1 0 0,1 0-1 0 0,-1 0 1 0 0,1 0-1 0 0,-1-1 1 0 0,0 2-1 0 0,1-1 1 0 0,-1 0-1 0 0,0 0 0 0 0,0 0 1 0 0,0 1-1 0 0,1-1 1 0 0,-1 1-1 0 0,0-1 1 0 0,-3 1-1 0 0,0 0 167 0 0,-1 0 1 0 0,1 0-1 0 0,0 0 0 0 0,-1 1 1 0 0,1 0-1 0 0,0 0 0 0 0,0 0 0 0 0,0 1 1 0 0,0 0-1 0 0,0 0 0 0 0,0 0 0 0 0,0 0 1 0 0,0 1-1 0 0,1 0 0 0 0,-8 6 0 0 0,8-7-280 0 0,1 1 0 0 0,0 0 0 0 0,0 0 0 0 0,0 0 0 0 0,0 0 0 0 0,1 0 0 0 0,-1 0-1 0 0,1 1 1 0 0,0 0 0 0 0,0-1 0 0 0,0 1 0 0 0,0 0 0 0 0,1 0 0 0 0,-1 0 0 0 0,1 0 0 0 0,0 0-1 0 0,0 0 1 0 0,1 0 0 0 0,-1 0 0 0 0,1 1 0 0 0,0-1 0 0 0,0 0 0 0 0,0 0 0 0 0,1 0 0 0 0,-1 1-1 0 0,1-1 1 0 0,0 0 0 0 0,0 0 0 0 0,1 0 0 0 0,-1 0 0 0 0,1 0 0 0 0,0-1 0 0 0,0 1-1 0 0,5 6 1 0 0,-1-2 51 0 0,1 0 0 0 0,1 0 1 0 0,-1 0-1 0 0,2-1 0 0 0,-1-1 0 0 0,1 1 0 0 0,-1-1 0 0 0,2-1 0 0 0,-1 0 0 0 0,1 0 0 0 0,-1-1 0 0 0,19 6 0 0 0,-13-7-165 0 0,-1-1 0 0 0,1 0 0 0 0,16 0 0 0 0,12 1-4998 0 0,-41-3 3674 0 0,8 3-7336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0.538"/>
    </inkml:context>
    <inkml:brush xml:id="br0">
      <inkml:brushProperty name="width" value="0.05" units="cm"/>
      <inkml:brushProperty name="height" value="0.05" units="cm"/>
    </inkml:brush>
  </inkml:definitions>
  <inkml:trace contextRef="#ctx0" brushRef="#br0">10 0 424 0 0,'-10'7'9454'0'0,"15"-4"-8767"0"0,0 0 0 0 0,0-1 0 0 0,1 0 0 0 0,-1 0 0 0 0,0-1 0 0 0,1 0 0 0 0,-1 0 1 0 0,1 0-1 0 0,-1 0 0 0 0,7-1 0 0 0,64-1 2010 0 0,-48 0-1564 0 0,103-8 2170 0 0,33-1-1666 0 0,-163 10-1791 0 0,23 2-2437 0 0,-12 7-7133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0.884"/>
    </inkml:context>
    <inkml:brush xml:id="br0">
      <inkml:brushProperty name="width" value="0.05" units="cm"/>
      <inkml:brushProperty name="height" value="0.05" units="cm"/>
    </inkml:brush>
  </inkml:definitions>
  <inkml:trace contextRef="#ctx0" brushRef="#br0">29 14 600 0 0,'-2'1'373'0'0,"0"-1"-1"0"0,-1 1 1 0 0,1 0-1 0 0,0 0 1 0 0,0 0 0 0 0,0 0-1 0 0,0 0 1 0 0,0 1-1 0 0,0-1 1 0 0,0 1-1 0 0,0-1 1 0 0,-1 3 0 0 0,3-3-165 0 0,0-1 0 0 0,0 1 1 0 0,0-1-1 0 0,1 0 1 0 0,-1 1-1 0 0,0-1 0 0 0,0 1 1 0 0,1-1-1 0 0,-1 0 0 0 0,0 1 1 0 0,1-1-1 0 0,-1 0 1 0 0,1 1-1 0 0,-1-1 0 0 0,0 0 1 0 0,1 1-1 0 0,-1-1 0 0 0,1 0 1 0 0,-1 0-1 0 0,1 0 1 0 0,-1 1-1 0 0,1-1 0 0 0,-1 0 1 0 0,1 0-1 0 0,-1 0 0 0 0,0 0 1 0 0,1 0-1 0 0,-1 0 1 0 0,1 0-1 0 0,-1 0 0 0 0,1 0 1 0 0,0 0-1 0 0,41 1 5509 0 0,-17-2-6470 0 0,139-16 4937 0 0,94-4 688 0 0,-231 27-6345 0 0,-16-3-1343 0 0,3 0-3748 0 0,-5-2 3910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6.866"/>
    </inkml:context>
    <inkml:brush xml:id="br0">
      <inkml:brushProperty name="width" value="0.05" units="cm"/>
      <inkml:brushProperty name="height" value="0.05" units="cm"/>
    </inkml:brush>
  </inkml:definitions>
  <inkml:trace contextRef="#ctx0" brushRef="#br0">31 8 688 0 0,'-30'21'18432'0'0,"47"-15"-15547"0"0,18-1-924 0 0,0-1-1 0 0,1-2 0 0 0,42-3 0 0 0,-46-2-1865 0 0,0 0-1 0 0,0-3 0 0 0,53-14 0 0 0,-68 13-1481 0 0,-3 2-2353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7.199"/>
    </inkml:context>
    <inkml:brush xml:id="br0">
      <inkml:brushProperty name="width" value="0.05" units="cm"/>
      <inkml:brushProperty name="height" value="0.05" units="cm"/>
    </inkml:brush>
  </inkml:definitions>
  <inkml:trace contextRef="#ctx0" brushRef="#br0">3 0 576 0 0,'0'1'286'0'0,"-1"-1"0"0"0,1 1 0 0 0,0-1 0 0 0,0 0 0 0 0,0 1 0 0 0,-1-1 0 0 0,1 1 0 0 0,0-1 0 0 0,0 1 0 0 0,0-1 0 0 0,0 1 0 0 0,0-1 0 0 0,0 0 0 0 0,0 1 0 0 0,0-1 0 0 0,0 1 0 0 0,0-1 1 0 0,0 1-1 0 0,0-1 0 0 0,0 1 0 0 0,0-1 0 0 0,0 1 0 0 0,0-1 0 0 0,1 1 0 0 0,-1-1 0 0 0,0 0 0 0 0,0 1 0 0 0,1-1 0 0 0,-1 1 0 0 0,0-1 0 0 0,0 0 0 0 0,1 1 0 0 0,-1-1 0 0 0,1 1 0 0 0,21 7 5030 0 0,31-3-18 0 0,-49-4-4480 0 0,63 2 2678 0 0,72 2 1250 0 0,-120-6-5601 0 0,0-1-1 0 0,32-7 0 0 0,-49 9 57 0 0,2-1-373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06.198"/>
    </inkml:context>
    <inkml:brush xml:id="br0">
      <inkml:brushProperty name="width" value="0.05" units="cm"/>
      <inkml:brushProperty name="height" value="0.05" units="cm"/>
    </inkml:brush>
  </inkml:definitions>
  <inkml:trace contextRef="#ctx0" brushRef="#br0">1 238 696 0 0,'3'0'324'0'0,"0"1"0"0"0,0 0 0 0 0,0-1 1 0 0,0 1-1 0 0,0 1 0 0 0,-1-1 0 0 0,1 0 0 0 0,0 1 0 0 0,-1-1 0 0 0,1 1 1 0 0,0 0-1 0 0,-1 0 0 0 0,0 0 0 0 0,4 3 0 0 0,31 38 1831 0 0,-26-29-1415 0 0,43 57 2596 0 0,-3 2 1 0 0,55 106 0 0 0,-42-68-324 0 0,-59-101-2638 0 0,-4-7-230 0 0,0 0-1 0 0,1-1 1 0 0,-1 1-1 0 0,0 0 1 0 0,1-1-1 0 0,0 1 1 0 0,0-1-1 0 0,0 1 1 0 0,0-1-1 0 0,0 0 1 0 0,0 0-1 0 0,0 0 1 0 0,1 0-1 0 0,-1 0 1 0 0,1 0-1 0 0,-1-1 1 0 0,1 1-1 0 0,0-1 0 0 0,3 1 1 0 0,-5-2-86 0 0,1-1-1 0 0,0 1 1 0 0,-1-1 0 0 0,1 1 0 0 0,-1-1 0 0 0,1 0-1 0 0,-1 0 1 0 0,1 0 0 0 0,-1 0 0 0 0,0 0-1 0 0,1 0 1 0 0,-1 0 0 0 0,0-1 0 0 0,0 1-1 0 0,0 0 1 0 0,0-1 0 0 0,0 1 0 0 0,1-2 0 0 0,16-30 428 0 0,-17 31-447 0 0,20-52 392 0 0,-1 0 0 0 0,-3-2 0 0 0,18-111 1 0 0,-23 100-206 0 0,3 1 1 0 0,33-90 0 0 0,-2 67-26 0 0,-23 48-1231 0 0,-23 40 624 0 0,2 2-80 0 0,0 1 0 0 0,0-1 1 0 0,1 0-1 0 0,-1 1 1 0 0,0-1-1 0 0,0 1 1 0 0,-1-1-1 0 0,1 1 0 0 0,0 0 1 0 0,-1 0-1 0 0,1 0 1 0 0,-1 0-1 0 0,1 0 1 0 0,-1 0-1 0 0,0 0 0 0 0,0 1 1 0 0,0-1-1 0 0,1 4 1 0 0,6 7-2882 0 0,3 2 795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06.916"/>
    </inkml:context>
    <inkml:brush xml:id="br0">
      <inkml:brushProperty name="width" value="0.05" units="cm"/>
      <inkml:brushProperty name="height" value="0.05" units="cm"/>
    </inkml:brush>
  </inkml:definitions>
  <inkml:trace contextRef="#ctx0" brushRef="#br0">401 49 376 0 0,'1'0'309'0'0,"-1"-1"-1"0"0,1 0 0 0 0,-1 0 1 0 0,0 0-1 0 0,0 0 1 0 0,1 0-1 0 0,-1 0 1 0 0,0 0-1 0 0,0 0 1 0 0,0 1-1 0 0,0-1 1 0 0,0 0-1 0 0,0 0 1 0 0,0 0-1 0 0,0 0 1 0 0,0 0-1 0 0,-1 0 1 0 0,1 0-1 0 0,0 0 1 0 0,-1 0-1 0 0,1 0 1 0 0,0 1-1 0 0,-1-1 1 0 0,1 0-1 0 0,-1 0 1 0 0,1 0-1 0 0,-2 0 1 0 0,0-1 46 0 0,0 0 0 0 0,-1 1 1 0 0,1-1-1 0 0,0 1 1 0 0,-1-1-1 0 0,1 1 1 0 0,-1 0-1 0 0,1 0 0 0 0,-6-1 1 0 0,-55-5 1981 0 0,15 5-599 0 0,-53 6-1 0 0,87-2-1456 0 0,0 0-1 0 0,0 0 1 0 0,-1 2-1 0 0,2 0 1 0 0,-1 0-1 0 0,0 1 1 0 0,1 1-1 0 0,-16 9 1 0 0,28-15-224 0 0,0 0 1 0 0,0 1-1 0 0,0 0 1 0 0,0-1-1 0 0,0 1 0 0 0,0-1 1 0 0,0 1-1 0 0,1 0 1 0 0,-1 0-1 0 0,0 0 1 0 0,0-1-1 0 0,1 1 1 0 0,-1 0-1 0 0,0 0 1 0 0,1 0-1 0 0,-1 0 1 0 0,1 0-1 0 0,-1 0 1 0 0,1 0-1 0 0,-1 0 1 0 0,1 1-1 0 0,0-1 1 0 0,0 0-1 0 0,0 0 1 0 0,-1 0-1 0 0,1 0 1 0 0,1 3-1 0 0,-1-2 5 0 0,1 0 0 0 0,0 0 0 0 0,0-1 0 0 0,0 1 0 0 0,1 0 0 0 0,-1 0 0 0 0,0 0 0 0 0,1-1 0 0 0,-1 1-1 0 0,1-1 1 0 0,0 1 0 0 0,-1-1 0 0 0,4 3 0 0 0,10 4 117 0 0,0 1 1 0 0,0-2-1 0 0,17 7 1 0 0,-22-11-39 0 0,68 28 443 0 0,-46-20-363 0 0,-1 1 0 0 0,0 1 0 0 0,0 2 0 0 0,-2 1 0 0 0,52 38 0 0 0,-79-53-204 0 0,0 0 0 0 0,0 1 0 0 0,-1-1 0 0 0,1 0 0 0 0,0 1 0 0 0,-1 0 0 0 0,0-1-1 0 0,1 1 1 0 0,-1 0 0 0 0,0 0 0 0 0,0 0 0 0 0,0-1 0 0 0,0 1 0 0 0,0 0 0 0 0,0 0-1 0 0,-1 1 1 0 0,1-1 0 0 0,-1 0 0 0 0,1 0 0 0 0,-1 0 0 0 0,0 0 0 0 0,0 0 0 0 0,0 1-1 0 0,0-1 1 0 0,0 3 0 0 0,-2-2 0 0 0,1 0 1 0 0,-1 0-1 0 0,1 0 0 0 0,-1-1 0 0 0,0 1 0 0 0,0 0 1 0 0,-1-1-1 0 0,1 0 0 0 0,0 1 0 0 0,-1-1 1 0 0,1 0-1 0 0,-1 0 0 0 0,0 0 0 0 0,-5 2 0 0 0,-5 3 18 0 0,-1-1 0 0 0,0 0-1 0 0,0-1 1 0 0,-1-1 0 0 0,1 0-1 0 0,-20 2 1 0 0,32-6-69 0 0,-74 3 195 0 0,71-3-408 0 0,1 0-1 0 0,0 0 0 0 0,-1-1 0 0 0,1 1 1 0 0,0-1-1 0 0,0 0 0 0 0,-1 0 0 0 0,1-1 0 0 0,0 1 1 0 0,0-1-1 0 0,0 0 0 0 0,1 0 0 0 0,-1 0 1 0 0,-6-6-1 0 0,25-4-10920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08.480"/>
    </inkml:context>
    <inkml:brush xml:id="br0">
      <inkml:brushProperty name="width" value="0.05" units="cm"/>
      <inkml:brushProperty name="height" value="0.05" units="cm"/>
    </inkml:brush>
  </inkml:definitions>
  <inkml:trace contextRef="#ctx0" brushRef="#br0">1 1 252 0 0,'1'0'13540'0'0,"14"1"-12449"0"0,145 2 6736 0 0,-17-2-4005 0 0,-85-2-2923 0 0,-39 0-4273 0 0,0 1-4942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08.265"/>
    </inkml:context>
    <inkml:brush xml:id="br0">
      <inkml:brushProperty name="width" value="0.05" units="cm"/>
      <inkml:brushProperty name="height" value="0.05" units="cm"/>
    </inkml:brush>
  </inkml:definitions>
  <inkml:trace contextRef="#ctx0" brushRef="#br0">116 114 260 0 0,'0'-7'677'0'0,"0"0"-1"0"0,0 0 1 0 0,-1 0-1 0 0,0 0 1 0 0,-1 0 0 0 0,1 1-1 0 0,-1-1 1 0 0,0 0-1 0 0,-1 1 1 0 0,0 0 0 0 0,0-1-1 0 0,0 1 1 0 0,-1 0-1 0 0,0 1 1 0 0,-5-7 0 0 0,8 11-557 0 0,0 1 1 0 0,0-1 0 0 0,0 1-1 0 0,0 0 1 0 0,1-1 0 0 0,-1 1 0 0 0,0 0-1 0 0,0 0 1 0 0,0 0 0 0 0,0 0-1 0 0,0 0 1 0 0,0-1 0 0 0,0 2 0 0 0,0-1-1 0 0,1 0 1 0 0,-1 0 0 0 0,0 0-1 0 0,0 0 1 0 0,0 1 0 0 0,0-1-1 0 0,0 0 1 0 0,0 1 0 0 0,1-1 0 0 0,-1 0-1 0 0,0 1 1 0 0,0-1 0 0 0,1 1-1 0 0,-1 0 1 0 0,0-1 0 0 0,1 1 0 0 0,-1-1-1 0 0,0 1 1 0 0,1 0 0 0 0,-1 0-1 0 0,1-1 1 0 0,-1 1 0 0 0,1 0-1 0 0,-1 0 1 0 0,1 0 0 0 0,0-1 0 0 0,-1 1-1 0 0,1 2 1 0 0,-17 40 1626 0 0,16-41-1558 0 0,-7 28 537 0 0,2-1 0 0 0,0 1 0 0 0,2 0-1 0 0,2 1 1 0 0,0-1 0 0 0,4 43-1 0 0,0-50-499 0 0,1 1 0 0 0,1-1 0 0 0,1 0 0 0 0,0-1-1 0 0,2 1 1 0 0,1-1 0 0 0,1-1 0 0 0,21 39-1 0 0,-28-57-279 0 0,0 1-1 0 0,1-1 1 0 0,-1 0-1 0 0,1 0 1 0 0,0 0-1 0 0,0 0 0 0 0,0 0 1 0 0,0-1-1 0 0,0 1 1 0 0,0-1-1 0 0,1 0 1 0 0,-1 0-1 0 0,1 0 1 0 0,0 0-1 0 0,-1-1 1 0 0,1 1-1 0 0,0-1 0 0 0,0 0 1 0 0,0 0-1 0 0,0-1 1 0 0,0 1-1 0 0,0-1 1 0 0,5 0-1 0 0,-3 0-553 0 0,-1-1 0 0 0,1 0-1 0 0,0 0 1 0 0,-1 0 0 0 0,1-1-1 0 0,8-3 1 0 0,28-22-7424 0 0,-36 21 6020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0.952"/>
    </inkml:context>
    <inkml:brush xml:id="br0">
      <inkml:brushProperty name="width" value="0.05" units="cm"/>
      <inkml:brushProperty name="height" value="0.05" units="cm"/>
    </inkml:brush>
  </inkml:definitions>
  <inkml:trace contextRef="#ctx0" brushRef="#br0">326 54 24 0 0,'0'-1'240'0'0,"1"1"-1"0"0,0 0 1 0 0,0-1 0 0 0,-1 1-1 0 0,1 0 1 0 0,0-1-1 0 0,-1 1 1 0 0,1-1 0 0 0,-1 1-1 0 0,1-1 1 0 0,0 1 0 0 0,-1-1-1 0 0,1 1 1 0 0,-1-1-1 0 0,0 0 1 0 0,1 1 0 0 0,-1-1-1 0 0,1 0 1 0 0,-1 1 0 0 0,0-1-1 0 0,0 0 1 0 0,1 1-1 0 0,-1-1 1 0 0,0 0 0 0 0,0 0-1 0 0,0 1 1 0 0,0-1 0 0 0,0-1-1 0 0,0 1-42 0 0,-1 0 0 0 0,0 0 0 0 0,0 0 0 0 0,0 0 0 0 0,0 0 0 0 0,0 1 0 0 0,1-1 0 0 0,-2 0 0 0 0,1 1 0 0 0,0-1 0 0 0,0 1 1 0 0,0-1-1 0 0,0 1 0 0 0,0-1 0 0 0,0 1 0 0 0,-2 0 0 0 0,-61-9 1864 0 0,54 8-1434 0 0,-30-4 430 0 0,25 2-655 0 0,0 0 1 0 0,1 1-1 0 0,-1 1 1 0 0,0 1-1 0 0,0 0 0 0 0,1 1 1 0 0,-1 0-1 0 0,-16 5 1 0 0,28-5-304 0 0,0 1 1 0 0,0 0 0 0 0,0 0 0 0 0,1 0 0 0 0,-1 1-1 0 0,0-1 1 0 0,1 1 0 0 0,0-1 0 0 0,-1 1 0 0 0,1 0 0 0 0,0 0-1 0 0,1 0 1 0 0,-1 0 0 0 0,0 0 0 0 0,1 0 0 0 0,0 0-1 0 0,0 0 1 0 0,0 1 0 0 0,0-1 0 0 0,-1 7 0 0 0,-1 10 238 0 0,1 0 1 0 0,-1 27-1 0 0,3-36-213 0 0,0-10-117 0 0,-5 154 1397 0 0,23 247 0 0 0,-14-368-1217 0 0,15 91 404 0 0,-16-111-450 0 0,1-1-1 0 0,0 0 1 0 0,0 0 0 0 0,2 0 0 0 0,-1-1 0 0 0,15 23-1 0 0,-15-30-63 0 0,0 0 0 0 0,0 0 0 0 0,0-1-1 0 0,0 1 1 0 0,1-1 0 0 0,-1-1 0 0 0,1 1 0 0 0,0-1-1 0 0,0 0 1 0 0,1 0 0 0 0,-1-1 0 0 0,1 1 0 0 0,-1-1-1 0 0,1-1 1 0 0,0 1 0 0 0,10 0 0 0 0,15 0 130 0 0,-1 0 1 0 0,41-5-1 0 0,-46 2-107 0 0,195-9 236 0 0,-220 10-634 0 0,7-3-1859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1.549"/>
    </inkml:context>
    <inkml:brush xml:id="br0">
      <inkml:brushProperty name="width" value="0.05" units="cm"/>
      <inkml:brushProperty name="height" value="0.05" units="cm"/>
    </inkml:brush>
  </inkml:definitions>
  <inkml:trace contextRef="#ctx0" brushRef="#br0">0 285 180 0 0,'3'-4'1623'0'0,"1"5"1646"0"0,5 6-2531 0 0,1-1 0 0 0,-2 2-1 0 0,1-1 1 0 0,-1 1 0 0 0,0 1-1 0 0,0 0 1 0 0,-1 0 0 0 0,0 0-1 0 0,7 14 1 0 0,5 13 2151 0 0,19 52-1 0 0,-26-56-931 0 0,2 0-1 0 0,24 39 0 0 0,-38-69-1851 0 0,1 0 1 0 0,0-1-1 0 0,0 1 0 0 0,0 0 1 0 0,0 0-1 0 0,1-1 0 0 0,-1 1 1 0 0,0 0-1 0 0,1-1 1 0 0,-1 1-1 0 0,1-1 0 0 0,0 0 1 0 0,-1 0-1 0 0,1 1 0 0 0,0-1 1 0 0,0 0-1 0 0,-1 0 1 0 0,1-1-1 0 0,0 1 0 0 0,0 0 1 0 0,0-1-1 0 0,0 1 0 0 0,0-1 1 0 0,0 1-1 0 0,0-1 1 0 0,1 0-1 0 0,-1 0 0 0 0,0 0 1 0 0,0 0-1 0 0,0 0 0 0 0,0-1 1 0 0,0 1-1 0 0,0-1 1 0 0,3 0-1 0 0,0-2 14 0 0,0-1 0 0 0,0 0 0 0 0,0 0 0 0 0,-1 0 0 0 0,1 0 0 0 0,-1-1 0 0 0,0 1 0 0 0,0-1 0 0 0,-1 0 0 0 0,6-10 0 0 0,11-23 171 0 0,-1 0-1 0 0,-1-1 1 0 0,16-60 0 0 0,23-127 409 0 0,-56 219-756 0 0,23-78 405 0 0,-22 78-517 0 0,0 1 0 0 0,1-1-1 0 0,-1 1 1 0 0,2 0 0 0 0,-1 0-1 0 0,1 1 1 0 0,-1-1 0 0 0,2 1-1 0 0,-1-1 1 0 0,9-6 0 0 0,-13 11-107 0 0,1 1 1 0 0,0-1 0 0 0,0 1 0 0 0,0 0-1 0 0,0 0 1 0 0,0 0 0 0 0,0-1-1 0 0,0 1 1 0 0,0 0 0 0 0,0 0 0 0 0,0 1-1 0 0,0-1 1 0 0,0 0 0 0 0,0 0 0 0 0,0 0-1 0 0,0 0 1 0 0,0 1 0 0 0,0-1-1 0 0,0 1 1 0 0,0-1 0 0 0,0 1 0 0 0,0-1-1 0 0,0 1 1 0 0,0-1 0 0 0,-1 1 0 0 0,1 0-1 0 0,0-1 1 0 0,0 1 0 0 0,-1 0-1 0 0,1 0 1 0 0,-1-1 0 0 0,1 1 0 0 0,0 0-1 0 0,-1 0 1 0 0,1 2 0 0 0,4 3-2991 0 0,4 2 488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1.989"/>
    </inkml:context>
    <inkml:brush xml:id="br0">
      <inkml:brushProperty name="width" value="0.05" units="cm"/>
      <inkml:brushProperty name="height" value="0.05" units="cm"/>
    </inkml:brush>
  </inkml:definitions>
  <inkml:trace contextRef="#ctx0" brushRef="#br0">249 1 628 0 0,'-10'4'8933'0'0,"-37"14"-6874"0"0,22-11-1364 0 0,-62 23 1073 0 0,79-27-1513 0 0,0 1 0 0 0,1 0 0 0 0,-1 0 0 0 0,1 1 0 0 0,0-1 0 0 0,0 2 0 0 0,-13 11 0 0 0,20-16-184 0 0,-1 0-1 0 0,0 0 1 0 0,0 1-1 0 0,0-1 1 0 0,1 0-1 0 0,-1 1 1 0 0,1-1-1 0 0,-1 0 0 0 0,1 1 1 0 0,-1-1-1 0 0,1 1 1 0 0,0-1-1 0 0,0 1 1 0 0,0-1-1 0 0,-1 0 1 0 0,2 1-1 0 0,-1-1 0 0 0,0 1 1 0 0,0-1-1 0 0,0 1 1 0 0,1-1-1 0 0,-1 1 1 0 0,0-1-1 0 0,1 0 1 0 0,0 1-1 0 0,-1-1 0 0 0,1 0 1 0 0,0 1-1 0 0,-1-1 1 0 0,1 0-1 0 0,0 0 1 0 0,0 0-1 0 0,0 0 0 0 0,0 0 1 0 0,0 0-1 0 0,1 0 1 0 0,-1 0-1 0 0,2 1 1 0 0,7 5 219 0 0,0 0 1 0 0,0-1-1 0 0,18 9 1 0 0,-21-11-161 0 0,53 23 640 0 0,-44-21-557 0 0,0 0 0 0 0,-1 1 0 0 0,0 1 0 0 0,0 0 0 0 0,0 1 0 0 0,-2 1 0 0 0,1 0 0 0 0,22 22-1 0 0,-34-30-199 0 0,-1 0-1 0 0,0-1 1 0 0,1 1-1 0 0,-1 0 1 0 0,0 0-1 0 0,0 0 0 0 0,0-1 1 0 0,0 1-1 0 0,-1 0 1 0 0,1 0-1 0 0,0 1 1 0 0,-1-1-1 0 0,0 0 0 0 0,1 0 1 0 0,-1 0-1 0 0,0 0 1 0 0,0 0-1 0 0,0 0 0 0 0,0 0 1 0 0,0 1-1 0 0,-1-1 1 0 0,1 0-1 0 0,-1 0 1 0 0,-1 3-1 0 0,0-1 4 0 0,0-1 1 0 0,0 0-1 0 0,-1 0 1 0 0,1 0-1 0 0,-1 0 0 0 0,0 0 1 0 0,0 0-1 0 0,0-1 1 0 0,0 1-1 0 0,-1-1 0 0 0,1 0 1 0 0,-5 2-1 0 0,-6 3 52 0 0,0-1-1 0 0,0-1 1 0 0,0 0-1 0 0,-1-1 1 0 0,-30 4-1 0 0,-38-7-16 0 0,43-2-8722 0 0,44-1 6143 0 0,18-7 363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2.317"/>
    </inkml:context>
    <inkml:brush xml:id="br0">
      <inkml:brushProperty name="width" value="0.05" units="cm"/>
      <inkml:brushProperty name="height" value="0.05" units="cm"/>
    </inkml:brush>
  </inkml:definitions>
  <inkml:trace contextRef="#ctx0" brushRef="#br0">0 32 320 0 0,'20'-6'8934'0'0,"126"-1"897"0"0,82-8-2224 0 0,-216 12-7673 0 0,-8 2-2321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6.653"/>
    </inkml:context>
    <inkml:brush xml:id="br0">
      <inkml:brushProperty name="width" value="0.05" units="cm"/>
      <inkml:brushProperty name="height" value="0.05" units="cm"/>
    </inkml:brush>
  </inkml:definitions>
  <inkml:trace contextRef="#ctx0" brushRef="#br0">1 10 176 0 0,'0'-8'9065'0'0,"0"8"-8913"0"0,0 0-1 0 0,0 0 0 0 0,1 0 0 0 0,-1 0 0 0 0,0 0 0 0 0,24-1 3713 0 0,47 8-3261 0 0,-52-5 769 0 0,115 12 1985 0 0,0-7 0 0 0,137-9 0 0 0,-269 2-3303 0 0,0-1 0 0 0,0 1 0 0 0,-1 0 0 0 0,1 0-1 0 0,0 0 1 0 0,0 0 0 0 0,0 0 0 0 0,0 0 0 0 0,0 1-1 0 0,-1-1 1 0 0,1 1 0 0 0,0-1 0 0 0,0 1 0 0 0,0 0-1 0 0,-1-1 1 0 0,1 1 0 0 0,0 0 0 0 0,-1 0 0 0 0,1 0-1 0 0,-1 0 1 0 0,1 1 0 0 0,-1-1 0 0 0,0 0 0 0 0,0 1-1 0 0,1-1 1 0 0,0 2 0 0 0,0 3-8 0 0,0-1 0 0 0,0 1 1 0 0,-1 0-1 0 0,0-1 0 0 0,0 1 0 0 0,0 0 0 0 0,-1 9 1 0 0,6 179 274 0 0,-6-103-9 0 0,5 0 1 0 0,18 102-1 0 0,6-70 83 0 0,-15-68 2 0 0,11 74-1 0 0,-25-127-389 0 0,0-1 0 0 0,0 1 1 0 0,-1-1-1 0 0,1 1 0 0 0,0-1 1 0 0,-1 1-1 0 0,1-1 0 0 0,0 0 0 0 0,-1 1 1 0 0,0-1-1 0 0,1 0 0 0 0,-1 1 1 0 0,0-1-1 0 0,0 0 0 0 0,0 0 1 0 0,1 1-1 0 0,-1-1 0 0 0,-1 0 0 0 0,1 0 1 0 0,0 0-1 0 0,0 0 0 0 0,0 0 1 0 0,0-1-1 0 0,-1 1 0 0 0,1 0 1 0 0,0 0-1 0 0,-1-1 0 0 0,1 1 0 0 0,-1-1 1 0 0,1 0-1 0 0,0 1 0 0 0,-1-1 1 0 0,-1 0-1 0 0,-61 8-265 0 0,41-7 232 0 0,-65 5 344 0 0,9-1-2146 0 0,30 2-10352 0 0,64-10 9332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7.020"/>
    </inkml:context>
    <inkml:brush xml:id="br0">
      <inkml:brushProperty name="width" value="0.05" units="cm"/>
      <inkml:brushProperty name="height" value="0.05" units="cm"/>
    </inkml:brush>
  </inkml:definitions>
  <inkml:trace contextRef="#ctx0" brushRef="#br0">1 36 1024 0 0,'11'-4'12337'0'0,"-6"4"-10929"0"0,0 1-515 0 0,-1 0 0 0 0,1 0 0 0 0,-1-1 0 0 0,1 0 0 0 0,-1 1 0 0 0,1-1 0 0 0,5-1 0 0 0,-9 1-852 0 0,0 0 0 0 0,0 0 1 0 0,0 0-1 0 0,-1-1 1 0 0,1 1-1 0 0,0 0 0 0 0,0 0 1 0 0,0 0-1 0 0,0-1 1 0 0,-1 1-1 0 0,1 0 0 0 0,0-1 1 0 0,0 1-1 0 0,-1-1 1 0 0,1 1-1 0 0,0-1 0 0 0,-1 1 1 0 0,1-1-1 0 0,0 0 1 0 0,-1 1-1 0 0,1-1 1 0 0,-1 0-1 0 0,1 1 0 0 0,-1-1 1 0 0,1 0-1 0 0,-1 0 1 0 0,0 1-1 0 0,1-1 0 0 0,-1 0 1 0 0,0 0-1 0 0,0 0 1 0 0,0 1-1 0 0,1-1 0 0 0,-1 0 1 0 0,0 0-1 0 0,0 0 1 0 0,0 0-1 0 0,0 0 0 0 0,-1-1 1 0 0,-4-5-1182 0 0,-15 4-7861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7.714"/>
    </inkml:context>
    <inkml:brush xml:id="br0">
      <inkml:brushProperty name="width" value="0.05" units="cm"/>
      <inkml:brushProperty name="height" value="0.05" units="cm"/>
    </inkml:brush>
  </inkml:definitions>
  <inkml:trace contextRef="#ctx0" brushRef="#br0">25 327 424 0 0,'-2'-2'2327'0'0,"2"2"-2095"0"0,-1-1 1 0 0,1 1-1 0 0,0 0 1 0 0,0-1 0 0 0,0 1-1 0 0,0 0 1 0 0,0-1 0 0 0,0 1-1 0 0,-1 0 1 0 0,1-1 0 0 0,0 1-1 0 0,0 0 1 0 0,0-1 0 0 0,0 1-1 0 0,0 0 1 0 0,0-1 0 0 0,0 1-1 0 0,0 0 1 0 0,1-1 0 0 0,-1 1-1 0 0,0 0 1 0 0,0-1-1 0 0,0 1 1 0 0,0 0 0 0 0,0 0-1 0 0,0-1 1 0 0,1 1 0 0 0,-1 0-1 0 0,0-1 1 0 0,17-9 3738 0 0,31-5-1347 0 0,-44 14-1900 0 0,86-17 2243 0 0,-40 8-1070 0 0,67-20 0 0 0,-105 26-1581 0 0,0-1 0 0 0,0 0 0 0 0,0 0-1 0 0,-1-1 1 0 0,0-1 0 0 0,0 0-1 0 0,0 0 1 0 0,-1-1 0 0 0,0 0-1 0 0,14-16 1 0 0,-19 18-207 0 0,-1 0-1 0 0,0 0 1 0 0,1-1-1 0 0,-2 0 0 0 0,1 1 1 0 0,-1-1-1 0 0,0-1 1 0 0,-1 1-1 0 0,3-11 1 0 0,-4 16-94 0 0,-1-1 1 0 0,0 1 0 0 0,0 0 0 0 0,0 0-1 0 0,0 0 1 0 0,0-1 0 0 0,0 1-1 0 0,0 0 1 0 0,-1 0 0 0 0,1 0-1 0 0,-1 0 1 0 0,0 0 0 0 0,0-1-1 0 0,0 1 1 0 0,0 1 0 0 0,0-1-1 0 0,0 0 1 0 0,0 0 0 0 0,0 0-1 0 0,-1 0 1 0 0,1 1 0 0 0,-1-1-1 0 0,1 1 1 0 0,-1-1 0 0 0,0 1 0 0 0,0 0-1 0 0,1-1 1 0 0,-1 1 0 0 0,0 0-1 0 0,0 0 1 0 0,0 1 0 0 0,0-1-1 0 0,0 0 1 0 0,-1 0 0 0 0,1 1-1 0 0,-3-1 1 0 0,-9-1-21 0 0,0 0 0 0 0,0 1 0 0 0,-1 1 0 0 0,1 0 0 0 0,-1 1 0 0 0,1 0 0 0 0,0 1-1 0 0,0 1 1 0 0,0 0 0 0 0,0 1 0 0 0,1 0 0 0 0,-1 2 0 0 0,1-1 0 0 0,-16 10 0 0 0,3 0 17 0 0,1 0 1 0 0,0 2-1 0 0,1 0 0 0 0,1 2 1 0 0,-40 41-1 0 0,56-52 24 0 0,0 0-1 0 0,1 0 1 0 0,-1 0 0 0 0,2 1-1 0 0,-1 0 1 0 0,1 0 0 0 0,0 1-1 0 0,1-1 1 0 0,0 1 0 0 0,1 0-1 0 0,0 0 1 0 0,-1 11 0 0 0,3-14 20 0 0,1 0 1 0 0,0 0-1 0 0,0 0 1 0 0,1 0-1 0 0,0-1 1 0 0,0 1-1 0 0,1 0 1 0 0,0 0-1 0 0,0-1 1 0 0,0 1-1 0 0,1-1 1 0 0,0 0-1 0 0,0 0 1 0 0,1 0 0 0 0,-1 0-1 0 0,1 0 1 0 0,1-1-1 0 0,-1 0 1 0 0,7 6-1 0 0,5 4 53 0 0,0-1 0 0 0,1-1 0 0 0,0-1 0 0 0,1-1-1 0 0,0 0 1 0 0,1-1 0 0 0,1-1 0 0 0,-1-1 0 0 0,1-1 0 0 0,33 8 0 0 0,-22-8 38 0 0,0-1 0 0 0,1-2 0 0 0,-1-1 0 0 0,0-2 0 0 0,1-1 0 0 0,48-6 0 0 0,-69 4-505 0 0,0-1 1 0 0,0 0-1 0 0,0-1 0 0 0,-1 0 1 0 0,1 0-1 0 0,-1-1 0 0 0,0 0 1 0 0,15-11-1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8.149"/>
    </inkml:context>
    <inkml:brush xml:id="br0">
      <inkml:brushProperty name="width" value="0.05" units="cm"/>
      <inkml:brushProperty name="height" value="0.05" units="cm"/>
    </inkml:brush>
  </inkml:definitions>
  <inkml:trace contextRef="#ctx0" brushRef="#br0">1 77 452 0 0,'0'-1'508'0'0,"0"0"0"0"0,0 0 0 0 0,-1 0 0 0 0,1 0 0 0 0,0 0 0 0 0,0 0 0 0 0,0 0 0 0 0,1 0 0 0 0,-1 0-1 0 0,0 0 1 0 0,0 0 0 0 0,1 0 0 0 0,-1 0 0 0 0,0 0 0 0 0,1 0 0 0 0,-1 0 0 0 0,1 0 0 0 0,-1 0 0 0 0,1 1 0 0 0,-1-1 0 0 0,1 0 0 0 0,1-1 0 0 0,23-11 4566 0 0,40 3-3057 0 0,-51 8-964 0 0,288-25 5369 0 0,-302 26-6642 0 0,10 0-3532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8.799"/>
    </inkml:context>
    <inkml:brush xml:id="br0">
      <inkml:brushProperty name="width" value="0.05" units="cm"/>
      <inkml:brushProperty name="height" value="0.05" units="cm"/>
    </inkml:brush>
  </inkml:definitions>
  <inkml:trace contextRef="#ctx0" brushRef="#br0">66 24 556 0 0,'-5'-24'5689'0'0,"-4"35"-43"0"0,-2 15-1838 0 0,4-2-3716 0 0,-6 45 1429 0 0,2 1 0 0 0,4 0 0 0 0,4 136 0 0 0,4-187-1223 0 0,0 1 0 0 0,2 0 0 0 0,0-1-1 0 0,1 0 1 0 0,1 1 0 0 0,1-2 0 0 0,11 28 0 0 0,-15-41-283 0 0,0-1-1 0 0,1 1 1 0 0,-1 0-1 0 0,1-1 0 0 0,0 0 1 0 0,0 0-1 0 0,0 0 1 0 0,1 0-1 0 0,0 0 1 0 0,-1 0-1 0 0,1-1 1 0 0,0 0-1 0 0,1 0 1 0 0,-1 0-1 0 0,0 0 0 0 0,1-1 1 0 0,0 0-1 0 0,0 0 1 0 0,-1 0-1 0 0,1 0 1 0 0,0-1-1 0 0,0 0 1 0 0,1 0-1 0 0,-1 0 1 0 0,0 0-1 0 0,0-1 0 0 0,0 0 1 0 0,0 0-1 0 0,1-1 1 0 0,-1 1-1 0 0,0-1 1 0 0,0 0-1 0 0,6-2 1 0 0,-4 0-413 0 0,0 1 1 0 0,1-1-1 0 0,-1 0 1 0 0,-1-1-1 0 0,12-6 1 0 0,10-17-8086 0 0,-24 22 6102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9.128"/>
    </inkml:context>
    <inkml:brush xml:id="br0">
      <inkml:brushProperty name="width" value="0.05" units="cm"/>
      <inkml:brushProperty name="height" value="0.05" units="cm"/>
    </inkml:brush>
  </inkml:definitions>
  <inkml:trace contextRef="#ctx0" brushRef="#br0">5 61 788 0 0,'0'0'163'0'0,"0"0"1"0"0,0 0-1 0 0,-1 0 1 0 0,1-1-1 0 0,0 1 1 0 0,0 0-1 0 0,-1 0 0 0 0,1 0 1 0 0,0 0-1 0 0,0-1 1 0 0,-1 1-1 0 0,1 0 0 0 0,0 0 1 0 0,0 0-1 0 0,0-1 1 0 0,0 1-1 0 0,-1 0 1 0 0,1 0-1 0 0,0-1 0 0 0,0 1 1 0 0,0 0-1 0 0,0-1 1 0 0,0 1-1 0 0,0 0 0 0 0,0 0 1 0 0,0-1-1 0 0,0 1 1 0 0,0 0-1 0 0,0 0 1 0 0,0-1-1 0 0,0 1 0 0 0,0 0 1 0 0,0-1-1 0 0,0 1 1 0 0,0 0-1 0 0,0 0 0 0 0,0-1 1 0 0,0 1-1 0 0,0 0 1 0 0,1 0-1 0 0,-1-1 0 0 0,0 1 1 0 0,0 0-1 0 0,0 0 1 0 0,0-1-1 0 0,1 1 1 0 0,-1 0-1 0 0,0 0 0 0 0,1-1 1 0 0,19-9 2972 0 0,31-3-199 0 0,-12 7-1920 0 0,130-13 5900 0 0,-140 18-8708 0 0,56 5-1 0 0,-74-1-3801 0 0,-5-2 3228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08.597"/>
    </inkml:context>
    <inkml:brush xml:id="br0">
      <inkml:brushProperty name="width" value="0.05" units="cm"/>
      <inkml:brushProperty name="height" value="0.05" units="cm"/>
    </inkml:brush>
  </inkml:definitions>
  <inkml:trace contextRef="#ctx0" brushRef="#br0">61 44 352 0 0,'-15'-4'1476'0'0,"-13"-2"2494"0"0,11 3 1920 0 0,25 2 843 0 0,7-3-4193 0 0,19-3-947 0 0,34 2 978 0 0,-34 4-1780 0 0,44-9 1 0 0,-67 9-4576 0 0,-3 0-2281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9.468"/>
    </inkml:context>
    <inkml:brush xml:id="br0">
      <inkml:brushProperty name="width" value="0.05" units="cm"/>
      <inkml:brushProperty name="height" value="0.05" units="cm"/>
    </inkml:brush>
  </inkml:definitions>
  <inkml:trace contextRef="#ctx0" brushRef="#br0">583 0 188 0 0,'-1'5'7537'0'0,"-5"10"-3454"0"0,-41 101-764 0 0,-6-13-1547 0 0,-5-3 0 0 0,-3-3-1 0 0,-5-2 1 0 0,-125 139 0 0 0,161-205-1660 0 0,-15 16-567 0 0,21-14-2829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20.116"/>
    </inkml:context>
    <inkml:brush xml:id="br0">
      <inkml:brushProperty name="width" value="0.05" units="cm"/>
      <inkml:brushProperty name="height" value="0.05" units="cm"/>
    </inkml:brush>
  </inkml:definitions>
  <inkml:trace contextRef="#ctx0" brushRef="#br0">1 217 504 0 0,'1'-1'402'0'0,"0"1"1"0"0,0 0-1 0 0,0-1 0 0 0,0 1 1 0 0,0 0-1 0 0,0 0 0 0 0,0-1 0 0 0,0 1 1 0 0,0 0-1 0 0,0 0 0 0 0,0 0 1 0 0,0 0-1 0 0,0 0 0 0 0,0 0 1 0 0,0 1-1 0 0,0-1 0 0 0,1 0 1 0 0,-1 1-1 0 0,0-1 0 0 0,0 0 0 0 0,0 1 1 0 0,-1-1-1 0 0,1 1 0 0 0,0-1 1 0 0,0 1-1 0 0,0 0 0 0 0,1 0 1 0 0,1 2 246 0 0,0 0 0 0 0,-1 1 0 0 0,1-1 0 0 0,0 1 0 0 0,-1-1 0 0 0,0 1 0 0 0,3 5 1 0 0,1 7 884 0 0,0 0 1 0 0,7 27-1 0 0,-10-27-333 0 0,-1 0-1 0 0,-1 1 1 0 0,0 16-1 0 0,-1-10 2225 0 0,1-44-3297 0 0,0 1 1 0 0,1-1-1 0 0,1 1 0 0 0,2 0 0 0 0,10-34 1 0 0,-3 17-29 0 0,3 2 0 0 0,22-44-1 0 0,-29 66-72 0 0,1 1-1 0 0,-1 0 0 0 0,2 0 1 0 0,0 1-1 0 0,0 0 0 0 0,1 0 1 0 0,14-10-1 0 0,-21 18-16 0 0,0 1 0 0 0,0-1 0 0 0,0 1 0 0 0,0 0 0 0 0,1 0 0 0 0,-1 0 0 0 0,0 0 1 0 0,1 1-1 0 0,0 0 0 0 0,-1 0 0 0 0,10-1 0 0 0,-11 2-5 0 0,-1 0 1 0 0,1 1 0 0 0,0-1-1 0 0,0 1 1 0 0,-1-1-1 0 0,1 1 1 0 0,0 0 0 0 0,-1 0-1 0 0,1 1 1 0 0,0-1-1 0 0,-1 0 1 0 0,0 1 0 0 0,1-1-1 0 0,-1 1 1 0 0,0 0 0 0 0,0 0-1 0 0,0 0 1 0 0,0 0-1 0 0,0 0 1 0 0,0 1 0 0 0,1 3-1 0 0,0-3-7 0 0,-1 0-1 0 0,0 1 1 0 0,0 0-1 0 0,-1-1 1 0 0,1 1-1 0 0,-1 0 1 0 0,1 0-1 0 0,-1 0 1 0 0,-1 0-1 0 0,1 0 1 0 0,-1 0-1 0 0,1 0 1 0 0,-1 0-1 0 0,0 0 1 0 0,0 1-1 0 0,-1-1 1 0 0,-1 6-1 0 0,0-3-49 0 0,0 1 0 0 0,-1-1 0 0 0,0 0 0 0 0,0-1-1 0 0,-1 1 1 0 0,0 0 0 0 0,0-1 0 0 0,-10 12-1 0 0,1-5-234 0 0,-1 0 0 0 0,1 0 0 0 0,-2-1 1 0 0,0-1-1 0 0,0-1 0 0 0,-34 18 0 0 0,37-22 7 0 0,-26 9-635 0 0,64 10 1372 0 0,162 74 2099 0 0,-154-82-2960 0 0,-16-17-4105 0 0,-6 0-4269 0 0,-6-1 5879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20.635"/>
    </inkml:context>
    <inkml:brush xml:id="br0">
      <inkml:brushProperty name="width" value="0.05" units="cm"/>
      <inkml:brushProperty name="height" value="0.05" units="cm"/>
    </inkml:brush>
  </inkml:definitions>
  <inkml:trace contextRef="#ctx0" brushRef="#br0">322 87 676 0 0,'0'-4'438'0'0,"-1"0"0"0"0,1 1 0 0 0,-1-1 1 0 0,1 0-1 0 0,-1 0 0 0 0,0 1 0 0 0,-1-1 0 0 0,1 1 0 0 0,0-1 0 0 0,-1 1 0 0 0,0 0 0 0 0,0-1 1 0 0,0 1-1 0 0,0 0 0 0 0,-1 0 0 0 0,1 0 0 0 0,-1 1 0 0 0,0-1 0 0 0,0 1 0 0 0,1-1 1 0 0,-2 1-1 0 0,1 0 0 0 0,0 0 0 0 0,0 0 0 0 0,-1 0 0 0 0,1 1 0 0 0,-6-2 0 0 0,2 2-75 0 0,1-1 0 0 0,-1 2-1 0 0,0-1 1 0 0,0 1 0 0 0,1 0 0 0 0,-1 1-1 0 0,0-1 1 0 0,0 1 0 0 0,1 1-1 0 0,-1-1 1 0 0,1 1 0 0 0,-1 0-1 0 0,1 1 1 0 0,-10 4 0 0 0,4-1-18 0 0,0 1 0 0 0,0 0 1 0 0,1 1-1 0 0,0 0 1 0 0,0 0-1 0 0,1 1 0 0 0,0 1 1 0 0,1 0-1 0 0,0 0 1 0 0,-9 14-1 0 0,14-18-191 0 0,1-1 1 0 0,0 1-1 0 0,1 0 0 0 0,-1 0 0 0 0,1 0 1 0 0,0 0-1 0 0,0 0 0 0 0,1 1 0 0 0,0-1 1 0 0,0 1-1 0 0,0-1 0 0 0,1 1 0 0 0,0-1 1 0 0,0 1-1 0 0,1-1 0 0 0,0 0 0 0 0,0 1 1 0 0,0-1-1 0 0,1 0 0 0 0,0 1 0 0 0,0-1 1 0 0,1 0-1 0 0,4 8 0 0 0,0-2 90 0 0,0 0 0 0 0,1-1 1 0 0,1 0-1 0 0,0-1 0 0 0,0 1 0 0 0,1-2 0 0 0,0 1 0 0 0,1-2 0 0 0,0 1 1 0 0,0-1-1 0 0,1-1 0 0 0,0 0 0 0 0,0-1 0 0 0,1 0 0 0 0,22 7 1 0 0,-15-7-226 0 0,0-1 1 0 0,0-1 0 0 0,1-1 0 0 0,-1-1 0 0 0,1-1 0 0 0,-1-1 0 0 0,1 0 0 0 0,-1-2 0 0 0,40-7 0 0 0,-59 9-698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1.401"/>
    </inkml:context>
    <inkml:brush xml:id="br0">
      <inkml:brushProperty name="width" value="0.05" units="cm"/>
      <inkml:brushProperty name="height" value="0.05" units="cm"/>
    </inkml:brush>
  </inkml:definitions>
  <inkml:trace contextRef="#ctx0" brushRef="#br0">384 119 476 0 0,'4'-3'653'0'0,"0"-1"0"0"0,-1 0 0 0 0,0 0-1 0 0,0 0 1 0 0,0 0 0 0 0,0-1 0 0 0,0 1 0 0 0,-1-1 0 0 0,0 0 0 0 0,0 0-1 0 0,-1 0 1 0 0,2-5 0 0 0,-3 9-480 0 0,1-1 0 0 0,-1 0 0 0 0,0 0-1 0 0,0 1 1 0 0,0-1 0 0 0,0 0 0 0 0,0 0 0 0 0,0 1 0 0 0,-1-1-1 0 0,1 0 1 0 0,-1 1 0 0 0,1-1 0 0 0,-1 0 0 0 0,1 1 0 0 0,-1-1-1 0 0,0 0 1 0 0,0 1 0 0 0,0-1 0 0 0,0 1 0 0 0,0 0 0 0 0,0-1 0 0 0,0 1-1 0 0,-1 0 1 0 0,1 0 0 0 0,0-1 0 0 0,-1 1 0 0 0,1 0 0 0 0,-1 0-1 0 0,1 1 1 0 0,-1-1 0 0 0,1 0 0 0 0,-1 0 0 0 0,0 1 0 0 0,1-1-1 0 0,-1 1 1 0 0,-3-1 0 0 0,-11-2 153 0 0,0 1 0 0 0,0 1 0 0 0,-1 0 0 0 0,1 1 0 0 0,0 1 0 0 0,-25 4 0 0 0,-95 24 664 0 0,132-28-944 0 0,-4 1 32 0 0,-49 16 308 0 0,54-18-344 0 0,0 1-1 0 0,0 0 1 0 0,1 1-1 0 0,-1-1 1 0 0,1 0 0 0 0,-1 1-1 0 0,1-1 1 0 0,-1 1-1 0 0,1 0 1 0 0,0 0-1 0 0,0 0 1 0 0,0 0-1 0 0,0 0 1 0 0,0 0-1 0 0,0 1 1 0 0,-1 3-1 0 0,3-5-23 0 0,0 0 0 0 0,0 0 0 0 0,0 0 0 0 0,0-1-1 0 0,0 1 1 0 0,1 0 0 0 0,-1 0 0 0 0,0 0-1 0 0,1 0 1 0 0,-1 0 0 0 0,1-1 0 0 0,-1 1 0 0 0,1 0-1 0 0,-1 0 1 0 0,1-1 0 0 0,0 1 0 0 0,-1 0-1 0 0,1-1 1 0 0,0 1 0 0 0,-1 0 0 0 0,1-1 0 0 0,0 1-1 0 0,0-1 1 0 0,-1 0 0 0 0,1 1 0 0 0,0-1-1 0 0,0 1 1 0 0,1-1 0 0 0,31 13 200 0 0,-30-12-182 0 0,87 24 358 0 0,56 20 166 0 0,-127-38-482 0 0,0 1 0 0 0,0 1 0 0 0,-1 1 0 0 0,0 1 0 0 0,19 15-1 0 0,-34-24-55 0 0,0 0 0 0 0,0 0 0 0 0,0 1-1 0 0,0-1 1 0 0,-1 1 0 0 0,1 0-1 0 0,-1 0 1 0 0,0 0 0 0 0,0 0 0 0 0,0 0-1 0 0,0 1 1 0 0,0-1 0 0 0,-1 1-1 0 0,1-1 1 0 0,-1 1 0 0 0,0-1 0 0 0,0 1-1 0 0,-1 0 1 0 0,1-1 0 0 0,-1 1-1 0 0,1 0 1 0 0,-1 0 0 0 0,-1-1 0 0 0,1 6-1 0 0,-2-3 42 0 0,0 0-1 0 0,0 0 1 0 0,-1-1-1 0 0,0 1 1 0 0,0-1-1 0 0,0 1 1 0 0,0-1-1 0 0,-1 0 1 0 0,0 0-1 0 0,0 0 0 0 0,0-1 1 0 0,-1 1-1 0 0,-8 5 1 0 0,-5 4 188 0 0,-1 0 0 0 0,0-2 0 0 0,-1 0 0 0 0,-36 15 0 0 0,45-23-146 0 0,0 1 0 0 0,0-2-1 0 0,0 0 1 0 0,-1 0-1 0 0,1-1 1 0 0,-1 0 0 0 0,1-1-1 0 0,-1 0 1 0 0,0-1-1 0 0,1 0 1 0 0,-14-3 0 0 0,24 3-167 0 0,0 0 0 0 0,0 0 1 0 0,0 0-1 0 0,0 0 0 0 0,0 0 1 0 0,0 0-1 0 0,0 0 0 0 0,0-1 1 0 0,0 1-1 0 0,0 0 0 0 0,0-1 0 0 0,0 1 1 0 0,0-1-1 0 0,0 1 0 0 0,1-1 1 0 0,-1 0-1 0 0,0 1 0 0 0,0-1 1 0 0,1 0-1 0 0,-1 1 0 0 0,0-1 1 0 0,1 0-1 0 0,-1 0 0 0 0,1 1 1 0 0,-1-1-1 0 0,1 0 0 0 0,-1 0 1 0 0,1 0-1 0 0,0 0 0 0 0,-1 0 0 0 0,1 0 1 0 0,0 0-1 0 0,0 0 0 0 0,-1 0 1 0 0,1 0-1 0 0,0 0 0 0 0,0 0 1 0 0,0 0-1 0 0,0 0 0 0 0,1 0 1 0 0,-1 0-1 0 0,0 0 0 0 0,0 0 1 0 0,1 0-1 0 0,-1 0 0 0 0,0 1 0 0 0,1-1 1 0 0,0-2-1 0 0,2-1-915 0 0,-1 0 1 0 0,1 0-1 0 0,0 0 0 0 0,0 0 0 0 0,1 0 0 0 0,-1 1 1 0 0,1-1-1 0 0,5-3 0 0 0,5-2-1450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1.770"/>
    </inkml:context>
    <inkml:brush xml:id="br0">
      <inkml:brushProperty name="width" value="0.05" units="cm"/>
      <inkml:brushProperty name="height" value="0.05" units="cm"/>
    </inkml:brush>
  </inkml:definitions>
  <inkml:trace contextRef="#ctx0" brushRef="#br0">0 2 5236 0 0,'9'-2'10146'0'0,"-9"3"-9926"0"0,7 15 4030 0 0,2 35-3501 0 0,-7-33 947 0 0,0-10-1515 0 0,0 0 0 0 0,0 0 1 0 0,0-1-1 0 0,1 1 0 0 0,0-1 1 0 0,1 1-1 0 0,0-1 0 0 0,0 0 0 0 0,0 0 1 0 0,1-1-1 0 0,0 1 0 0 0,0-1 1 0 0,1 0-1 0 0,0-1 0 0 0,0 1 1 0 0,0-1-1 0 0,8 5 0 0 0,33 10-2802 0 0,-39-18 1176 0 0,0-1 0 0 0,0 0-1 0 0,0 0 1 0 0,15-1 0 0 0,-10-1-1247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2.513"/>
    </inkml:context>
    <inkml:brush xml:id="br0">
      <inkml:brushProperty name="width" value="0.05" units="cm"/>
      <inkml:brushProperty name="height" value="0.05" units="cm"/>
    </inkml:brush>
  </inkml:definitions>
  <inkml:trace contextRef="#ctx0" brushRef="#br0">134 358 7177 0 0,'-2'0'740'0'0,"-1"-1"1"0"0,1 0-1 0 0,0 0 1 0 0,0 0-1 0 0,0 0 1 0 0,0 0-1 0 0,0-1 1 0 0,0 1-1 0 0,0 0 1 0 0,0-1-1 0 0,0 0 1 0 0,0 1-1 0 0,1-1 1 0 0,-1 0-1 0 0,1 0 1 0 0,-2-3 0 0 0,6-11 3201 0 0,13-6-3544 0 0,-13 19-392 0 0,0 0-1 0 0,-1-1 1 0 0,1 1 0 0 0,-1-1-1 0 0,1 1 1 0 0,-1-1-1 0 0,0 0 1 0 0,0 1 0 0 0,-1-1-1 0 0,1 0 1 0 0,-1 0-1 0 0,0 0 1 0 0,0-1 0 0 0,0 1-1 0 0,-1 0 1 0 0,1 0 0 0 0,-1 0-1 0 0,0-1 1 0 0,0 1-1 0 0,-1 0 1 0 0,-1-8 0 0 0,0 10-25 0 0,1-1 1 0 0,-1 1 0 0 0,0 0-1 0 0,-1 0 1 0 0,1 0 0 0 0,0 0-1 0 0,-1 0 1 0 0,1 1 0 0 0,-1-1-1 0 0,1 1 1 0 0,-1-1 0 0 0,0 1-1 0 0,1 0 1 0 0,-1 0 0 0 0,0 0-1 0 0,0 1 1 0 0,0-1 0 0 0,0 1-1 0 0,-4-1 1 0 0,-2 0-109 0 0,0 0 0 0 0,1 1 0 0 0,-1 0 0 0 0,1 1 0 0 0,-12 1 0 0 0,17-1-219 0 0,-16 5-817 0 0,18-6 970 0 0,1 1 0 0 0,-1-1 0 0 0,1 0 0 0 0,0 0 0 0 0,-1 1 0 0 0,1-1 0 0 0,0 0 0 0 0,-1 1-1 0 0,1-1 1 0 0,0 0 0 0 0,0 1 0 0 0,-1-1 0 0 0,1 0 0 0 0,0 1 0 0 0,0-1 0 0 0,0 1 0 0 0,-1-1 0 0 0,1 1 0 0 0,0-1 0 0 0,0 0 0 0 0,0 1 0 0 0,0-1 0 0 0,0 1 0 0 0,0-1 0 0 0,0 1 0 0 0,0-1 0 0 0,0 0 0 0 0,0 1-1 0 0,0-1 1 0 0,0 1 0 0 0,0-1 0 0 0,0 1 0 0 0,0-1 0 0 0,1 1 0 0 0,-1-1 0 0 0,0 0 0 0 0,0 1 0 0 0,0-1 0 0 0,1 1 0 0 0,6 5-2184 0 0</inkml:trace>
  <inkml:trace contextRef="#ctx0" brushRef="#br0" timeOffset="1">1603 0 6045 0 0,'0'0'6193'0'0,"5"17"-2017"0"0,9 17-2455 0 0,2 0 1 0 0,2-1 0 0 0,35 51 0 0 0,-17-29-565 0 0,1 11-79 0 0,-27-45-518 0 0,2 0 0 0 0,0 0 0 0 0,1-1-1 0 0,30 33 1 0 0,-42-52-530 0 0,-1-1 0 0 0,0 1-1 0 0,1-1 1 0 0,-1 1 0 0 0,1-1-1 0 0,-1 0 1 0 0,1 1 0 0 0,-1-1 0 0 0,1 0-1 0 0,-1 0 1 0 0,1 1 0 0 0,0-1-1 0 0,-1 0 1 0 0,1 0 0 0 0,-1 0-1 0 0,1 0 1 0 0,0 0 0 0 0,-1 0-1 0 0,1 1 1 0 0,-1-1 0 0 0,1-1 0 0 0,0 1-1 0 0,-1 0 1 0 0,1 0 0 0 0,-1 0-1 0 0,1 0 1 0 0,0 0 0 0 0,-1 0-1 0 0,1-1 1 0 0,0 1 0 0 0,15-19 400 0 0,5-32-207 0 0,-19 44-155 0 0,28-76 219 0 0,32-148 0 0 0,-61 192-1171 0 0,-2 32-3255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2.851"/>
    </inkml:context>
    <inkml:brush xml:id="br0">
      <inkml:brushProperty name="width" value="0.05" units="cm"/>
      <inkml:brushProperty name="height" value="0.05" units="cm"/>
    </inkml:brush>
  </inkml:definitions>
  <inkml:trace contextRef="#ctx0" brushRef="#br0">145 0 436 0 0,'14'0'11001'0'0,"-17"8"-10230"0"0,1-1 0 0 0,-2 0 0 0 0,1 0 0 0 0,-1-1 0 0 0,0 1 0 0 0,0-1 0 0 0,0 0 0 0 0,-1 0 0 0 0,-6 6-1 0 0,-13 19 601 0 0,4-1-332 0 0,11-17-505 0 0,0 0 0 0 0,1 0 1 0 0,0 1-1 0 0,1 0 0 0 0,0 0 0 0 0,1 1 0 0 0,1 0 0 0 0,0 0 1 0 0,-2 16-1 0 0,7-29-508 0 0,0 1 0 0 0,0 0 0 0 0,1 0 0 0 0,-1 0 1 0 0,1 0-1 0 0,0 0 0 0 0,-1-1 0 0 0,1 1 0 0 0,0 0 0 0 0,1 0 0 0 0,-1-1 1 0 0,0 1-1 0 0,1-1 0 0 0,-1 1 0 0 0,1-1 0 0 0,0 0 0 0 0,0 0 0 0 0,0 0 1 0 0,0 0-1 0 0,0 0 0 0 0,1 0 0 0 0,-1 0 0 0 0,0-1 0 0 0,1 1 0 0 0,-1-1 1 0 0,1 1-1 0 0,0-1 0 0 0,-1 0 0 0 0,4 0 0 0 0,6 4-718 0 0,1-1 0 0 0,-1-1 0 0 0,1 0 0 0 0,0-1 0 0 0,16 1 0 0 0,47 0-6124 0 0,-36-5 3951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3.248"/>
    </inkml:context>
    <inkml:brush xml:id="br0">
      <inkml:brushProperty name="width" value="0.05" units="cm"/>
      <inkml:brushProperty name="height" value="0.05" units="cm"/>
    </inkml:brush>
  </inkml:definitions>
  <inkml:trace contextRef="#ctx0" brushRef="#br0">128 13 640 0 0,'-28'-13'12233'0'0,"25"14"-11608"0"0,-1 0 0 0 0,1 0 0 0 0,0 1 0 0 0,-1-1 0 0 0,1 1 0 0 0,0-1 0 0 0,0 1 1 0 0,0 0-1 0 0,0 0 0 0 0,0 0 0 0 0,0 1 0 0 0,1-1 0 0 0,-5 6 0 0 0,2-3-49 0 0,1 1 0 0 0,0 0 0 0 0,0 0 0 0 0,0 1-1 0 0,1-1 1 0 0,0 1 0 0 0,-3 7 0 0 0,4-9-349 0 0,1 1 1 0 0,-1-1 0 0 0,1 0 0 0 0,0 1 0 0 0,1-1-1 0 0,-1 0 1 0 0,1 1 0 0 0,0-1 0 0 0,2 10 0 0 0,-1-12-140 0 0,-1 0 0 0 0,1 0 1 0 0,0-1-1 0 0,0 1 0 0 0,0-1 1 0 0,0 1-1 0 0,1-1 0 0 0,-1 1 1 0 0,0-1-1 0 0,1 0 0 0 0,0 0 1 0 0,0 0-1 0 0,0 0 0 0 0,0 0 1 0 0,0 0-1 0 0,0 0 0 0 0,0-1 1 0 0,0 1-1 0 0,4 1 0 0 0,-5-2-115 0 0,0 0-1 0 0,1 0 0 0 0,-1-1 1 0 0,0 1-1 0 0,0-1 0 0 0,0 1 1 0 0,1-1-1 0 0,-1 1 0 0 0,0-1 1 0 0,0 0-1 0 0,1 1 0 0 0,-1-1 1 0 0,0 0-1 0 0,1 0 1 0 0,-1 0-1 0 0,0 0 0 0 0,1 0 1 0 0,-1 0-1 0 0,0-1 0 0 0,1 1 1 0 0,-1 0-1 0 0,0-1 0 0 0,0 1 1 0 0,1-1-1 0 0,-1 1 0 0 0,0-1 1 0 0,0 1-1 0 0,0-1 0 0 0,0 0 1 0 0,0 0-1 0 0,0 0 0 0 0,0 0 1 0 0,0 1-1 0 0,0-1 0 0 0,0 0 1 0 0,0-1-1 0 0,0 1 0 0 0,-1 0 1 0 0,1 0-1 0 0,0 0 0 0 0,-1 0 1 0 0,1-1-1 0 0,-1 1 0 0 0,1-1 1 0 0,0-1 24 0 0,-1 0 0 0 0,1 0 0 0 0,-1 0 1 0 0,1 0-1 0 0,-1-1 0 0 0,0 1 1 0 0,0 0-1 0 0,-1 0 0 0 0,1 0 0 0 0,-1 0 1 0 0,1 0-1 0 0,-1 0 0 0 0,0 1 0 0 0,0-1 1 0 0,0 0-1 0 0,-1 0 0 0 0,1 0 0 0 0,-4-4 1 0 0,-2-2-46 0 0,-1 1-1 0 0,-1 0 1 0 0,-17-12 0 0 0,-10-4-5298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3.584"/>
    </inkml:context>
    <inkml:brush xml:id="br0">
      <inkml:brushProperty name="width" value="0.05" units="cm"/>
      <inkml:brushProperty name="height" value="0.05" units="cm"/>
    </inkml:brush>
  </inkml:definitions>
  <inkml:trace contextRef="#ctx0" brushRef="#br0">1 11 152 0 0,'1'-1'478'0'0,"0"0"-1"0"0,0 0 1 0 0,0 0-1 0 0,0 1 1 0 0,1-1-1 0 0,-1 0 1 0 0,0 0-1 0 0,0 1 1 0 0,1-1-1 0 0,-1 1 1 0 0,0-1 0 0 0,1 1-1 0 0,-1-1 1 0 0,1 1-1 0 0,-1 0 1 0 0,0 0-1 0 0,1 0 1 0 0,-1 0-1 0 0,1 0 1 0 0,-1 0-1 0 0,3 0 1 0 0,0 1 144 0 0,0 1-1 0 0,0-1 1 0 0,0 0 0 0 0,0 1-1 0 0,-1 0 1 0 0,1 0 0 0 0,5 4-1 0 0,5 4 626 0 0,0 2 0 0 0,20 21 0 0 0,-29-29-674 0 0,12 13 261 0 0,-1 0-1 0 0,-1 1 1 0 0,-1 1 0 0 0,0 0-1 0 0,-1 1 1 0 0,10 22 0 0 0,-19-34-720 0 0,-1 1 0 0 0,0-1 1 0 0,0 1-1 0 0,0 0 0 0 0,-1 0 1 0 0,-1 0-1 0 0,0 0 0 0 0,0 0 0 0 0,-1 0 1 0 0,0 1-1 0 0,0-1 0 0 0,-1 0 1 0 0,0 0-1 0 0,-1 0 0 0 0,0 0 1 0 0,0 0-1 0 0,-1 0 0 0 0,-6 13 1 0 0,1-5-73 0 0,-2 0 0 0 0,0 0 1 0 0,-13 15-1 0 0,-13 6-1271 0 0,32-35 500 0 0,0 1 0 0 0,-1-1-1 0 0,1 0 1 0 0,-1 0 0 0 0,0-1-1 0 0,-7 3 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3.914"/>
    </inkml:context>
    <inkml:brush xml:id="br0">
      <inkml:brushProperty name="width" value="0.05" units="cm"/>
      <inkml:brushProperty name="height" value="0.05" units="cm"/>
    </inkml:brush>
  </inkml:definitions>
  <inkml:trace contextRef="#ctx0" brushRef="#br0">1 34 932 0 0,'5'3'10921'0'0,"9"4"-7089"0"0,0-3-2368 0 0,-1-2 1 0 0,1 1 0 0 0,0-2-1 0 0,0 0 1 0 0,-1 0-1 0 0,1-2 1 0 0,18-2 0 0 0,97-22 379 0 0,-61 10-3035 0 0,-50 9-6 0 0,-4 1-1820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1.766"/>
    </inkml:context>
    <inkml:brush xml:id="br0">
      <inkml:brushProperty name="width" value="0.05" units="cm"/>
      <inkml:brushProperty name="height" value="0.05" units="cm"/>
    </inkml:brush>
  </inkml:definitions>
  <inkml:trace contextRef="#ctx0" brushRef="#br0">0 51 292 0 0,'9'1'5794'0'0,"61"3"-3421"0"0,410-18 2397 0 0,358-1 88 0 0,-56 17-597 0 0,-737-3-3949 0 0,29 1 515 0 0,0-3-1 0 0,81-15 1 0 0,-143 15-560 0 0,1-1-562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4.269"/>
    </inkml:context>
    <inkml:brush xml:id="br0">
      <inkml:brushProperty name="width" value="0.05" units="cm"/>
      <inkml:brushProperty name="height" value="0.05" units="cm"/>
    </inkml:brush>
  </inkml:definitions>
  <inkml:trace contextRef="#ctx0" brushRef="#br0">5 1 112 0 0,'-1'0'260'0'0,"1"1"-1"0"0,-1-1 1 0 0,1 1-1 0 0,0-1 1 0 0,-1 1-1 0 0,1-1 1 0 0,0 1-1 0 0,0-1 1 0 0,0 1-1 0 0,-1-1 1 0 0,1 1-1 0 0,0 0 1 0 0,0-1-1 0 0,0 1 1 0 0,0-1-1 0 0,0 1 1 0 0,0 0-1 0 0,0-1 1 0 0,0 1-1 0 0,0-1 1 0 0,0 1-1 0 0,1 0 1 0 0,-1-1-1 0 0,0 1 1 0 0,0-1-1 0 0,0 1 1 0 0,1-1-1 0 0,-1 1 1 0 0,0-1-1 0 0,1 1 1 0 0,-1-1-1 0 0,0 1 1 0 0,1-1-1 0 0,0 1 1 0 0,25 8 5266 0 0,44-9-601 0 0,-55 0-3957 0 0,10-2-8307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4.648"/>
    </inkml:context>
    <inkml:brush xml:id="br0">
      <inkml:brushProperty name="width" value="0.05" units="cm"/>
      <inkml:brushProperty name="height" value="0.05" units="cm"/>
    </inkml:brush>
  </inkml:definitions>
  <inkml:trace contextRef="#ctx0" brushRef="#br0">342 114 284 0 0,'-3'-4'730'0'0,"0"0"1"0"0,0 0-1 0 0,-1 0 1 0 0,1 0-1 0 0,-1 0 1 0 0,0 1-1 0 0,0-1 0 0 0,0 1 1 0 0,0 0-1 0 0,0 0 1 0 0,-1 1-1 0 0,1-1 1 0 0,-11-3-1 0 0,8 4-145 0 0,-1 0-1 0 0,0 0 1 0 0,0 1-1 0 0,0 0 1 0 0,0 1-1 0 0,0-1 1 0 0,0 2-1 0 0,-11 0 1 0 0,2 2-32 0 0,1 1 1 0 0,0 0-1 0 0,0 1 0 0 0,0 1 1 0 0,0 0-1 0 0,1 1 1 0 0,0 1-1 0 0,-16 10 1 0 0,29-16-444 0 0,-1-1 0 0 0,1 0 0 0 0,0 1-1 0 0,-1 0 1 0 0,1-1 0 0 0,0 1 0 0 0,0 0 0 0 0,0 0 0 0 0,0 0 0 0 0,0 0 0 0 0,0 0-1 0 0,1 1 1 0 0,-1-1 0 0 0,1 1 0 0 0,0-1 0 0 0,-1 1 0 0 0,1-1 0 0 0,0 1 0 0 0,1 0-1 0 0,-1-1 1 0 0,0 1 0 0 0,1 0 0 0 0,0 0 0 0 0,-1-1 0 0 0,1 1 0 0 0,0 0 0 0 0,0 0-1 0 0,1 0 1 0 0,-1-1 0 0 0,1 1 0 0 0,-1 0 0 0 0,1 0 0 0 0,0-1 0 0 0,0 1 0 0 0,0 0-1 0 0,0-1 1 0 0,0 1 0 0 0,1-1 0 0 0,-1 0 0 0 0,1 1 0 0 0,0-1 0 0 0,-1 0 0 0 0,4 3-1 0 0,3 3 92 0 0,0 0-1 0 0,1-1 0 0 0,-1 1 1 0 0,2-2-1 0 0,-1 1 0 0 0,1-1 0 0 0,0-1 1 0 0,0 0-1 0 0,15 5 0 0 0,-13-5-61 0 0,1-2 0 0 0,-1 0-1 0 0,1-1 1 0 0,0 0 0 0 0,0 0 0 0 0,0-2 0 0 0,0 0-1 0 0,0 0 1 0 0,0-1 0 0 0,0-1 0 0 0,20-4-1 0 0,-26 4-120 0 0,0 0-1 0 0,0-1 1 0 0,-1 0-1 0 0,1 0 1 0 0,-1-1-1 0 0,1 0 0 0 0,-1 0 1 0 0,0 0-1 0 0,-1 0 1 0 0,1-1-1 0 0,-1 0 1 0 0,0-1-1 0 0,0 1 0 0 0,0-1 1 0 0,-1 0-1 0 0,0 0 1 0 0,0 0-1 0 0,-1 0 1 0 0,1-1-1 0 0,-2 1 0 0 0,1-1 1 0 0,2-7-1 0 0,-5 9-56 0 0,1 0-1 0 0,0 1 1 0 0,-1-1-1 0 0,0 0 1 0 0,0 1-1 0 0,0-1 1 0 0,-1 0-1 0 0,0 1 1 0 0,0-1-1 0 0,0 1 1 0 0,0-1-1 0 0,-1 1 1 0 0,1-1-1 0 0,-1 1 1 0 0,0 0-1 0 0,-1 0 1 0 0,1 0-1 0 0,-1 0 1 0 0,0 0-1 0 0,0 0 1 0 0,0 1-1 0 0,0-1 1 0 0,0 1-1 0 0,-1 0 1 0 0,-7-5-1 0 0,-48-31-2657 0 0,1 14-5768 0 0,44 19 5472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0.495"/>
    </inkml:context>
    <inkml:brush xml:id="br0">
      <inkml:brushProperty name="width" value="0.05" units="cm"/>
      <inkml:brushProperty name="height" value="0.05" units="cm"/>
    </inkml:brush>
  </inkml:definitions>
  <inkml:trace contextRef="#ctx0" brushRef="#br0">0 64 112 0 0,'10'0'21598'0'0,"36"1"-17858"0"0,12-2-1381 0 0,1-3 0 0 0,69-13 0 0 0,32-23-5827 0 0,-156 39 3642 0 0,3-1-5585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0.845"/>
    </inkml:context>
    <inkml:brush xml:id="br0">
      <inkml:brushProperty name="width" value="0.05" units="cm"/>
      <inkml:brushProperty name="height" value="0.05" units="cm"/>
    </inkml:brush>
  </inkml:definitions>
  <inkml:trace contextRef="#ctx0" brushRef="#br0">4 1 468 0 0,'0'1'259'0'0,"-1"-1"1"0"0,1 1-1 0 0,0 0 0 0 0,-1-1 1 0 0,1 1-1 0 0,0 0 0 0 0,0 0 1 0 0,-1-1-1 0 0,1 1 0 0 0,0 0 1 0 0,0 0-1 0 0,0 0 0 0 0,0-1 1 0 0,0 1-1 0 0,0 0 0 0 0,0 0 1 0 0,0 0-1 0 0,0-1 0 0 0,1 1 1 0 0,-1 0-1 0 0,0 0 0 0 0,0-1 1 0 0,1 1-1 0 0,-1 0 0 0 0,0 0 1 0 0,1-1-1 0 0,-1 1 0 0 0,2 1 1 0 0,23 9 5357 0 0,45-9 1525 0 0,-58-2-5894 0 0,18 0 531 0 0,52-1 541 0 0,-55-2-5654 0 0,-1-2-3698 0 0,-17 2 4336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1.361"/>
    </inkml:context>
    <inkml:brush xml:id="br0">
      <inkml:brushProperty name="width" value="0.05" units="cm"/>
      <inkml:brushProperty name="height" value="0.05" units="cm"/>
    </inkml:brush>
  </inkml:definitions>
  <inkml:trace contextRef="#ctx0" brushRef="#br0">0 238 752 0 0,'15'17'1039'0'0,"-2"1"0"0"0,0 0 0 0 0,-1 1 1 0 0,-1 0-1 0 0,11 26 0 0 0,31 107 5231 0 0,-22-60-1046 0 0,-30-89-4969 0 0,0 0 0 0 0,0 0 0 0 0,0 0 1 0 0,0 0-1 0 0,0-1 0 0 0,1 1 0 0 0,0 0 0 0 0,-1-1 0 0 0,1 1 0 0 0,0-1 1 0 0,0 0-1 0 0,0 0 0 0 0,0 1 0 0 0,1-1 0 0 0,-1-1 0 0 0,0 1 0 0 0,1 0 0 0 0,0 0 1 0 0,-1-1-1 0 0,1 0 0 0 0,3 2 0 0 0,-2-3-114 0 0,0 0 0 0 0,-1 0-1 0 0,1 0 1 0 0,0 0 0 0 0,-1 0 0 0 0,1-1 0 0 0,0 0-1 0 0,-1 0 1 0 0,1 0 0 0 0,-1 0 0 0 0,1 0 0 0 0,-1-1-1 0 0,0 1 1 0 0,1-1 0 0 0,-1 0 0 0 0,0 0 0 0 0,5-4-1 0 0,12-12 67 0 0,0 0 0 0 0,-1-1-1 0 0,-1-1 1 0 0,0 0-1 0 0,-2-1 1 0 0,0-1 0 0 0,20-41-1 0 0,-9 11 38 0 0,-3-1 0 0 0,28-88 0 0 0,-46 119-296 0 0,-1-1-1 0 0,-1 0 1 0 0,-1 0-1 0 0,-1-1 1 0 0,-1-33-1 0 0,-1 56-72 0 0,0 0 0 0 0,0 0 0 0 0,0-1 0 0 0,0 1 1 0 0,0 0-1 0 0,0 0 0 0 0,0 0 0 0 0,1 0 0 0 0,-1 0 0 0 0,0 0 0 0 0,1 0 0 0 0,-1 0 1 0 0,1 0-1 0 0,-1 0 0 0 0,1 0 0 0 0,0 0 0 0 0,-1 1 0 0 0,1-1 0 0 0,0 0 0 0 0,0 0 1 0 0,1-1-1 0 0,0 1-636 0 0,0 0 1 0 0,0 1 0 0 0,0-1-1 0 0,0 0 1 0 0,0 1-1 0 0,0-1 1 0 0,0 1 0 0 0,1-1-1 0 0,-1 1 1 0 0,0 0 0 0 0,3 0-1 0 0,6 0-2124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1.853"/>
    </inkml:context>
    <inkml:brush xml:id="br0">
      <inkml:brushProperty name="width" value="0.05" units="cm"/>
      <inkml:brushProperty name="height" value="0.05" units="cm"/>
    </inkml:brush>
  </inkml:definitions>
  <inkml:trace contextRef="#ctx0" brushRef="#br0">210 8 432 0 0,'1'-4'8388'0'0,"-1"4"-8246"0"0,-15-3 2151 0 0,-25 3-556 0 0,28 3-1271 0 0,0-1 1 0 0,0 2-1 0 0,1 0 1 0 0,-1 0-1 0 0,1 1 0 0 0,0 1 1 0 0,0 0-1 0 0,0 0 1 0 0,1 1-1 0 0,0 0 1 0 0,-14 14-1 0 0,23-19-363 0 0,0-1-1 0 0,0 1 1 0 0,0-1-1 0 0,0 1 1 0 0,0-1-1 0 0,1 1 1 0 0,-1 0-1 0 0,1-1 1 0 0,-1 1-1 0 0,1 0 1 0 0,0-1-1 0 0,-1 1 1 0 0,1 0-1 0 0,0 0 1 0 0,0-1-1 0 0,0 1 1 0 0,0 0 0 0 0,1-1-1 0 0,-1 1 1 0 0,0 0-1 0 0,1 0 1 0 0,-1-1-1 0 0,1 1 1 0 0,-1-1-1 0 0,1 1 1 0 0,0 0-1 0 0,0-1 1 0 0,0 1-1 0 0,0-1 1 0 0,0 0-1 0 0,0 1 1 0 0,0-1-1 0 0,0 0 1 0 0,1 0 0 0 0,-1 1-1 0 0,0-1 1 0 0,3 1-1 0 0,6 7 225 0 0,2-1-1 0 0,-1 0 0 0 0,20 10 1 0 0,-19-11-98 0 0,47 23 558 0 0,-43-23-636 0 0,-1 0 0 0 0,0 1 1 0 0,0 1-1 0 0,-1 0 0 0 0,0 1 0 0 0,22 20 1 0 0,-35-29-175 0 0,0 0 1 0 0,0 0 0 0 0,0 0-1 0 0,0 1 1 0 0,0-1-1 0 0,0 0 1 0 0,0 0 0 0 0,-1 1-1 0 0,1-1 1 0 0,0 0-1 0 0,-1 1 1 0 0,1-1 0 0 0,-1 1-1 0 0,1-1 1 0 0,-1 1-1 0 0,0-1 1 0 0,0 1 0 0 0,0-1-1 0 0,0 1 1 0 0,0-1-1 0 0,0 1 1 0 0,0-1 0 0 0,0 1-1 0 0,0-1 1 0 0,-1 3-1 0 0,-1-2 7 0 0,1 0 0 0 0,-1 0 0 0 0,1 0 0 0 0,-1 0 0 0 0,1 0 0 0 0,-1 0 0 0 0,0-1 0 0 0,0 1 0 0 0,0-1 0 0 0,0 1 0 0 0,0-1 0 0 0,-1 0 0 0 0,-3 2 0 0 0,-6 1-297 0 0,0 0 0 0 0,-1 0-1 0 0,1-1 1 0 0,-23 2 0 0 0,24-4-468 0 0,-13 1-657 0 0,9-3-3018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2.364"/>
    </inkml:context>
    <inkml:brush xml:id="br0">
      <inkml:brushProperty name="width" value="0.05" units="cm"/>
      <inkml:brushProperty name="height" value="0.05" units="cm"/>
    </inkml:brush>
  </inkml:definitions>
  <inkml:trace contextRef="#ctx0" brushRef="#br0">527 23 372 0 0,'-4'-3'501'0'0,"-1"0"0"0"0,0 0 0 0 0,0 1 0 0 0,0 0-1 0 0,0 0 1 0 0,0 0 0 0 0,0 1 0 0 0,0-1 0 0 0,0 1 0 0 0,-1 1 0 0 0,1-1 0 0 0,0 1 0 0 0,-1 0-1 0 0,1 0 1 0 0,-8 1 0 0 0,3 1-35 0 0,1 0 0 0 0,0 1 0 0 0,0 0 1 0 0,0 1-1 0 0,0-1 0 0 0,0 2 0 0 0,1-1 0 0 0,-9 7 0 0 0,-10 10 454 0 0,1 1 1 0 0,1 1-1 0 0,-38 45 0 0 0,60-65-835 0 0,-21 25 724 0 0,1 1-1 0 0,2 1 0 0 0,1 1 1 0 0,1 1-1 0 0,2 0 0 0 0,1 2 0 0 0,-14 40 1 0 0,22-48-295 0 0,0 1 0 0 0,2 0 0 0 0,1 0 1 0 0,2 0-1 0 0,0 0 0 0 0,2 0 1 0 0,1 1-1 0 0,1-1 0 0 0,1 1 0 0 0,7 32 1 0 0,-6-49-471 0 0,0-1 1 0 0,0 0 0 0 0,1 0 0 0 0,0 0 0 0 0,1 0 0 0 0,9 14-1 0 0,-11-19-438 0 0,0-1-1 0 0,1 0 1 0 0,0 0-1 0 0,-1 0 0 0 0,1-1 1 0 0,8 6-1 0 0,-10-7-290 0 0,1 0 1 0 0,-1-1-1 0 0,1 0 0 0 0,0 0 0 0 0,0 0 1 0 0,0 0-1 0 0,0 0 0 0 0,0 0 0 0 0,-1-1 1 0 0,1 1-1 0 0,0-1 0 0 0,6 0 0 0 0,7 0-2250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2.935"/>
    </inkml:context>
    <inkml:brush xml:id="br0">
      <inkml:brushProperty name="width" value="0.05" units="cm"/>
      <inkml:brushProperty name="height" value="0.05" units="cm"/>
    </inkml:brush>
  </inkml:definitions>
  <inkml:trace contextRef="#ctx0" brushRef="#br0">1 594 856 0 0,'3'-1'11007'0'0,"5"-3"-6116"0"0,39-22-2140 0 0,-34 14-2373 0 0,0-1 0 0 0,-1 0-1 0 0,0-1 1 0 0,-1 0 0 0 0,-1-1 0 0 0,0 0-1 0 0,-1-1 1 0 0,10-22 0 0 0,6-21 90 0 0,16-62-1 0 0,-25 72-194 0 0,-9 24 224 0 0,0 1 1 0 0,-1-1-1 0 0,-2 0 0 0 0,0 0 1 0 0,0-35-1 0 0,-20 128 909 0 0,-2 16-692 0 0,6-35-364 0 0,2 0 0 0 0,2 1-1 0 0,-2 94 1 0 0,10-140-577 0 0,0 1-1 0 0,1-1 0 0 0,-1 1 1 0 0,1-1-1 0 0,0 0 0 0 0,1 1 1 0 0,-1-1-1 0 0,1 0 1 0 0,0 0-1 0 0,0 0 0 0 0,0 0 1 0 0,0 0-1 0 0,1 0 0 0 0,3 4 1 0 0,-3-5-543 0 0,-1-1 1 0 0,1 0 0 0 0,0 1-1 0 0,0-1 1 0 0,0 0-1 0 0,1 0 1 0 0,-1-1 0 0 0,0 1-1 0 0,1-1 1 0 0,-1 1-1 0 0,6 0 1 0 0,11 1-2311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3.296"/>
    </inkml:context>
    <inkml:brush xml:id="br0">
      <inkml:brushProperty name="width" value="0.05" units="cm"/>
      <inkml:brushProperty name="height" value="0.05" units="cm"/>
    </inkml:brush>
  </inkml:definitions>
  <inkml:trace contextRef="#ctx0" brushRef="#br0">0 9 92 0 0,'7'2'7872'0'0,"13"2"-4114"0"0,82 1 5308 0 0,2 0-3888 0 0,-84-5-4907 0 0,0-1 1 0 0,-1-1-1 0 0,22-4 1 0 0,-26 2-2341 0 0,6-4-5806 0 0,-13 4 4940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3.732"/>
    </inkml:context>
    <inkml:brush xml:id="br0">
      <inkml:brushProperty name="width" value="0.05" units="cm"/>
      <inkml:brushProperty name="height" value="0.05" units="cm"/>
    </inkml:brush>
  </inkml:definitions>
  <inkml:trace contextRef="#ctx0" brushRef="#br0">80 229 748 0 0,'32'8'9784'0'0,"70"-12"355"0"0,-84 2-8963 0 0,0-1 0 0 0,-1-1 0 0 0,27-8 0 0 0,-34 8-1034 0 0,-1 0-1 0 0,1 0 0 0 0,-1-1 0 0 0,0 0 1 0 0,0-1-1 0 0,0 0 0 0 0,-1 0 0 0 0,1-1 1 0 0,-2 0-1 0 0,1-1 0 0 0,-1 1 0 0 0,0-2 1 0 0,-1 1-1 0 0,0-1 0 0 0,0 1 0 0 0,0-2 1 0 0,3-9-1 0 0,-8 17-138 0 0,0 1-1 0 0,0-1 1 0 0,0 0 0 0 0,0 0 0 0 0,-1 0-1 0 0,1 0 1 0 0,-1 0 0 0 0,1 0 0 0 0,-1 0-1 0 0,0 0 1 0 0,0 0 0 0 0,0-1-1 0 0,0 1 1 0 0,0 0 0 0 0,0 0 0 0 0,0 0-1 0 0,-1 0 1 0 0,1 0 0 0 0,-1 0 0 0 0,0 0-1 0 0,1 0 1 0 0,-1 0 0 0 0,0 0 0 0 0,-2-2-1 0 0,1 1-7 0 0,-1 1 1 0 0,0 0-1 0 0,1 0 0 0 0,-1 0 0 0 0,0 0 0 0 0,0 0 0 0 0,0 1 0 0 0,0-1 0 0 0,0 1 0 0 0,0 0 1 0 0,-1 0-1 0 0,1 0 0 0 0,-6-1 0 0 0,-4 1-3 0 0,1-1 0 0 0,-1 2-1 0 0,1 0 1 0 0,-1 0 0 0 0,1 1 0 0 0,-1 1 0 0 0,-14 3 0 0 0,6 2 40 0 0,1 1 1 0 0,0 1-1 0 0,0 0 1 0 0,1 2-1 0 0,0 0 1 0 0,1 1-1 0 0,-22 19 1 0 0,29-22 46 0 0,1 0 0 0 0,-1 1 1 0 0,2 1-1 0 0,-1-1 1 0 0,2 2-1 0 0,-1-1 1 0 0,2 1-1 0 0,-1 0 1 0 0,2 1-1 0 0,0-1 0 0 0,0 1 1 0 0,-4 17-1 0 0,9-26-43 0 0,0 0-1 0 0,0 0 1 0 0,1 0-1 0 0,0 0 1 0 0,0 0-1 0 0,0 0 1 0 0,0 0-1 0 0,1 0 1 0 0,-1 1-1 0 0,1-1 1 0 0,0 0-1 0 0,1 0 1 0 0,-1-1-1 0 0,0 1 1 0 0,1 0-1 0 0,0 0 1 0 0,2 3-1 0 0,1-1 89 0 0,0 0 0 0 0,-1-1-1 0 0,2 1 1 0 0,-1-1 0 0 0,1 0-1 0 0,-1-1 1 0 0,1 1 0 0 0,0-1-1 0 0,7 3 1 0 0,2 1 94 0 0,0-1 1 0 0,0-1-1 0 0,1-1 0 0 0,0 0 0 0 0,0-1 1 0 0,0-1-1 0 0,31 3 0 0 0,-35-6-1286 0 0,0 0 1 0 0,0-1-1 0 0,-1 0 0 0 0,1-1 0 0 0,0-1 1 0 0,-1 0-1 0 0,0 0 0 0 0,1-1 0 0 0,-1 0 1 0 0,-1-1-1 0 0,1-1 0 0 0,12-8 0 0 0,-11 5-2169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2.261"/>
    </inkml:context>
    <inkml:brush xml:id="br0">
      <inkml:brushProperty name="width" value="0.05" units="cm"/>
      <inkml:brushProperty name="height" value="0.05" units="cm"/>
    </inkml:brush>
  </inkml:definitions>
  <inkml:trace contextRef="#ctx0" brushRef="#br0">0 8 100 0 0,'0'0'886'0'0,"13"-7"7289"0"0,-11 9-7669 0 0,1 1 0 0 0,-1 0-1 0 0,1-1 1 0 0,-1 1 0 0 0,0 1 0 0 0,0-1 0 0 0,-1 0 0 0 0,1 0 0 0 0,-1 1 0 0 0,1-1 0 0 0,-1 0-1 0 0,0 1 1 0 0,0 0 0 0 0,0 4 0 0 0,7 64 2272 0 0,-5-39-1800 0 0,4 58 807 0 0,-6-56-1984 0 0,3 1 1 0 0,7 36-1 0 0,0-42-2325 0 0,0-12-3850 0 0,-8-14 4179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4.201"/>
    </inkml:context>
    <inkml:brush xml:id="br0">
      <inkml:brushProperty name="width" value="0.05" units="cm"/>
      <inkml:brushProperty name="height" value="0.05" units="cm"/>
    </inkml:brush>
  </inkml:definitions>
  <inkml:trace contextRef="#ctx0" brushRef="#br0">1 29 8221 0 0,'2'-2'10472'0'0,"8"0"-4946"0"0,59-6-2798 0 0,-20 9-1851 0 0,48-1 773 0 0,-36-9-7285 0 0,-49 1-4203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4.579"/>
    </inkml:context>
    <inkml:brush xml:id="br0">
      <inkml:brushProperty name="width" value="0.05" units="cm"/>
      <inkml:brushProperty name="height" value="0.05" units="cm"/>
    </inkml:brush>
  </inkml:definitions>
  <inkml:trace contextRef="#ctx0" brushRef="#br0">119 36 600 0 0,'0'-7'633'0'0,"0"5"-294"0"0,0 1-1 0 0,0 0 0 0 0,0 0 0 0 0,0 0 0 0 0,0-1 0 0 0,0 1 0 0 0,0 0 1 0 0,0 0-1 0 0,-1 0 0 0 0,1-1 0 0 0,0 1 0 0 0,-1 0 0 0 0,1 0 0 0 0,-1 0 1 0 0,1 0-1 0 0,-1 0 0 0 0,0 0 0 0 0,1 0 0 0 0,-1 0 0 0 0,0 0 0 0 0,0 0 1 0 0,1 0-1 0 0,-4-2 1322 0 0,-24 29 3327 0 0,14 3-3914 0 0,1 1-1 0 0,2 1 1 0 0,1 0-1 0 0,2 0 1 0 0,1 1-1 0 0,-5 44 1 0 0,10-51-632 0 0,0 1 0 0 0,2-1 1 0 0,1 1-1 0 0,1 0 0 0 0,1-1 1 0 0,1 0-1 0 0,1 0 0 0 0,13 38 1 0 0,-14-54-258 0 0,0 0-1 0 0,0-1 1 0 0,0 0 0 0 0,1 0 0 0 0,1 0 0 0 0,-1-1-1 0 0,1 1 1 0 0,0-1 0 0 0,1-1 0 0 0,-1 1 0 0 0,2-1-1 0 0,9 7 1 0 0,-13-11-353 0 0,-1 0 1 0 0,1 0-1 0 0,0 0 0 0 0,0-1 1 0 0,0 1-1 0 0,-1-1 0 0 0,1 0 1 0 0,0-1-1 0 0,1 1 0 0 0,-1 0 1 0 0,0-1-1 0 0,7 0 0 0 0,-7-1-523 0 0,0 0-1 0 0,0 0 1 0 0,0 0 0 0 0,0 0-1 0 0,0-1 1 0 0,0 0-1 0 0,0 1 1 0 0,0-1-1 0 0,-1-1 1 0 0,1 1-1 0 0,-1-1 1 0 0,1 1-1 0 0,-1-1 1 0 0,3-4 0 0 0,3-3-2215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4.935"/>
    </inkml:context>
    <inkml:brush xml:id="br0">
      <inkml:brushProperty name="width" value="0.05" units="cm"/>
      <inkml:brushProperty name="height" value="0.05" units="cm"/>
    </inkml:brush>
  </inkml:definitions>
  <inkml:trace contextRef="#ctx0" brushRef="#br0">34 29 592 0 0,'-33'-4'15567'0'0,"101"-6"-11344"0"0,129-1-1 0 0,-103 9-6399 0 0,-66 1-4289 0 0,-15 0 3730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5.537"/>
    </inkml:context>
    <inkml:brush xml:id="br0">
      <inkml:brushProperty name="width" value="0.05" units="cm"/>
      <inkml:brushProperty name="height" value="0.05" units="cm"/>
    </inkml:brush>
  </inkml:definitions>
  <inkml:trace contextRef="#ctx0" brushRef="#br0">744 2 692 0 0,'-1'-1'687'0'0,"-1"1"-1"0"0,1 0 0 0 0,0-1 1 0 0,0 1-1 0 0,0 0 1 0 0,-1 0-1 0 0,1 0 1 0 0,0 0-1 0 0,0 0 1 0 0,-1 0-1 0 0,1 1 1 0 0,0-1-1 0 0,0 0 1 0 0,-2 1-1 0 0,-6 10 448 0 0,0 1 1 0 0,1 0-1 0 0,0 0 0 0 0,-10 22 1 0 0,-5 9 128 0 0,-150 220 2472 0 0,130-206-2955 0 0,-2-2-1 0 0,-73 69 1 0 0,72-80-541 0 0,-13 12-324 0 0,-101 74-1 0 0,156-125-822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5.983"/>
    </inkml:context>
    <inkml:brush xml:id="br0">
      <inkml:brushProperty name="width" value="0.05" units="cm"/>
      <inkml:brushProperty name="height" value="0.05" units="cm"/>
    </inkml:brush>
  </inkml:definitions>
  <inkml:trace contextRef="#ctx0" brushRef="#br0">63 36 7013 0 0,'5'8'8592'0'0,"5"13"-5516"0"0,-7-6-2357 0 0,-1 1 0 0 0,0-1-1 0 0,-1 0 1 0 0,-1 0 0 0 0,0 1 0 0 0,-1-1-1 0 0,-1 0 1 0 0,-5 24 0 0 0,1-12 281 0 0,-2 0-1 0 0,0 0 1 0 0,-23 44 0 0 0,31-69-923 0 0,-1-1 0 0 0,1 1 0 0 0,-1-1 0 0 0,0 0 0 0 0,1 1 0 0 0,-1-1 0 0 0,0 0 0 0 0,0 1 0 0 0,0-1 0 0 0,0 0 0 0 0,0 0 0 0 0,0 0 0 0 0,0 0 0 0 0,0 0 0 0 0,-3 1 0 0 0,4-2-55 0 0,-1 0-1 0 0,1-1 1 0 0,0 1 0 0 0,-1 0 0 0 0,1-1-1 0 0,-1 1 1 0 0,1 0 0 0 0,0-1-1 0 0,-1 1 1 0 0,1-1 0 0 0,0 1-1 0 0,-1 0 1 0 0,1-1 0 0 0,0 1-1 0 0,0-1 1 0 0,0 1 0 0 0,-1-1-1 0 0,1 1 1 0 0,0-1 0 0 0,0 1-1 0 0,0-1 1 0 0,0 1 0 0 0,0-1-1 0 0,0 1 1 0 0,0-1 0 0 0,0 1-1 0 0,0-1 1 0 0,0 0 0 0 0,0-7-35 0 0,0-1 0 0 0,0 1 0 0 0,1 0 0 0 0,3-14 0 0 0,6-12-75 0 0,1 0 1 0 0,1 1-1 0 0,30-54 1 0 0,-36 76 105 0 0,1 0 1 0 0,0 0 0 0 0,0 1 0 0 0,1 0 0 0 0,1 0 0 0 0,0 0 0 0 0,0 2 0 0 0,1-1 0 0 0,0 1 0 0 0,0 0 0 0 0,1 1 0 0 0,0 0 0 0 0,21-9-1 0 0,-28 14 6 0 0,0 1-1 0 0,0 0 1 0 0,0 0-1 0 0,0 0 1 0 0,1 1-1 0 0,-1 0 1 0 0,0-1-1 0 0,0 1 0 0 0,1 1 1 0 0,-1-1-1 0 0,0 1 1 0 0,0-1-1 0 0,0 1 1 0 0,0 0-1 0 0,7 3 0 0 0,-9-3-24 0 0,-1 0 0 0 0,1 0 0 0 0,0 0 0 0 0,-1 0 0 0 0,1 1 0 0 0,-1-1 0 0 0,1 0 0 0 0,-1 1-1 0 0,0-1 1 0 0,1 1 0 0 0,-1 0 0 0 0,0-1 0 0 0,0 1 0 0 0,0 0 0 0 0,0 0 0 0 0,-1-1 0 0 0,1 1-1 0 0,0 0 1 0 0,-1 0 0 0 0,1 0 0 0 0,-1 0 0 0 0,0 0 0 0 0,1 0 0 0 0,-1 0 0 0 0,0 0 0 0 0,0 0-1 0 0,0 0 1 0 0,-1 0 0 0 0,1 0 0 0 0,0 0 0 0 0,-1 0 0 0 0,0 0 0 0 0,1-1 0 0 0,-2 4 0 0 0,-2 4-87 0 0,0 0 1 0 0,0 0 0 0 0,-1-1 0 0 0,0 0-1 0 0,-1 0 1 0 0,1 0 0 0 0,-2-1 0 0 0,1 0 0 0 0,-1 0-1 0 0,0 0 1 0 0,0-1 0 0 0,-1 0 0 0 0,-13 8 0 0 0,-1-2-363 0 0,-1 0 1 0 0,-1-1 0 0 0,-46 13-1 0 0,117-5 1049 0 0,-14-7-114 0 0,-1 1 0 0 0,0 1 1 0 0,-2 2-1 0 0,51 34 0 0 0,-67-43-3924 0 0,-3-6-5648 0 0,-2-2 5884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6.350"/>
    </inkml:context>
    <inkml:brush xml:id="br0">
      <inkml:brushProperty name="width" value="0.05" units="cm"/>
      <inkml:brushProperty name="height" value="0.05" units="cm"/>
    </inkml:brush>
  </inkml:definitions>
  <inkml:trace contextRef="#ctx0" brushRef="#br0">207 4 52 0 0,'-8'-1'531'0'0,"1"0"-1"0"0,-1 0 1 0 0,1 1-1 0 0,-1 0 1 0 0,1 0-1 0 0,-1 1 1 0 0,1 0 0 0 0,-1 0-1 0 0,1 1 1 0 0,-1 0-1 0 0,1 0 1 0 0,0 1-1 0 0,0 0 1 0 0,0 0 0 0 0,1 1-1 0 0,-1-1 1 0 0,1 1-1 0 0,0 1 1 0 0,0-1 0 0 0,0 1-1 0 0,0 0 1 0 0,1 1-1 0 0,0-1 1 0 0,0 1-1 0 0,0 0 1 0 0,1 0 0 0 0,0 1-1 0 0,0-1 1 0 0,1 1-1 0 0,0 0 1 0 0,0 0-1 0 0,0 0 1 0 0,1 0 0 0 0,0 1-1 0 0,1-1 1 0 0,-1 0-1 0 0,1 1 1 0 0,1 0-1 0 0,-1-1 1 0 0,1 1 0 0 0,1-1-1 0 0,1 12 1 0 0,2-5-45 0 0,0 0 0 0 0,1-1 0 0 0,0 1 0 0 0,1-1 0 0 0,1 0 0 0 0,0-1 0 0 0,0 0 0 0 0,1 0 0 0 0,12 13 0 0 0,-14-18-355 0 0,0 0-1 0 0,0-1 1 0 0,1 1 0 0 0,-1-1 0 0 0,2-1 0 0 0,-1 1 0 0 0,1-1 0 0 0,-1-1 0 0 0,1 1-1 0 0,1-1 1 0 0,-1-1 0 0 0,1 1 0 0 0,-1-1 0 0 0,1-1 0 0 0,16 3 0 0 0,10-10-3751 0 0,-13-4-4387 0 0,-12 4 4886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6.868"/>
    </inkml:context>
    <inkml:brush xml:id="br0">
      <inkml:brushProperty name="width" value="0.05" units="cm"/>
      <inkml:brushProperty name="height" value="0.05" units="cm"/>
    </inkml:brush>
  </inkml:definitions>
  <inkml:trace contextRef="#ctx0" brushRef="#br0">1 1 600 0 0,'16'4'927'0'0,"1"0"0"0"0,-1 2 0 0 0,1 0 0 0 0,-1 0 0 0 0,-1 2 0 0 0,0 0 0 0 0,0 1 0 0 0,26 19 0 0 0,-19-10 156 0 0,-1 1 1 0 0,-1 0-1 0 0,0 2 0 0 0,25 35 0 0 0,-20-18 128 0 0,-1 2-1 0 0,-3 1 0 0 0,0 1 0 0 0,24 77 0 0 0,36 177 2747 0 0,-79-290-3884 0 0,9 43 667 0 0,-2 2 0 0 0,-2-1 0 0 0,-2 1 0 0 0,-2 63 0 0 0,-5-82-487 0 0,-1 1-1 0 0,-1-1 1 0 0,-2 0-1 0 0,-1-1 1 0 0,-1 1 0 0 0,-2-2-1 0 0,-24 52 1 0 0,24-63 24 0 0,-1 0 0 0 0,0-1 1 0 0,-2-1-1 0 0,-25 29 0 0 0,28-36-141 0 0,0 0-1 0 0,-1-1 1 0 0,1 0-1 0 0,-2 0 1 0 0,1-2-1 0 0,-1 1 1 0 0,-1-1-1 0 0,-16 6 1 0 0,26-12-1136 0 0,1 0 0 0 0,-1 0 1 0 0,1-1-1 0 0,-1 0 0 0 0,1 1 0 0 0,-1-1 0 0 0,1 0 1 0 0,-1 0-1 0 0,0 0 0 0 0,1-1 0 0 0,-1 1 0 0 0,1 0 1 0 0,-6-3-1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8.735"/>
    </inkml:context>
    <inkml:brush xml:id="br0">
      <inkml:brushProperty name="width" value="0.05" units="cm"/>
      <inkml:brushProperty name="height" value="0.05" units="cm"/>
    </inkml:brush>
  </inkml:definitions>
  <inkml:trace contextRef="#ctx0" brushRef="#br0">1 24 192 0 0,'2'2'1368'0'0,"7"9"-752"0"0,4 9 439 0 0,-1 1 0 0 0,-1 0-1 0 0,-1 1 1 0 0,-1 0-1 0 0,0 0 1 0 0,6 32 0 0 0,6 13 859 0 0,1 3-42 0 0,16 43 879 0 0,-34-102-2254 0 0,2 1-1 0 0,-1-1 0 0 0,1-1 1 0 0,1 1-1 0 0,0-1 0 0 0,0 0 1 0 0,11 10-1 0 0,-16-18-329 0 0,1 1-1 0 0,0 0 1 0 0,0-1 0 0 0,0 0-1 0 0,1 1 1 0 0,-1-1-1 0 0,0 0 1 0 0,1-1 0 0 0,0 1-1 0 0,-1-1 1 0 0,1 1-1 0 0,0-1 1 0 0,0 0 0 0 0,0-1-1 0 0,-1 1 1 0 0,1-1-1 0 0,0 1 1 0 0,0-1 0 0 0,5-1-1 0 0,-2 0-19 0 0,-1 0 0 0 0,0-1-1 0 0,0 0 1 0 0,1 0 0 0 0,-2-1 0 0 0,1 0-1 0 0,0 0 1 0 0,0 0 0 0 0,-1-1 0 0 0,10-7-1 0 0,-2-2 43 0 0,0 0 0 0 0,0 0 0 0 0,-1-1 0 0 0,-1-1-1 0 0,-1 0 1 0 0,0 0 0 0 0,12-25 0 0 0,-6 1 155 0 0,0 0 0 0 0,9-43-1 0 0,-20 63-217 0 0,-1 1 0 0 0,-1-1 0 0 0,-1 0 0 0 0,0 0-1 0 0,-1 0 1 0 0,-4-37 0 0 0,-14-14-2500 0 0,18 68 1968 0 0,0 1-1 0 0,0 0 0 0 0,0-1 0 0 0,1 1 0 0 0,-1 0 0 0 0,0 0 0 0 0,1 0 1 0 0,-1 0-1 0 0,1 0 0 0 0,-1 0 0 0 0,1 0 0 0 0,0 1 0 0 0,-1-1 0 0 0,1 1 1 0 0,0-1-1 0 0,0 1 0 0 0,-1-1 0 0 0,1 1 0 0 0,0 0 0 0 0,0 0 1 0 0,2 0-1 0 0,-2 0-466 0 0,12-2-1913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9.085"/>
    </inkml:context>
    <inkml:brush xml:id="br0">
      <inkml:brushProperty name="width" value="0.05" units="cm"/>
      <inkml:brushProperty name="height" value="0.05" units="cm"/>
    </inkml:brush>
  </inkml:definitions>
  <inkml:trace contextRef="#ctx0" brushRef="#br0">163 0 792 0 0,'-22'27'12024'0'0,"-1"13"-8284"0"0,-17 45-2004 0 0,39-83-1468 0 0,-9 20 389 0 0,-39 102 2183 0 0,45-111-2403 0 0,0-1 1 0 0,1 1-1 0 0,1-1 1 0 0,0 1-1 0 0,1 0 1 0 0,0 0-1 0 0,2 25 0 0 0,-1-34-336 0 0,1 1 0 0 0,0-1 0 0 0,0 0 0 0 0,0 1 0 0 0,1-1 0 0 0,-1 0 0 0 0,1 0 0 0 0,0 0 0 0 0,1 0 0 0 0,-1 0 0 0 0,0-1 0 0 0,1 1-1 0 0,0-1 1 0 0,0 0 0 0 0,0 1 0 0 0,0-1 0 0 0,1 0 0 0 0,3 2 0 0 0,-1-1-139 0 0,1-1 0 0 0,0 0 1 0 0,-1 0-1 0 0,1 0 0 0 0,0-1 0 0 0,1 0 0 0 0,-1-1 0 0 0,0 1 1 0 0,0-1-1 0 0,8 0 0 0 0,8-1-1329 0 0,0-1 1 0 0,0-1-1 0 0,0-1 1 0 0,-1-1-1 0 0,44-14 0 0 0,-31 5-1778 0 0,0-2 453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9.466"/>
    </inkml:context>
    <inkml:brush xml:id="br0">
      <inkml:brushProperty name="width" value="0.05" units="cm"/>
      <inkml:brushProperty name="height" value="0.05" units="cm"/>
    </inkml:brush>
  </inkml:definitions>
  <inkml:trace contextRef="#ctx0" brushRef="#br0">135 15 116 0 0,'0'0'356'0'0,"0"-1"-1"0"0,0 0 1 0 0,-1 0 0 0 0,1 1 0 0 0,0-1-1 0 0,0 0 1 0 0,-1 0 0 0 0,1 1-1 0 0,-1-1 1 0 0,1 0 0 0 0,-1 1-1 0 0,1-1 1 0 0,-1 1 0 0 0,1-1 0 0 0,-1 1-1 0 0,1-1 1 0 0,-1 1 0 0 0,0-1-1 0 0,1 1 1 0 0,-1-1 0 0 0,0 1-1 0 0,1 0 1 0 0,-1-1 0 0 0,0 1-1 0 0,0 0 1 0 0,1 0 0 0 0,-1 0 0 0 0,0-1-1 0 0,0 1 1 0 0,1 0 0 0 0,-1 0-1 0 0,0 0 1 0 0,0 0 0 0 0,0 0-1 0 0,-2 1 63 0 0,1 1-1 0 0,0-1 1 0 0,0 0-1 0 0,0 0 0 0 0,1 1 1 0 0,-1-1-1 0 0,0 1 1 0 0,1 0-1 0 0,-1 0 0 0 0,0-1 1 0 0,-1 5-1 0 0,-35 64 1784 0 0,36-64-1473 0 0,-8 14 9 0 0,2 0 1 0 0,1 1 0 0 0,0 0 0 0 0,2 0 0 0 0,0 1 0 0 0,-2 36 0 0 0,6-50-561 0 0,1 1 0 0 0,0-1 0 0 0,0 1 1 0 0,1 0-1 0 0,0-1 0 0 0,1 0 1 0 0,-1 1-1 0 0,2-1 0 0 0,-1 0 1 0 0,1 0-1 0 0,1 0 0 0 0,-1 0 1 0 0,1 0-1 0 0,0-1 0 0 0,1 0 1 0 0,0 0-1 0 0,0 0 0 0 0,1 0 1 0 0,11 10-1 0 0,-12-14-213 0 0,0 0 1 0 0,0 0-1 0 0,0-1 0 0 0,0 1 1 0 0,1-1-1 0 0,-1 0 0 0 0,1 0 1 0 0,-1-1-1 0 0,1 0 0 0 0,0 0 1 0 0,-1 0-1 0 0,1-1 0 0 0,0 0 1 0 0,0 0-1 0 0,0 0 0 0 0,-1-1 1 0 0,10-1-1 0 0,42-17-3113 0 0,-50 16 1964 0 0,-1 0 1 0 0,1-1-1 0 0,-1 0 0 0 0,0-1 1 0 0,7-5-1 0 0,-7 2-1872 0 0,-1 0 440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2.801"/>
    </inkml:context>
    <inkml:brush xml:id="br0">
      <inkml:brushProperty name="width" value="0.05" units="cm"/>
      <inkml:brushProperty name="height" value="0.05" units="cm"/>
    </inkml:brush>
  </inkml:definitions>
  <inkml:trace contextRef="#ctx0" brushRef="#br0">10 345 660 0 0,'-2'-5'334'0'0,"1"1"1"0"0,-1 0-1 0 0,1-1 1 0 0,0 0-1 0 0,0 1 1 0 0,0-1-1 0 0,1 0 1 0 0,0 1-1 0 0,0-1 0 0 0,0 0 1 0 0,0 1-1 0 0,1-1 1 0 0,-1 0-1 0 0,1 1 1 0 0,2-5-1 0 0,0 1 134 0 0,0 0-1 0 0,1 1 1 0 0,0-1-1 0 0,0 1 1 0 0,1 0-1 0 0,-1 1 1 0 0,12-12-1 0 0,4-2 492 0 0,1 2-1 0 0,1 0 0 0 0,41-25 1 0 0,-58 40-871 0 0,26-16 914 0 0,0 1 1 0 0,38-16 0 0 0,-58 29-627 0 0,0 1-1 0 0,1 0 1 0 0,0 1-1 0 0,0 0 1 0 0,0 1-1 0 0,0 0 1 0 0,0 1-1 0 0,1 0 1 0 0,20 2 0 0 0,-31-1-291 0 0,0 0 1 0 0,0 1 0 0 0,0-1 0 0 0,0 1-1 0 0,0-1 1 0 0,-1 1 0 0 0,1 0 0 0 0,0 0 0 0 0,0 0-1 0 0,0 0 1 0 0,-1 0 0 0 0,1 0 0 0 0,0 0 0 0 0,-1 0-1 0 0,1 1 1 0 0,-1-1 0 0 0,0 1 0 0 0,1-1 0 0 0,-1 1-1 0 0,0-1 1 0 0,0 1 0 0 0,1 2 0 0 0,0 0 16 0 0,-1 0 0 0 0,0 0 0 0 0,0 1 0 0 0,0-1 0 0 0,0 0 0 0 0,-1 0 0 0 0,1 1 0 0 0,-1-1 0 0 0,0 0 0 0 0,-1 5 0 0 0,-1 6 60 0 0,-1-1 0 0 0,-1 1-1 0 0,0-1 1 0 0,0 0 0 0 0,-8 15 0 0 0,3-12-21 0 0,1-1 0 0 0,-2-1-1 0 0,0 0 1 0 0,-23 26 0 0 0,27-35-114 0 0,1 1 0 0 0,-2-1 0 0 0,1-1 0 0 0,-1 1 0 0 0,0-1 0 0 0,0 0 1 0 0,0-1-1 0 0,-1 0 0 0 0,0 0 0 0 0,0-1 0 0 0,0 1 0 0 0,-12 2 0 0 0,35-8-2 0 0,0 1-1 0 0,-1 0 1 0 0,1 1-1 0 0,0 1 1 0 0,0 0-1 0 0,-1 1 1 0 0,1 1-1 0 0,-1 0 1 0 0,0 1-1 0 0,1 0 1 0 0,25 13-1 0 0,-9-1 111 0 0,-1 1 0 0 0,-1 2 0 0 0,0 0-1 0 0,34 31 1 0 0,-37-35-980 0 0,-16-15-2319 0 0,0-3-3794 0 0,-4-1 4291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29.815"/>
    </inkml:context>
    <inkml:brush xml:id="br0">
      <inkml:brushProperty name="width" value="0.05" units="cm"/>
      <inkml:brushProperty name="height" value="0.05" units="cm"/>
    </inkml:brush>
  </inkml:definitions>
  <inkml:trace contextRef="#ctx0" brushRef="#br0">58 8 296 0 0,'-16'-1'1411'0'0,"-12"1"1943"0"0,14-5 8921 0 0,19 5-10767 0 0,28-2 1167 0 0,0 2 0 0 0,62 9 1 0 0,-22-2-3825 0 0,0-5-4829 0 0,-57-4 2687 0 0,2-2 472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30.163"/>
    </inkml:context>
    <inkml:brush xml:id="br0">
      <inkml:brushProperty name="width" value="0.05" units="cm"/>
      <inkml:brushProperty name="height" value="0.05" units="cm"/>
    </inkml:brush>
  </inkml:definitions>
  <inkml:trace contextRef="#ctx0" brushRef="#br0">0 9 784 0 0,'3'-2'572'0'0,"0"1"0"0"0,0 0-1 0 0,0 0 1 0 0,-1 0 0 0 0,1 1 0 0 0,0-1-1 0 0,0 0 1 0 0,0 1 0 0 0,0 0-1 0 0,1 0 1 0 0,-1 0 0 0 0,0 0 0 0 0,0 1-1 0 0,0-1 1 0 0,0 1 0 0 0,0-1 0 0 0,3 2-1 0 0,50 20 3298 0 0,-50-20-3499 0 0,19 10 831 0 0,0 1 1 0 0,-1 1-1 0 0,0 1 0 0 0,-2 1 0 0 0,1 1 1 0 0,35 37-1 0 0,-49-45-924 0 0,0 1 0 0 0,0 0 0 0 0,-1 0 0 0 0,-1 1-1 0 0,0 0 1 0 0,0 0 0 0 0,-1 1 0 0 0,-1 0 0 0 0,0 0 0 0 0,0 0 0 0 0,-1 1 0 0 0,-1 0-1 0 0,0 0 1 0 0,-1-1 0 0 0,0 1 0 0 0,0 22 0 0 0,-3-26-160 0 0,0 0 1 0 0,-1 0-1 0 0,0 0 0 0 0,-1 0 1 0 0,1 0-1 0 0,-2-1 0 0 0,1 1 1 0 0,-1-1-1 0 0,-1 0 1 0 0,-9 14-1 0 0,4-8-810 0 0,-1-1 0 0 0,0 0-1 0 0,-2-1 1 0 0,-23 19 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53.780"/>
    </inkml:context>
    <inkml:brush xml:id="br0">
      <inkml:brushProperty name="width" value="0.05" units="cm"/>
      <inkml:brushProperty name="height" value="0.05" units="cm"/>
    </inkml:brush>
  </inkml:definitions>
  <inkml:trace contextRef="#ctx0" brushRef="#br0">156 25 200 0 0,'0'0'687'0'0,"23"-10"19045"0"0,-27 8-19496 0 0,0 0 0 0 0,1 0 0 0 0,-1 0-1 0 0,-1 1 1 0 0,1-1 0 0 0,0 1 0 0 0,0 0 0 0 0,0 0-1 0 0,-1 1 1 0 0,1-1 0 0 0,0 1 0 0 0,-1 0 0 0 0,1 0-1 0 0,0 1 1 0 0,-1-1 0 0 0,1 1 0 0 0,0 0 0 0 0,-1 0-1 0 0,1 0 1 0 0,-8 4 0 0 0,6-3-146 0 0,1 0 0 0 0,-1 1 0 0 0,1 0 0 0 0,-1 0 0 0 0,1 0 0 0 0,0 0 0 0 0,0 1 0 0 0,1 0 0 0 0,-1 0 0 0 0,1 0 0 0 0,-1 1 0 0 0,1-1 0 0 0,1 1 0 0 0,-1 0 0 0 0,-3 6 0 0 0,7-9-59 0 0,-1-1-1 0 0,0 0 1 0 0,1 1 0 0 0,-1-1-1 0 0,1 1 1 0 0,0-1-1 0 0,0 1 1 0 0,-1-1-1 0 0,1 1 1 0 0,0 0 0 0 0,0-1-1 0 0,0 1 1 0 0,1-1-1 0 0,-1 1 1 0 0,0-1 0 0 0,1 1-1 0 0,-1-1 1 0 0,1 1-1 0 0,-1-1 1 0 0,1 0 0 0 0,-1 1-1 0 0,1-1 1 0 0,2 3-1 0 0,-1-1 30 0 0,1-1 0 0 0,0 1-1 0 0,0-1 1 0 0,0 1 0 0 0,0-1-1 0 0,0 0 1 0 0,0 0 0 0 0,0 0-1 0 0,7 2 1 0 0,2 0 155 0 0,1 0 0 0 0,-1-1 1 0 0,1 0-1 0 0,23 2 0 0 0,47-5 1158 0 0,-66-2-5270 0 0,0-2-4525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56.966"/>
    </inkml:context>
    <inkml:brush xml:id="br0">
      <inkml:brushProperty name="width" value="0.05" units="cm"/>
      <inkml:brushProperty name="height" value="0.05" units="cm"/>
    </inkml:brush>
  </inkml:definitions>
  <inkml:trace contextRef="#ctx0" brushRef="#br0">176 16 260 0 0,'-2'-15'16825'0'0,"-24"14"-11976"0"0,-37 17-5528 0 0,58-14 2166 0 0,-1 0-1325 0 0,0 0 1 0 0,0 1-1 0 0,0-1 0 0 0,1 1 1 0 0,-1 1-1 0 0,1-1 0 0 0,0 1 0 0 0,0 0 1 0 0,0 0-1 0 0,1 1 0 0 0,-5 5 1 0 0,7-9-105 0 0,1 0 0 0 0,0 1 0 0 0,0-1 0 0 0,0 1 0 0 0,1-1 0 0 0,-1 1 0 0 0,0-1 0 0 0,0 1 0 0 0,1-1 0 0 0,-1 1 0 0 0,1-1 1 0 0,-1 1-1 0 0,1 0 0 0 0,0-1 0 0 0,0 1 0 0 0,0 0 0 0 0,0-1 0 0 0,0 1 0 0 0,0 0 0 0 0,0-1 0 0 0,0 1 0 0 0,1 0 0 0 0,-1-1 0 0 0,1 1 1 0 0,-1-1-1 0 0,1 1 0 0 0,-1 0 0 0 0,1-1 0 0 0,0 1 0 0 0,0-1 0 0 0,0 0 0 0 0,0 1 0 0 0,0-1 0 0 0,0 0 0 0 0,0 0 0 0 0,1 1 0 0 0,-1-1 1 0 0,0 0-1 0 0,1 0 0 0 0,-1 0 0 0 0,0-1 0 0 0,1 1 0 0 0,-1 0 0 0 0,1 0 0 0 0,2 0 0 0 0,4 3 154 0 0,0-1 0 0 0,0 0-1 0 0,1-1 1 0 0,-1 0 0 0 0,1 0-1 0 0,-1-1 1 0 0,1 0 0 0 0,-1 0 0 0 0,1-1-1 0 0,0 0 1 0 0,-1-1 0 0 0,17-2-1 0 0,-24 3-423 0 0,10 1-2889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5.130"/>
    </inkml:context>
    <inkml:brush xml:id="br0">
      <inkml:brushProperty name="width" value="0.05" units="cm"/>
      <inkml:brushProperty name="height" value="0.05" units="cm"/>
    </inkml:brush>
  </inkml:definitions>
  <inkml:trace contextRef="#ctx0" brushRef="#br0">1 184 628 0 0,'0'0'128'0'0,"0"-1"0"0"0,0 1 0 0 0,0 0 0 0 0,1 0 0 0 0,-1-1 0 0 0,0 1 1 0 0,0 0-1 0 0,1 0 0 0 0,-1 0 0 0 0,0-1 0 0 0,1 1 0 0 0,-1 0 0 0 0,0 0 0 0 0,0 0 0 0 0,1 0 0 0 0,-1 0 0 0 0,0 0 0 0 0,1 0 0 0 0,-1 0 0 0 0,0 0 1 0 0,1-1-1 0 0,-1 1 0 0 0,0 1 0 0 0,1-1 0 0 0,-1 0 0 0 0,0 0 0 0 0,1 0 0 0 0,-1 0 0 0 0,0 0 0 0 0,1 0 0 0 0,-1 0 0 0 0,0 0 0 0 0,0 0 0 0 0,1 1 0 0 0,-1-1 1 0 0,0 0-1 0 0,1 0 0 0 0,-1 0 0 0 0,0 1 0 0 0,0-1 0 0 0,0 0 0 0 0,1 1 0 0 0,14 17 2619 0 0,6 22-404 0 0,23 57 1739 0 0,-21-42-2053 0 0,2 0 1 0 0,3-2-1 0 0,41 58 0 0 0,-68-109-1914 0 0,1 0 0 0 0,-1 0 0 0 0,1 0 0 0 0,-1 0 0 0 0,1 0 0 0 0,0-1 0 0 0,0 1 0 0 0,0-1 1 0 0,0 1-1 0 0,0-1 0 0 0,0 0 0 0 0,1 0 0 0 0,-1 1 0 0 0,0-2 0 0 0,0 1 0 0 0,1 0 0 0 0,-1 0 0 0 0,1-1 0 0 0,-1 1 0 0 0,1-1 0 0 0,3 0 0 0 0,-2 0-32 0 0,0-1 0 0 0,0 0-1 0 0,-1 0 1 0 0,1 0 0 0 0,0-1 0 0 0,0 1 0 0 0,0-1 0 0 0,-1 0-1 0 0,1 0 1 0 0,-1 0 0 0 0,0 0 0 0 0,4-3 0 0 0,5-6 30 0 0,-1 0 1 0 0,0-1-1 0 0,0 0 1 0 0,-2 0-1 0 0,15-23 1 0 0,2-15 95 0 0,-1-1 1 0 0,-3 0-1 0 0,-2-2 1 0 0,-2-1-1 0 0,20-107 1 0 0,-34 130-133 0 0,-4 26-170 0 0,1-1 0 0 0,0 0-1 0 0,0 1 1 0 0,0-1 0 0 0,0 1-1 0 0,1-1 1 0 0,2-5 0 0 0,13-5-2978 0 0,13 9-3281 0 0,-14 6 3203 0 0,5 1 453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5.465"/>
    </inkml:context>
    <inkml:brush xml:id="br0">
      <inkml:brushProperty name="width" value="0.05" units="cm"/>
      <inkml:brushProperty name="height" value="0.05" units="cm"/>
    </inkml:brush>
  </inkml:definitions>
  <inkml:trace contextRef="#ctx0" brushRef="#br0">356 10 772 0 0,'0'0'1239'0'0,"-18"-10"5443"0"0,8 14-6074 0 0,1 0 1 0 0,0 0 0 0 0,0 1 0 0 0,1 0-1 0 0,-1 0 1 0 0,1 1 0 0 0,0 1-1 0 0,-9 9 1 0 0,-57 63 1953 0 0,46-45-1435 0 0,1 0-1 0 0,-24 43 1 0 0,39-57-641 0 0,1 1 0 0 0,1 0-1 0 0,1 1 1 0 0,1 0 0 0 0,-9 36-1 0 0,16-53-381 0 0,0 0-1 0 0,0 0 1 0 0,1 1-1 0 0,-1-1 1 0 0,1 0 0 0 0,0 0-1 0 0,1 1 1 0 0,-1-1-1 0 0,1 0 1 0 0,0 0-1 0 0,0 0 1 0 0,1 0-1 0 0,0 0 1 0 0,-1 0-1 0 0,2 0 1 0 0,-1 0-1 0 0,1-1 1 0 0,2 5-1 0 0,0-3-82 0 0,0-1 1 0 0,0 0-1 0 0,1 0 1 0 0,-1 0-1 0 0,1-1 0 0 0,0 0 1 0 0,0 0-1 0 0,1-1 0 0 0,-1 1 1 0 0,1-1-1 0 0,12 3 0 0 0,2 0-524 0 0,0-2 0 0 0,1 0 0 0 0,0-1 0 0 0,0-1 0 0 0,0-1 0 0 0,0-1-1 0 0,35-5 1 0 0,29-12-5613 0 0,-42 3 3528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5.799"/>
    </inkml:context>
    <inkml:brush xml:id="br0">
      <inkml:brushProperty name="width" value="0.05" units="cm"/>
      <inkml:brushProperty name="height" value="0.05" units="cm"/>
    </inkml:brush>
  </inkml:definitions>
  <inkml:trace contextRef="#ctx0" brushRef="#br0">225 34 212 0 0,'-3'-4'283'0'0,"1"0"420"0"0,-1 1 0 0 0,0-1-1 0 0,0 1 1 0 0,-1-1 0 0 0,1 1-1 0 0,-1 0 1 0 0,-4-3 1374 0 0,-15 17 1959 0 0,7 10-2405 0 0,0 0-1 0 0,2 2 1 0 0,1-1 0 0 0,-20 48-1 0 0,-27 101 2584 0 0,56-158-3802 0 0,0 1 0 0 0,1 0 0 0 0,1-1 1 0 0,0 1-1 0 0,1 0 0 0 0,1 0 1 0 0,0 0-1 0 0,1 0 0 0 0,3 18 0 0 0,-3-28-423 0 0,0 0-1 0 0,0 0 0 0 0,0 0 0 0 0,0 0 1 0 0,1 0-1 0 0,0-1 0 0 0,0 1 0 0 0,0 0 1 0 0,0-1-1 0 0,0 0 0 0 0,1 1 1 0 0,-1-1-1 0 0,1 0 0 0 0,0 0 0 0 0,0 0 1 0 0,0-1-1 0 0,0 1 0 0 0,1-1 0 0 0,-1 0 1 0 0,1 0-1 0 0,-1 0 0 0 0,1 0 0 0 0,0-1 1 0 0,0 1-1 0 0,0-1 0 0 0,0 0 0 0 0,0 0 1 0 0,0 0-1 0 0,0-1 0 0 0,0 1 1 0 0,0-1-1 0 0,0 0 0 0 0,0 0 0 0 0,0-1 1 0 0,7-1-1 0 0,39-11-3989 0 0,-19-3-3450 0 0,-23 10 4682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6.133"/>
    </inkml:context>
    <inkml:brush xml:id="br0">
      <inkml:brushProperty name="width" value="0.05" units="cm"/>
      <inkml:brushProperty name="height" value="0.05" units="cm"/>
    </inkml:brush>
  </inkml:definitions>
  <inkml:trace contextRef="#ctx0" brushRef="#br0">42 26 272 0 0,'-42'-1'17655'0'0,"69"0"-14266"0"0,80 0 1028 0 0,6 0-4600 0 0,-91 0-3288 0 0,1-1 0 0 0,40-10 0 0 0,-41 5 875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6.466"/>
    </inkml:context>
    <inkml:brush xml:id="br0">
      <inkml:brushProperty name="width" value="0.05" units="cm"/>
      <inkml:brushProperty name="height" value="0.05" units="cm"/>
    </inkml:brush>
  </inkml:definitions>
  <inkml:trace contextRef="#ctx0" brushRef="#br0">1 25 844 0 0,'0'-1'256'0'0,"0"0"1"0"0,0 0-1 0 0,0 1 0 0 0,0-1 1 0 0,0 0-1 0 0,0 0 0 0 0,0 0 0 0 0,0 0 1 0 0,0 1-1 0 0,0-1 0 0 0,0 0 1 0 0,1 0-1 0 0,-1 0 0 0 0,0 1 1 0 0,1-1-1 0 0,-1 0 0 0 0,0 0 0 0 0,1 1 1 0 0,-1-1-1 0 0,1 0 0 0 0,-1 1 1 0 0,1-1-1 0 0,0 0 0 0 0,-1 1 0 0 0,1-1 1 0 0,-1 1-1 0 0,1-1 0 0 0,0 1 1 0 0,0-1-1 0 0,-1 1 0 0 0,1-1 1 0 0,0 1-1 0 0,0 0 0 0 0,-1 0 0 0 0,1-1 1 0 0,0 1-1 0 0,0 0 0 0 0,0 0 1 0 0,-1 0-1 0 0,1 0 0 0 0,0 0 1 0 0,0 0-1 0 0,0 0 0 0 0,0 0 0 0 0,0 0 1 0 0,-1 0-1 0 0,1 0 0 0 0,0 1 1 0 0,0-1-1 0 0,1 1 0 0 0,46 23 4159 0 0,-37-17-3895 0 0,30 15 797 0 0,-1 1 0 0 0,-1 3-1 0 0,-1 1 1 0 0,-1 2-1 0 0,47 48 1 0 0,-76-68-1028 0 0,0 0 0 0 0,-1 0 1 0 0,0 1-1 0 0,-1 0 0 0 0,1 1 0 0 0,-2 0 1 0 0,0-1-1 0 0,0 2 0 0 0,-1-1 0 0 0,0 1 1 0 0,3 19-1 0 0,-6-23-213 0 0,0 1 0 0 0,-1-1 0 0 0,1 0 0 0 0,-2 0 0 0 0,1 0 0 0 0,-1 0 0 0 0,-1 0 0 0 0,1 0 1 0 0,-1 0-1 0 0,0-1 0 0 0,-1 1 0 0 0,0-1 0 0 0,0 1 0 0 0,-1-1 0 0 0,0 0 0 0 0,0 0 0 0 0,-1 0 0 0 0,-6 6 0 0 0,0-1-353 0 0,-1-1 0 0 0,0 0-1 0 0,-19 12 1 0 0,-2 2-3216 0 0,32-23 2429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57.984"/>
    </inkml:context>
    <inkml:brush xml:id="br0">
      <inkml:brushProperty name="width" value="0.05" units="cm"/>
      <inkml:brushProperty name="height" value="0.05" units="cm"/>
    </inkml:brush>
  </inkml:definitions>
  <inkml:trace contextRef="#ctx0" brushRef="#br0">183 12 56 0 0,'0'0'9280'0'0,"-28"-12"-3471"0"0,15 15-5035 0 0,1 0 1 0 0,-1 1-1 0 0,1 0 1 0 0,0 1-1 0 0,-13 7 1 0 0,20-10-541 0 0,-1 1 1 0 0,1 0 0 0 0,0 0 0 0 0,0 1 0 0 0,1-1-1 0 0,-1 1 1 0 0,1 0 0 0 0,-1 1 0 0 0,1-1 0 0 0,0 1-1 0 0,1-1 1 0 0,-1 1 0 0 0,-3 8 0 0 0,7-12-143 0 0,-1 1 0 0 0,1-1 1 0 0,0 0-1 0 0,0 1 0 0 0,0-1 1 0 0,0 0-1 0 0,0 1 0 0 0,0-1 1 0 0,0 1-1 0 0,0-1 0 0 0,1 0 1 0 0,-1 1-1 0 0,1-1 0 0 0,-1 0 1 0 0,1 0-1 0 0,-1 1 0 0 0,1-1 1 0 0,-1 0-1 0 0,1 0 0 0 0,0 0 1 0 0,0 0-1 0 0,0 0 0 0 0,0 0 1 0 0,0 0-1 0 0,0 0 1 0 0,0 0-1 0 0,0 0 0 0 0,0 0 1 0 0,0 0-1 0 0,0-1 0 0 0,1 1 1 0 0,-1-1-1 0 0,0 1 0 0 0,0-1 1 0 0,1 1-1 0 0,2 0 0 0 0,61 15 1429 0 0,-46-12-824 0 0,-4-1-299 0 0,7 1-2927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3.235"/>
    </inkml:context>
    <inkml:brush xml:id="br0">
      <inkml:brushProperty name="width" value="0.05" units="cm"/>
      <inkml:brushProperty name="height" value="0.05" units="cm"/>
    </inkml:brush>
  </inkml:definitions>
  <inkml:trace contextRef="#ctx0" brushRef="#br0">271 32 56 0 0,'-4'-4'467'0'0,"-1"1"1"0"0,1 0-1 0 0,-1 0 0 0 0,0 0 0 0 0,0 0 1 0 0,0 1-1 0 0,0 0 0 0 0,0 0 0 0 0,-1 0 1 0 0,1 1-1 0 0,-1 0 0 0 0,1 0 1 0 0,-1 0-1 0 0,0 0 0 0 0,1 1 0 0 0,-1 0 1 0 0,1 0-1 0 0,-1 1 0 0 0,0 0 0 0 0,1 0 1 0 0,-1 0-1 0 0,1 0 0 0 0,0 1 0 0 0,-6 2 1 0 0,0 1 32 0 0,1-1 0 0 0,0 1 0 0 0,0 1 0 0 0,0 0 0 0 0,1 0 0 0 0,-1 1 0 0 0,2 0 1 0 0,-1 1-1 0 0,1 0 0 0 0,0 0 0 0 0,-8 12 0 0 0,14-18-345 0 0,1 0 1 0 0,-1 0-1 0 0,1 0 1 0 0,0 0-1 0 0,-1 1 0 0 0,1-1 1 0 0,0 0-1 0 0,1 1 0 0 0,-1-1 1 0 0,0 1-1 0 0,1-1 1 0 0,-1 1-1 0 0,1-1 0 0 0,0 1 1 0 0,0 0-1 0 0,0-1 1 0 0,0 1-1 0 0,0-1 0 0 0,0 1 1 0 0,1-1-1 0 0,0 4 0 0 0,1-2 2 0 0,0-1-1 0 0,0 1 0 0 0,0-1 0 0 0,0 0 0 0 0,1 0 0 0 0,-1 0 1 0 0,1 0-1 0 0,0 0 0 0 0,-1-1 0 0 0,1 1 0 0 0,1-1 1 0 0,4 4-1 0 0,7 2 188 0 0,0-1 1 0 0,0 0 0 0 0,1-1-1 0 0,-1-1 1 0 0,26 6 0 0 0,-1-4 225 0 0,0-2 0 0 0,1-2 1 0 0,-1-1-1 0 0,1-2 1 0 0,80-10-1 0 0,-53-2-3095 0 0,0-3-3382 0 0,-56 7-366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2.965"/>
    </inkml:context>
    <inkml:brush xml:id="br0">
      <inkml:brushProperty name="width" value="0.05" units="cm"/>
      <inkml:brushProperty name="height" value="0.05" units="cm"/>
    </inkml:brush>
  </inkml:definitions>
  <inkml:trace contextRef="#ctx0" brushRef="#br0">0 223 892 0 0,'1'-2'292'0'0,"-1"0"0"0"0,0 1 0 0 0,0-1 1 0 0,1 1-1 0 0,-1-1 0 0 0,1 1 0 0 0,0-1 0 0 0,-1 1 0 0 0,1-1 0 0 0,0 1 0 0 0,0-1 1 0 0,0 1-1 0 0,0 0 0 0 0,0-1 0 0 0,0 1 0 0 0,0 0 0 0 0,0 0 0 0 0,1 0 0 0 0,-1 0 1 0 0,0 0-1 0 0,1 0 0 0 0,2-1 0 0 0,-3 2 13 0 0,1 0 0 0 0,-1 0 0 0 0,1 0 0 0 0,-1 0 0 0 0,1 0 0 0 0,0 1 0 0 0,-1-1 0 0 0,1 1 0 0 0,-1-1 0 0 0,0 1 0 0 0,1-1 1 0 0,-1 1-1 0 0,1 0 0 0 0,-1 0 0 0 0,0-1 0 0 0,1 1 0 0 0,-1 0 0 0 0,2 2 0 0 0,6 6 713 0 0,-1 0-1 0 0,0 0 1 0 0,-1 1 0 0 0,11 17 0 0 0,27 53 2136 0 0,-16-28-265 0 0,57 78 1 0 0,-78-119-2482 0 0,-4-5-133 0 0,0 0 1 0 0,1 0-1 0 0,0 0 0 0 0,0 0 0 0 0,0-1 0 0 0,0 0 1 0 0,1 0-1 0 0,0 0 0 0 0,0-1 0 0 0,0 0 0 0 0,1 0 1 0 0,6 3-1 0 0,-11-7-248 0 0,0 0 0 0 0,0 0 0 0 0,0-1 0 0 0,0 1 0 0 0,0 0 0 0 0,0-1 0 0 0,0 1 0 0 0,-1-1 0 0 0,1 0 0 0 0,0 1 0 0 0,0-1 0 0 0,-1 0 0 0 0,1 0 0 0 0,0 0 0 0 0,-1 0 0 0 0,1 0-1 0 0,-1-1 1 0 0,0 1 0 0 0,1 0 0 0 0,-1-1 0 0 0,0 1 0 0 0,0-1 0 0 0,0 0 0 0 0,0 1 0 0 0,1-3 0 0 0,23-45 617 0 0,-24 46-637 0 0,24-70-7 0 0,-4 0 0 0 0,14-86 0 0 0,-20 89 0 0 0,-8 20-102 0 0,-6 39 31 0 0,0 0 0 0 0,0 0-1 0 0,2 0 1 0 0,-1 1-1 0 0,1-1 1 0 0,1 1 0 0 0,4-12-1 0 0,-7 22-75 0 0,0-1-1 0 0,0 0 1 0 0,-1 1-1 0 0,1-1 1 0 0,0 0-1 0 0,0 1 1 0 0,0-1-1 0 0,0 1 1 0 0,0-1-1 0 0,0 1 1 0 0,0 0-1 0 0,-1-1 1 0 0,1 1-1 0 0,0 0 1 0 0,0-1-1 0 0,0 1 1 0 0,1 0-1 0 0,-1 0 1 0 0,0 0-1 0 0,0 0 1 0 0,0 0-1 0 0,0 0 1 0 0,0 1-1 0 0,0-1 1 0 0,0 0-1 0 0,0 0 1 0 0,0 1-1 0 0,0-1 1 0 0,-1 0-1 0 0,1 1 1 0 0,0-1-1 0 0,2 2 1 0 0,31 20-7226 0 0,-30-19 5472 0 0,9 7-1179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3.720"/>
    </inkml:context>
    <inkml:brush xml:id="br0">
      <inkml:brushProperty name="width" value="0.05" units="cm"/>
      <inkml:brushProperty name="height" value="0.05" units="cm"/>
    </inkml:brush>
  </inkml:definitions>
  <inkml:trace contextRef="#ctx0" brushRef="#br0">211 68 248 0 0,'0'-2'669'0'0,"0"0"-1"0"0,0 0 1 0 0,0 0-1 0 0,0-1 1 0 0,0 1-1 0 0,-1 0 1 0 0,1 0 0 0 0,-1 0-1 0 0,1 1 1 0 0,-1-1-1 0 0,0 0 1 0 0,0 0-1 0 0,0 0 1 0 0,0 0 0 0 0,0 1-1 0 0,0-1 1 0 0,0 0-1 0 0,-1 1 1 0 0,1-1-1 0 0,-1 1 1 0 0,1 0 0 0 0,-1-1-1 0 0,-2-1 1 0 0,1 2-218 0 0,-1-1 1 0 0,0 1-1 0 0,1 0 1 0 0,-1 0-1 0 0,0 0 1 0 0,1 1 0 0 0,-1-1-1 0 0,0 1 1 0 0,0 0-1 0 0,0 0 1 0 0,1 0-1 0 0,-5 1 1 0 0,-2 0-120 0 0,0 1 0 0 0,1 0 0 0 0,-1 1-1 0 0,1 0 1 0 0,0 1 0 0 0,0-1 0 0 0,0 2 0 0 0,0-1 0 0 0,-12 10-1 0 0,18-12-254 0 0,1 0 0 0 0,0-1 0 0 0,-1 1 0 0 0,1 1 0 0 0,0-1 0 0 0,0 0 0 0 0,0 0 0 0 0,1 1 0 0 0,-1-1 0 0 0,0 1-1 0 0,1 0 1 0 0,0-1 0 0 0,-1 1 0 0 0,1 0 0 0 0,0 0 0 0 0,1 0 0 0 0,-1-1 0 0 0,0 1 0 0 0,1 0 0 0 0,0 0 0 0 0,-1 0 0 0 0,1 0-1 0 0,0 0 1 0 0,1 4 0 0 0,0-4-15 0 0,1 1 0 0 0,0 0-1 0 0,-1-1 1 0 0,1 0 0 0 0,0 1-1 0 0,1-1 1 0 0,-1 0 0 0 0,0 0-1 0 0,1 0 1 0 0,0-1 0 0 0,0 1-1 0 0,0-1 1 0 0,0 1 0 0 0,0-1 0 0 0,0 0-1 0 0,0 0 1 0 0,1 0 0 0 0,5 2-1 0 0,2 0 30 0 0,0 0-1 0 0,0 0 1 0 0,1-1-1 0 0,-1 0 1 0 0,1-1-1 0 0,-1 0 1 0 0,1-1-1 0 0,0-1 0 0 0,0 0 1 0 0,-1 0-1 0 0,16-3 1 0 0,-23 3-89 0 0,0-1 1 0 0,0 0 0 0 0,0 0-1 0 0,0 0 1 0 0,0-1 0 0 0,0 1-1 0 0,0-1 1 0 0,0 0 0 0 0,-1 0-1 0 0,1 0 1 0 0,-1 0 0 0 0,1-1-1 0 0,-1 1 1 0 0,0-1 0 0 0,0 0-1 0 0,0 0 1 0 0,-1 0 0 0 0,1 0-1 0 0,-1-1 1 0 0,1 1 0 0 0,-1-1-1 0 0,0 0 1 0 0,0 1 0 0 0,-1-1-1 0 0,1 0 1 0 0,-1 0 0 0 0,0 0-1 0 0,0 0 1 0 0,0 0 0 0 0,-1 0-1 0 0,1 0 1 0 0,-1 0 0 0 0,0-1-1 0 0,-1-6 1 0 0,1 7-77 0 0,-1 0 1 0 0,0 0-1 0 0,0 0 0 0 0,-1 0 1 0 0,1 1-1 0 0,-1-1 1 0 0,0 0-1 0 0,0 1 0 0 0,0 0 1 0 0,0-1-1 0 0,-1 1 0 0 0,1 0 1 0 0,-1 0-1 0 0,0 0 0 0 0,-6-4 1 0 0,-23-14-2647 0 0,-1 11-6352 0 0,27 9 6195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5.202"/>
    </inkml:context>
    <inkml:brush xml:id="br0">
      <inkml:brushProperty name="width" value="0.05" units="cm"/>
      <inkml:brushProperty name="height" value="0.05" units="cm"/>
    </inkml:brush>
  </inkml:definitions>
  <inkml:trace contextRef="#ctx0" brushRef="#br0">191 42 116 0 0,'0'-2'452'0'0,"0"0"0"0"0,0 0 0 0 0,0 0 0 0 0,0 0 0 0 0,0 0 0 0 0,0 0 0 0 0,-1 0 0 0 0,1 0 0 0 0,-1 1 0 0 0,1-1 0 0 0,-1 0 0 0 0,0 0 0 0 0,0 1 0 0 0,0-1 0 0 0,0 0 0 0 0,0 1 0 0 0,-2-3 0 0 0,2 3-155 0 0,0 0 0 0 0,-1 0 0 0 0,1 1 0 0 0,0-1 0 0 0,0 1 0 0 0,0-1 0 0 0,-1 1 0 0 0,1 0 0 0 0,0-1 0 0 0,0 1 0 0 0,-1 0 0 0 0,1 0 0 0 0,0 0 0 0 0,-1 0 0 0 0,1 0 1 0 0,0 0-1 0 0,-1 0 0 0 0,1 0 0 0 0,-2 1 0 0 0,-3 1 51 0 0,2 0 1 0 0,-1 0 0 0 0,0 0 0 0 0,0 1 0 0 0,1-1 0 0 0,-1 1-1 0 0,1 1 1 0 0,0-1 0 0 0,0 0 0 0 0,0 1 0 0 0,-5 6-1 0 0,-3 7-43 0 0,1 0-1 0 0,0 1 0 0 0,2 0 1 0 0,0 0-1 0 0,1 1 0 0 0,1 1 1 0 0,0-1-1 0 0,2 1 0 0 0,0 0 1 0 0,1 0-1 0 0,2 1 0 0 0,0-1 1 0 0,1 0-1 0 0,0 1 0 0 0,2 0 1 0 0,1-1-1 0 0,0 0 0 0 0,2 1 1 0 0,9 31-1 0 0,-12-51-761 0 0,-1 1-1 0 0,1-1 1 0 0,0 1 0 0 0,0-1-1 0 0,0 1 1 0 0,0-1 0 0 0,0 0-1 0 0,0 0 1 0 0,1 1 0 0 0,-1-1 0 0 0,0 0-1 0 0,1 0 1 0 0,-1 0 0 0 0,1 0-1 0 0,-1-1 1 0 0,1 1 0 0 0,-1 0-1 0 0,1-1 1 0 0,2 2 0 0 0,6 1-2169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3:15.632"/>
    </inkml:context>
    <inkml:brush xml:id="br0">
      <inkml:brushProperty name="width" value="0.05" units="cm"/>
      <inkml:brushProperty name="height" value="0.05" units="cm"/>
    </inkml:brush>
  </inkml:definitions>
  <inkml:trace contextRef="#ctx0" brushRef="#br0">0 15 764 0 0,'1'-2'349'0'0,"1"1"-1"0"0,-1 0 1 0 0,1-1-1 0 0,-1 1 1 0 0,1 0-1 0 0,0 0 1 0 0,-1 0-1 0 0,1 0 1 0 0,0 1-1 0 0,0-1 1 0 0,-1 0-1 0 0,1 1 1 0 0,0-1-1 0 0,0 1 1 0 0,0 0-1 0 0,0-1 1 0 0,0 1-1 0 0,0 0 1 0 0,0 0 0 0 0,0 0-1 0 0,0 1 1 0 0,-1-1-1 0 0,1 0 1 0 0,0 1-1 0 0,0-1 1 0 0,0 1-1 0 0,0 0 1 0 0,-1-1-1 0 0,1 1 1 0 0,3 2-1 0 0,2 0 317 0 0,0 1-1 0 0,0 0 1 0 0,0 1 0 0 0,-1 0-1 0 0,1 0 1 0 0,6 7-1 0 0,-3-2-26 0 0,-1 1 1 0 0,0 0-1 0 0,0 1 0 0 0,-1-1 1 0 0,-1 1-1 0 0,0 1 0 0 0,8 20 1 0 0,-13-26-442 0 0,0 1 1 0 0,0-1 0 0 0,0 1 0 0 0,-1 0 0 0 0,0 0-1 0 0,0 0 1 0 0,-1-1 0 0 0,0 1 0 0 0,-1 0-1 0 0,1 0 1 0 0,-2 0 0 0 0,1-1 0 0 0,-1 1-1 0 0,0 0 1 0 0,-5 9 0 0 0,-2 6-817 0 0,-4 7-1621 0 0,5-10-5349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5:59.667"/>
    </inkml:context>
    <inkml:brush xml:id="br0">
      <inkml:brushProperty name="width" value="0.05" units="cm"/>
      <inkml:brushProperty name="height" value="0.05" units="cm"/>
    </inkml:brush>
  </inkml:definitions>
  <inkml:trace contextRef="#ctx0" brushRef="#br0">131 15 156 0 0,'-12'-12'9736'0'0,"-5"10"-3698"0"0,13 2-5534 0 0,0 1 0 0 0,0 0 1 0 0,0 0-1 0 0,1 1 0 0 0,-1-1 0 0 0,0 1 1 0 0,0 0-1 0 0,-4 3 0 0 0,2-1-303 0 0,0 0 0 0 0,0 0 0 0 0,0 1 0 0 0,1 0-1 0 0,-1 0 1 0 0,1 1 0 0 0,0-1 0 0 0,1 1 0 0 0,-7 10 0 0 0,11-15-123 0 0,-1 0 0 0 0,1 0 0 0 0,0 1 0 0 0,-1-1 0 0 0,1 0 1 0 0,0 1-1 0 0,-1-1 0 0 0,1 0 0 0 0,0 0 0 0 0,0 1 0 0 0,0-1 0 0 0,0 0 1 0 0,1 1-1 0 0,-1-1 0 0 0,0 0 0 0 0,0 1 0 0 0,1-1 0 0 0,-1 0 0 0 0,1 0 0 0 0,-1 0 1 0 0,1 1-1 0 0,-1-1 0 0 0,1 0 0 0 0,1 1 0 0 0,0 1 38 0 0,0-1-1 0 0,1 0 0 0 0,-1 0 1 0 0,1 0-1 0 0,0 0 0 0 0,0 0 1 0 0,-1 0-1 0 0,1-1 1 0 0,5 3-1 0 0,5 0 189 0 0,0 0-1 0 0,1 0 1 0 0,20 2-1 0 0,76 6 1160 0 0,-109-12-1644 0 0,0 0 0 0 0,-1 0-1 0 0,1 1 1 0 0,0-1 0 0 0,-1 0 0 0 0,1 0-1 0 0,0 1 1 0 0,-1-1 0 0 0,1 0-1 0 0,-1 1 1 0 0,1-1 0 0 0,0 1 0 0 0,-1-1-1 0 0,1 1 1 0 0,-1-1 0 0 0,1 1-1 0 0,-1-1 1 0 0,0 1 0 0 0,1-1 0 0 0,-1 1-1 0 0,1 1 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1.481"/>
    </inkml:context>
    <inkml:brush xml:id="br0">
      <inkml:brushProperty name="width" value="0.05" units="cm"/>
      <inkml:brushProperty name="height" value="0.05" units="cm"/>
    </inkml:brush>
  </inkml:definitions>
  <inkml:trace contextRef="#ctx0" brushRef="#br0">1 224 252 0 0,'1'-1'259'0'0,"1"0"0"0"0,-1 1 0 0 0,1-1 0 0 0,-1 0 0 0 0,1 1 0 0 0,-1 0 0 0 0,1-1 0 0 0,-1 1 0 0 0,1 0 0 0 0,0 0 1 0 0,-1 0-1 0 0,1 0 0 0 0,-1 0 0 0 0,1 0 0 0 0,0 1 0 0 0,-1-1 0 0 0,1 0 0 0 0,-1 1 0 0 0,1-1 0 0 0,-1 1 0 0 0,1 0 0 0 0,-1-1 0 0 0,2 2 0 0 0,37 20 2177 0 0,-37-20-2198 0 0,23 15 1245 0 0,-1 2 0 0 0,-1 1 1 0 0,-1 1-1 0 0,30 34 0 0 0,70 105 3621 0 0,-109-133-4074 0 0,-12-22-776 0 0,0-1 0 0 0,0 1 0 0 0,0-1 0 0 0,0 1 0 0 0,0-1-1 0 0,1 0 1 0 0,0 0 0 0 0,0-1 0 0 0,0 1 0 0 0,0 0 0 0 0,1-1-1 0 0,-1 0 1 0 0,8 5 0 0 0,-9-8-179 0 0,0 0-1 0 0,0 0 1 0 0,-1-1 0 0 0,1 1-1 0 0,0-1 1 0 0,0 1 0 0 0,0-1-1 0 0,-1 0 1 0 0,1 1 0 0 0,0-1 0 0 0,-1 0-1 0 0,1 0 1 0 0,-1 0 0 0 0,1-1-1 0 0,-1 1 1 0 0,1 0 0 0 0,-1 0-1 0 0,0-1 1 0 0,0 1 0 0 0,1-1-1 0 0,-1 1 1 0 0,0-1 0 0 0,1-2-1 0 0,23-43 384 0 0,-23 42-366 0 0,26-64 415 0 0,-4-2 0 0 0,28-127 0 0 0,-19 64-56 0 0,-29 114-249 0 0,-3 15-279 0 0,0-1 1 0 0,0 1 0 0 0,1-1-1 0 0,-1 1 1 0 0,1-1 0 0 0,5-7-1 0 0,-7 12-49 0 0,1 0 0 0 0,0 0-1 0 0,0 0 1 0 0,0 0 0 0 0,0 1-1 0 0,0-1 1 0 0,0 0 0 0 0,0 0-1 0 0,0 1 1 0 0,0-1 0 0 0,0 0-1 0 0,1 1 1 0 0,-1 0 0 0 0,0-1-1 0 0,0 1 1 0 0,0-1 0 0 0,1 1-1 0 0,-1 0 1 0 0,0 0 0 0 0,1 0-1 0 0,-1 0 1 0 0,0 0 0 0 0,0 0-1 0 0,1 0 1 0 0,-1 0 0 0 0,0 0-1 0 0,0 1 1 0 0,1-1 0 0 0,-1 1-1 0 0,0-1 1 0 0,0 1 0 0 0,0-1-1 0 0,3 2 1 0 0,38 27-8743 0 0,-28-19 5946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1.948"/>
    </inkml:context>
    <inkml:brush xml:id="br0">
      <inkml:brushProperty name="width" value="0.05" units="cm"/>
      <inkml:brushProperty name="height" value="0.05" units="cm"/>
    </inkml:brush>
  </inkml:definitions>
  <inkml:trace contextRef="#ctx0" brushRef="#br0">227 0 24 0 0,'17'5'14212'0'0,"-72"8"-11983"0"0,33-9-1635 0 0,-1 0-1 0 0,1 2 1 0 0,1 1-1 0 0,-1 0 1 0 0,1 2-1 0 0,-23 13 1 0 0,43-22-525 0 0,0 1 1 0 0,0-1-1 0 0,0 1 1 0 0,0 0-1 0 0,1-1 1 0 0,-1 1-1 0 0,0 0 1 0 0,0-1-1 0 0,1 1 1 0 0,-1 0-1 0 0,0 0 1 0 0,1-1-1 0 0,-1 1 1 0 0,1 0-1 0 0,-1 0 1 0 0,1 0-1 0 0,0 0 1 0 0,-1 0-1 0 0,1 0 1 0 0,0 0-1 0 0,0 0 1 0 0,0 0-1 0 0,-1 0 1 0 0,1 0-1 0 0,0 0 1 0 0,0 1-1 0 0,1 0 20 0 0,0 0 0 0 0,0 0 0 0 0,-1 0 0 0 0,1 0 0 0 0,0-1 0 0 0,0 1 0 0 0,1 0 0 0 0,-1-1 0 0 0,0 1 0 0 0,1-1 0 0 0,-1 1 0 0 0,3 1 0 0 0,7 6 178 0 0,0-1 0 0 0,1-1 0 0 0,15 7 0 0 0,-18-8-94 0 0,50 24 425 0 0,-39-21-473 0 0,-1 0 0 0 0,0 1 0 0 0,-1 1-1 0 0,0 1 1 0 0,-1 1 0 0 0,0 0 0 0 0,17 19-1 0 0,-34-32-125 0 0,0 0 0 0 0,1 1 0 0 0,-1-1 0 0 0,1 1 0 0 0,-1-1 0 0 0,0 1 0 0 0,1-1-1 0 0,-1 1 1 0 0,0-1 0 0 0,1 1 0 0 0,-1 0 0 0 0,0-1 0 0 0,0 1 0 0 0,0-1-1 0 0,0 1 1 0 0,0 0 0 0 0,1-1 0 0 0,-1 1 0 0 0,0 0 0 0 0,0-1 0 0 0,-1 1 0 0 0,1-1-1 0 0,0 1 1 0 0,0 0 0 0 0,0-1 0 0 0,0 1 0 0 0,0-1 0 0 0,-1 1 0 0 0,1 0 0 0 0,0-1-1 0 0,0 1 1 0 0,-1-1 0 0 0,0 2 0 0 0,-22 11-11 0 0,-33-1 10 0 0,54-12 0 0 0,-18 3-223 0 0,0-1 0 0 0,-32-2 0 0 0,14-6-3949 0 0,60 0-5720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2.280"/>
    </inkml:context>
    <inkml:brush xml:id="br0">
      <inkml:brushProperty name="width" value="0.05" units="cm"/>
      <inkml:brushProperty name="height" value="0.05" units="cm"/>
    </inkml:brush>
  </inkml:definitions>
  <inkml:trace contextRef="#ctx0" brushRef="#br0">1 42 1060 0 0,'24'-12'11389'0'0,"7"6"-5876"0"0,35 3-3102 0 0,-37 2-960 0 0,250-14 4994 0 0,-266 15-7170 0 0,3 0-2035 0 0,-5-3-6255 0 0,-4 1 6311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2.751"/>
    </inkml:context>
    <inkml:brush xml:id="br0">
      <inkml:brushProperty name="width" value="0.05" units="cm"/>
      <inkml:brushProperty name="height" value="0.05" units="cm"/>
    </inkml:brush>
  </inkml:definitions>
  <inkml:trace contextRef="#ctx0" brushRef="#br0">0 203 6233 0 0,'1'-1'415'0'0,"0"0"0"0"0,0 1 0 0 0,0-1 0 0 0,0 0 0 0 0,0 1 0 0 0,0-1 1 0 0,0 1-1 0 0,0-1 0 0 0,0 1 0 0 0,0 0 0 0 0,0-1 0 0 0,0 1 1 0 0,0 0-1 0 0,0 0 0 0 0,0 0 0 0 0,0-1 0 0 0,1 1 0 0 0,-1 1 0 0 0,0-1 1 0 0,0 0-1 0 0,0 0 0 0 0,0 0 0 0 0,0 0 0 0 0,0 1 0 0 0,2 0 1 0 0,0 0 34 0 0,1 1 1 0 0,-1 0-1 0 0,0 0 1 0 0,0 0-1 0 0,0 1 1 0 0,0-1-1 0 0,-1 1 1 0 0,4 3-1 0 0,6 9-168 0 0,0 1 1 0 0,13 24-1 0 0,-18-28 786 0 0,132 213 4279 0 0,-139-225-5316 0 0,1 1-1 0 0,-1-1 0 0 0,0 1 0 0 0,0-1 1 0 0,1 1-1 0 0,-1-1 0 0 0,0 1 0 0 0,1-1 1 0 0,-1 1-1 0 0,0-1 0 0 0,1 0 0 0 0,-1 1 1 0 0,1-1-1 0 0,-1 0 0 0 0,0 1 0 0 0,1-1 1 0 0,-1 0-1 0 0,1 0 0 0 0,-1 1 0 0 0,1-1 1 0 0,-1 0-1 0 0,1 0 0 0 0,-1 0 0 0 0,1 0 1 0 0,-1 0-1 0 0,1 1 0 0 0,-1-1 0 0 0,1 0 1 0 0,-1 0-1 0 0,1 0 0 0 0,0 0 0 0 0,-1-1 1 0 0,1 1-1 0 0,-1 0 0 0 0,1 0 0 0 0,-1 0 1 0 0,1 0-1 0 0,-1-1 0 0 0,1 1 0 0 0,14-24 387 0 0,3-44-386 0 0,-17 62 49 0 0,10-49-21 0 0,0-5-16 0 0,3 1 0 0 0,2 0 1 0 0,44-105-1 0 0,-58 161-206 0 0,-1 1 0 0 0,1-1-1 0 0,-1 0 1 0 0,1 1 0 0 0,0 0 0 0 0,0-1 0 0 0,0 1 0 0 0,0 0 0 0 0,0 0 0 0 0,1 0 0 0 0,-1 0 0 0 0,1 1 0 0 0,-1-1-1 0 0,1 1 1 0 0,-1-1 0 0 0,1 1 0 0 0,0 0 0 0 0,0 0 0 0 0,0 0 0 0 0,0 0 0 0 0,0 1 0 0 0,-1-1 0 0 0,1 1-1 0 0,0 0 1 0 0,6 0 0 0 0,4 1-1293 0 0,0 1-1 0 0,0 0 0 0 0,1 1 0 0 0,20 8 1 0 0,6 1-1722 0 0,3-2 500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3.082"/>
    </inkml:context>
    <inkml:brush xml:id="br0">
      <inkml:brushProperty name="width" value="0.05" units="cm"/>
      <inkml:brushProperty name="height" value="0.05" units="cm"/>
    </inkml:brush>
  </inkml:definitions>
  <inkml:trace contextRef="#ctx0" brushRef="#br0">333 10 372 0 0,'-3'-1'533'0'0,"0"-1"1"0"0,-1 1-1 0 0,1 0 0 0 0,0 0 0 0 0,0 0 1 0 0,-1 0-1 0 0,1 0 0 0 0,0 1 0 0 0,-1-1 1 0 0,1 1-1 0 0,-1 0 0 0 0,1 0 0 0 0,0 0 1 0 0,-1 1-1 0 0,1-1 0 0 0,0 1 0 0 0,-5 1 1 0 0,1 1 24 0 0,0 0 1 0 0,0 0-1 0 0,0 1 1 0 0,1 0-1 0 0,-1 0 1 0 0,1 0-1 0 0,-9 9 1 0 0,-6 8 463 0 0,1 2 0 0 0,1 0 0 0 0,-18 27 1 0 0,30-40-331 0 0,-2 3-255 0 0,-7 9 375 0 0,1 0 0 0 0,0 1-1 0 0,2 1 1 0 0,-12 29 0 0 0,23-47-637 0 0,0 0 0 0 0,1 0 0 0 0,-1 0 0 0 0,1 1 1 0 0,0-1-1 0 0,0 0 0 0 0,1 1 0 0 0,0-1 0 0 0,0 0 0 0 0,2 8 1 0 0,-1-10-91 0 0,0 0 0 0 0,0 0 1 0 0,0-1-1 0 0,1 1 0 0 0,0 0 1 0 0,0-1-1 0 0,0 1 0 0 0,0-1 1 0 0,0 0-1 0 0,1 0 0 0 0,-1 0 1 0 0,1 0-1 0 0,0 0 0 0 0,0 0 1 0 0,0-1-1 0 0,0 1 0 0 0,6 2 1 0 0,4 2-339 0 0,-1 0 1 0 0,1-2-1 0 0,1 1 1 0 0,-1-2 0 0 0,1 0-1 0 0,0 0 1 0 0,0-1 0 0 0,0-1-1 0 0,20 1 1 0 0,-17-3-1582 0 0,-1 0 1 0 0,1-1-1 0 0,-1-1 0 0 0,28-6 1 0 0,-7-3-821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2.784"/>
    </inkml:context>
    <inkml:brush xml:id="br0">
      <inkml:brushProperty name="width" value="0.05" units="cm"/>
      <inkml:brushProperty name="height" value="0.05" units="cm"/>
    </inkml:brush>
  </inkml:definitions>
  <inkml:trace contextRef="#ctx0" brushRef="#br0">1 1 260 0 0,'2'17'6621'0'0,"2"-14"-5894"0"0,0-1 0 0 0,0 0 0 0 0,0 0 1 0 0,0 0-1 0 0,1 0 0 0 0,-1-1 0 0 0,0 1 0 0 0,1-1 0 0 0,-1 0 0 0 0,1-1 0 0 0,4 1 0 0 0,56 1 2868 0 0,-50-2-2653 0 0,77-6 2447 0 0,-65 4-5763 0 0,-1 0-4793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3.797"/>
    </inkml:context>
    <inkml:brush xml:id="br0">
      <inkml:brushProperty name="width" value="0.05" units="cm"/>
      <inkml:brushProperty name="height" value="0.05" units="cm"/>
    </inkml:brush>
  </inkml:definitions>
  <inkml:trace contextRef="#ctx0" brushRef="#br0">8 0 316 0 0,'-1'1'310'0'0,"1"-1"-1"0"0,-4 3 3405 0 0,4-3-3405 0 0,-1 1 1 0 0,1-1-1 0 0,0 0 1 0 0,0 1-1 0 0,-1-1 1 0 0,1 1-1 0 0,0-1 1 0 0,0 1-1 0 0,0-1 1 0 0,0 0-1 0 0,0 1 1 0 0,0-1-1 0 0,0 1 1 0 0,0-1-1 0 0,0 1 1 0 0,0-1-1 0 0,0 1 1 0 0,0-1-1 0 0,0 0 0 0 0,0 1 1 0 0,0-1-1 0 0,0 1 1 0 0,0-1-1 0 0,0 1 1 0 0,1-1-1 0 0,-1 0 1 0 0,0 1-1 0 0,1 0 1 0 0,22 11 5168 0 0,29 0-2405 0 0,2-7-1034 0 0,0-3 0 0 0,61-6 0 0 0,-77 1-2842 0 0,69-17 1 0 0,-103 19-641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3.430"/>
    </inkml:context>
    <inkml:brush xml:id="br0">
      <inkml:brushProperty name="width" value="0.05" units="cm"/>
      <inkml:brushProperty name="height" value="0.05" units="cm"/>
    </inkml:brush>
  </inkml:definitions>
  <inkml:trace contextRef="#ctx0" brushRef="#br0">159 38 280 0 0,'0'-3'462'0'0,"-1"1"1"0"0,0 0-1 0 0,0-1 0 0 0,0 1 1 0 0,-1 0-1 0 0,1 0 0 0 0,0 0 0 0 0,-1 0 1 0 0,1 0-1 0 0,-1 0 0 0 0,0 1 1 0 0,1-1-1 0 0,-1 1 0 0 0,0-1 1 0 0,0 1-1 0 0,0-1 0 0 0,0 1 1 0 0,0 0-1 0 0,-4-1 0 0 0,4 1 858 0 0,-27 20 3363 0 0,20-8-3824 0 0,0 1 1 0 0,1 0 0 0 0,1 1 0 0 0,0-1-1 0 0,0 2 1 0 0,-5 14 0 0 0,5-5-78 0 0,0-1-1 0 0,1 1 1 0 0,1 0 0 0 0,1 0 0 0 0,-1 44 0 0 0,5-62-718 0 0,0 1 0 0 0,1 0-1 0 0,0-1 1 0 0,0 1 0 0 0,0-1 0 0 0,1 1 0 0 0,-1-1 0 0 0,1 0 0 0 0,1 0 0 0 0,-1 0 0 0 0,1 0 0 0 0,0 0 0 0 0,0 0 0 0 0,0-1-1 0 0,1 1 1 0 0,-1-1 0 0 0,1 0 0 0 0,0 0 0 0 0,1 0 0 0 0,-1-1 0 0 0,1 0 0 0 0,-1 1 0 0 0,1-2 0 0 0,0 1 0 0 0,0 0-1 0 0,8 2 1 0 0,-6-2-488 0 0,1-1-1 0 0,0 0 0 0 0,0 0 1 0 0,1 0-1 0 0,-1-1 1 0 0,0 0-1 0 0,15-1 0 0 0,-16-1-778 0 0,1 1 0 0 0,-1-2-1 0 0,1 1 1 0 0,-1-1 0 0 0,0 0 0 0 0,0 0-1 0 0,0-1 1 0 0,11-5 0 0 0,-12 3-1153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3.802"/>
    </inkml:context>
    <inkml:brush xml:id="br0">
      <inkml:brushProperty name="width" value="0.05" units="cm"/>
      <inkml:brushProperty name="height" value="0.05" units="cm"/>
    </inkml:brush>
  </inkml:definitions>
  <inkml:trace contextRef="#ctx0" brushRef="#br0">29 4 484 0 0,'-28'-4'13511'0'0,"224"11"-3069"0"0,-129-7-11095 0 0,-1-2-5045 0 0,-51 1 2681 0 0,4-2 433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54.146"/>
    </inkml:context>
    <inkml:brush xml:id="br0">
      <inkml:brushProperty name="width" value="0.05" units="cm"/>
      <inkml:brushProperty name="height" value="0.05" units="cm"/>
    </inkml:brush>
  </inkml:definitions>
  <inkml:trace contextRef="#ctx0" brushRef="#br0">1 12 928 0 0,'28'-12'5430'0'0,"-24"12"-4834"0"0,1 0 1 0 0,0 0-1 0 0,0 1 1 0 0,0-1-1 0 0,-1 1 1 0 0,1 0-1 0 0,0 0 0 0 0,-1 1 1 0 0,1-1-1 0 0,8 5 1 0 0,46 30 2327 0 0,-52-31-2543 0 0,38 26 1192 0 0,-1 1-1 0 0,-2 3 1 0 0,53 56-1 0 0,-77-72-972 0 0,-2 0 0 0 0,0 1 0 0 0,-1 0-1 0 0,-1 1 1 0 0,0 1 0 0 0,-2 1 0 0 0,-1-1-1 0 0,-1 2 1 0 0,14 46 0 0 0,-22-62-480 0 0,-1 0 0 0 0,0-1-1 0 0,0 1 1 0 0,-1 0 0 0 0,0 0 0 0 0,0 0 0 0 0,-1-1-1 0 0,0 1 1 0 0,-1 0 0 0 0,1-1 0 0 0,-2 1 0 0 0,1-1-1 0 0,-1 0 1 0 0,0 1 0 0 0,0-1 0 0 0,-1-1 0 0 0,0 1 0 0 0,0 0-1 0 0,-10 11 1 0 0,2-5-193 0 0,-1-1-1 0 0,-1 0 1 0 0,1-1 0 0 0,-2-1-1 0 0,1 0 1 0 0,-2-1 0 0 0,-25 12-1 0 0,26-13-2171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01.701"/>
    </inkml:context>
    <inkml:brush xml:id="br0">
      <inkml:brushProperty name="width" value="0.05" units="cm"/>
      <inkml:brushProperty name="height" value="0.05" units="cm"/>
    </inkml:brush>
  </inkml:definitions>
  <inkml:trace contextRef="#ctx0" brushRef="#br0">169 27 144 0 0,'-1'-26'10595'0'0,"-6"25"-10029"0"0,0 1 1 0 0,0 1-1 0 0,0-1 1 0 0,0 1-1 0 0,1 0 1 0 0,-1 1-1 0 0,0-1 1 0 0,1 2-1 0 0,-1-1 1 0 0,1 1-1 0 0,-1-1 1 0 0,-10 8-1 0 0,12-7-348 0 0,-1 0 0 0 0,1 1-1 0 0,0 0 1 0 0,0-1 0 0 0,0 1 0 0 0,0 1-1 0 0,1-1 1 0 0,0 1 0 0 0,0 0-1 0 0,0 0 1 0 0,0 0 0 0 0,1 0-1 0 0,0 1 1 0 0,-4 8 0 0 0,7-13-141 0 0,0 0 1 0 0,-1 0-1 0 0,1 1 1 0 0,0-1 0 0 0,0 0-1 0 0,0 0 1 0 0,0 1-1 0 0,0-1 1 0 0,0 0 0 0 0,1 0-1 0 0,-1 0 1 0 0,0 1-1 0 0,1-1 1 0 0,-1 0-1 0 0,0 0 1 0 0,1 0 0 0 0,0 0-1 0 0,-1 0 1 0 0,1 0-1 0 0,0 0 1 0 0,-1 0 0 0 0,1 0-1 0 0,1 1 1 0 0,30 17 1117 0 0,-19-15-838 0 0,-1-1-1 0 0,1 0 1 0 0,18 1-1 0 0,63 4 1917 0 0,-93-8-2249 0 0,1 0-720 0 0,9 2-1092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6.147"/>
    </inkml:context>
    <inkml:brush xml:id="br0">
      <inkml:brushProperty name="width" value="0.05" units="cm"/>
      <inkml:brushProperty name="height" value="0.05" units="cm"/>
    </inkml:brush>
  </inkml:definitions>
  <inkml:trace contextRef="#ctx0" brushRef="#br0">0 33 220 0 0,'28'9'4268'0'0,"-9"9"-2953"0"0,-1 1 0 0 0,0 0 0 0 0,17 27 0 0 0,10 10 368 0 0,63 74 973 0 0,92 109 3599 0 0,-199-238-6137 0 0,0 0 0 0 0,-1-1 1 0 0,1 1-1 0 0,0 0 0 0 0,0 0 1 0 0,-1 0-1 0 0,1-1 0 0 0,0 1 0 0 0,0 0 1 0 0,0-1-1 0 0,0 1 0 0 0,0-1 1 0 0,0 1-1 0 0,0-1 0 0 0,0 1 0 0 0,0-1 1 0 0,0 0-1 0 0,0 0 0 0 0,0 1 1 0 0,0-1-1 0 0,1 0 0 0 0,-1 0 0 0 0,0 0 1 0 0,0 0-1 0 0,0 0 0 0 0,2-1 1 0 0,-2 0-7 0 0,1 0 0 0 0,0 0 0 0 0,0 0 0 0 0,-1 0 0 0 0,1 0 0 0 0,-1-1 0 0 0,1 1 0 0 0,-1-1 1 0 0,0 1-1 0 0,1-1 0 0 0,-1 1 0 0 0,0-1 0 0 0,2-3 0 0 0,4-11 113 0 0,-1 1 1 0 0,0-1-1 0 0,3-18 1 0 0,-4 16 93 0 0,32-105 606 0 0,47-129 465 0 0,-55 172-2913 0 0,-24 76 271 0 0,12 8-8222 0 0,-9 1 6663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6.593"/>
    </inkml:context>
    <inkml:brush xml:id="br0">
      <inkml:brushProperty name="width" value="0.05" units="cm"/>
      <inkml:brushProperty name="height" value="0.05" units="cm"/>
    </inkml:brush>
  </inkml:definitions>
  <inkml:trace contextRef="#ctx0" brushRef="#br0">420 9 68 0 0,'0'0'91'0'0,"0"0"0"0"0,0 0 0 0 0,-1 0 0 0 0,1 0 0 0 0,0 0 0 0 0,0 0 0 0 0,0 0 0 0 0,0 0 0 0 0,0 0 0 0 0,0 0 0 0 0,-1 0 0 0 0,1 0 1 0 0,0-1-1 0 0,0 1 0 0 0,0 0 0 0 0,-1 0 819 0 0,1-1-819 0 0,0 1 0 0 0,0 0 0 0 0,0 0 0 0 0,-1 0 0 0 0,1 0 0 0 0,0 0 0 0 0,0 0 0 0 0,0-1 0 0 0,0 1 0 0 0,0 0 0 0 0,0 0 1 0 0,0 0-1 0 0,0 0 0 0 0,0 0 0 0 0,0 0 0 0 0,0-1 0 0 0,0 1 0 0 0,0 0 0 0 0,0 0 0 0 0,0 0 0 0 0,0 0 0 0 0,0 0 0 0 0,0-1 0 0 0,0 1 0 0 0,0 0 0 0 0,1-1 819 0 0,-1 1-818 0 0,1 0-1 0 0,-1 0 0 0 0,0 0 0 0 0,0 0 0 0 0,0 0 0 0 0,0 0 0 0 0,0 0 0 0 0,-20-3 2089 0 0,-24 5-731 0 0,-7 5 371 0 0,-72 22 0 0 0,101-23-1279 0 0,1 1-1 0 0,0 2 1 0 0,1 0-1 0 0,-1 1 0 0 0,-35 24 1 0 0,55-34-470 0 0,-1 1 0 0 0,1 0 0 0 0,0 0 1 0 0,0 0-1 0 0,-1 0 0 0 0,1 0 0 0 0,0 0 0 0 0,0 1 1 0 0,0-1-1 0 0,0 0 0 0 0,0 0 0 0 0,1 1 0 0 0,-1-1 1 0 0,0 1-1 0 0,1-1 0 0 0,-1 1 0 0 0,1-1 1 0 0,-1 1-1 0 0,1-1 0 0 0,-1 1 0 0 0,1-1 0 0 0,0 1 1 0 0,0 2-1 0 0,1-2-6 0 0,-1 0 0 0 0,1 1 1 0 0,0-1-1 0 0,0-1 1 0 0,0 1-1 0 0,0 0 0 0 0,1 0 1 0 0,-1 0-1 0 0,0 0 1 0 0,1-1-1 0 0,-1 1 0 0 0,1-1 1 0 0,0 1-1 0 0,-1-1 1 0 0,3 2-1 0 0,9 5 184 0 0,1-1 1 0 0,0 1-1 0 0,27 8 0 0 0,-34-13-167 0 0,117 38 857 0 0,-73-26-556 0 0,-1 3 0 0 0,55 26 0 0 0,-101-42-380 0 0,1 1 1 0 0,-1-1-1 0 0,0 1 0 0 0,0 0 1 0 0,-1 0-1 0 0,1 0 0 0 0,0 0 1 0 0,-1 0-1 0 0,0 1 1 0 0,0 0-1 0 0,5 6 0 0 0,-8-8-5 0 0,1-1 0 0 0,-1 1 0 0 0,1 0 0 0 0,-1-1 0 0 0,1 1 0 0 0,-1 0 0 0 0,0 0-1 0 0,0-1 1 0 0,0 1 0 0 0,0 0 0 0 0,0 0 0 0 0,0-1 0 0 0,-1 1 0 0 0,1 0 0 0 0,0 0 0 0 0,-1-1-1 0 0,1 1 1 0 0,-1 0 0 0 0,0-1 0 0 0,0 1 0 0 0,1-1 0 0 0,-1 1 0 0 0,0-1 0 0 0,0 1-1 0 0,-1-1 1 0 0,1 0 0 0 0,0 0 0 0 0,0 1 0 0 0,-1-1 0 0 0,1 0 0 0 0,0 0 0 0 0,-1 0 0 0 0,-2 1-1 0 0,-9 7 41 0 0,0-2-1 0 0,-1 1 0 0 0,-1-2 0 0 0,1 0 0 0 0,-1 0 1 0 0,0-1-1 0 0,-25 4 0 0 0,7-3-1113 0 0,-1-2-1 0 0,-51 0 1 0 0,81-4 359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7.049"/>
    </inkml:context>
    <inkml:brush xml:id="br0">
      <inkml:brushProperty name="width" value="0.05" units="cm"/>
      <inkml:brushProperty name="height" value="0.05" units="cm"/>
    </inkml:brush>
  </inkml:definitions>
  <inkml:trace contextRef="#ctx0" brushRef="#br0">1 34 216 0 0,'7'-3'6591'0'0,"11"-3"-2632"0"0,125 5 4083 0 0,185-16-1534 0 0,-308 13-6673 0 0,-12 2-5805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7.664"/>
    </inkml:context>
    <inkml:brush xml:id="br0">
      <inkml:brushProperty name="width" value="0.05" units="cm"/>
      <inkml:brushProperty name="height" value="0.05" units="cm"/>
    </inkml:brush>
  </inkml:definitions>
  <inkml:trace contextRef="#ctx0" brushRef="#br0">1 121 708 0 0,'0'0'156'0'0,"0"0"-1"0"0,0 0 1 0 0,0-1-1 0 0,1 1 1 0 0,-1 0-1 0 0,0-1 1 0 0,0 1-1 0 0,0 0 1 0 0,1 0-1 0 0,-1-1 1 0 0,0 1-1 0 0,0 0 1 0 0,1 0-1 0 0,-1-1 1 0 0,0 1-1 0 0,0 0 1 0 0,1 0-1 0 0,-1 0 1 0 0,0 0-1 0 0,1 0 1 0 0,-1-1-1 0 0,0 1 1 0 0,1 0-1 0 0,-1 0 1 0 0,0 0-1 0 0,1 0 0 0 0,-1 0 1 0 0,0 0-1 0 0,1 0 1 0 0,-1 0-1 0 0,0 0 1 0 0,1 0-1 0 0,-1 0 1 0 0,0 0-1 0 0,1 0 1 0 0,-1 1-1 0 0,0-1 1 0 0,1 0-1 0 0,15 12 2647 0 0,13 24-873 0 0,-27-33-1494 0 0,43 60 2399 0 0,-6-6-670 0 0,3-2 0 0 0,2-1 1 0 0,72 67-1 0 0,-114-119-2036 0 0,0 0 0 0 0,0 0 0 0 0,1 0 0 0 0,-1-1-1 0 0,1 1 1 0 0,0-1 0 0 0,-1 1 0 0 0,1-1 0 0 0,0 0 0 0 0,0 0 0 0 0,0 0 0 0 0,4 0 0 0 0,-5-1-43 0 0,-1 0-1 0 0,1 0 1 0 0,-1 0 0 0 0,1 0 0 0 0,-1 0 0 0 0,0-1-1 0 0,1 1 1 0 0,-1 0 0 0 0,1-1 0 0 0,-1 1 0 0 0,0-1 0 0 0,1 0-1 0 0,-1 1 1 0 0,0-1 0 0 0,0 0 0 0 0,1 0 0 0 0,-1 0-1 0 0,0 0 1 0 0,1-1 0 0 0,2-4 92 0 0,0 0 1 0 0,-1 0-1 0 0,1 0 1 0 0,-1-1-1 0 0,-1 1 1 0 0,1-1-1 0 0,-1 0 1 0 0,0 0-1 0 0,1-9 1 0 0,18-112 767 0 0,6-159 1 0 0,-26 280-955 0 0,-1 5-107 0 0,0 1 0 0 0,1 0 0 0 0,-1-1 0 0 0,0 1 0 0 0,1 0 0 0 0,-1-1 0 0 0,1 1 0 0 0,-1 0 0 0 0,1 0 0 0 0,0 0-1 0 0,-1-1 1 0 0,1 1 0 0 0,0 0 0 0 0,0 0 0 0 0,0 0 0 0 0,0 0 0 0 0,0 0 0 0 0,0 0 0 0 0,0 1 0 0 0,0-1 0 0 0,0 0 0 0 0,0 0 0 0 0,1 1 0 0 0,-1-1 0 0 0,0 1 0 0 0,0-1 0 0 0,1 1 0 0 0,-1 0 0 0 0,0-1 0 0 0,1 1 0 0 0,-1 0 0 0 0,0 0 0 0 0,3 0 0 0 0,50 4-7023 0 0,-41-2 3941 0 0,7 1 428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8.060"/>
    </inkml:context>
    <inkml:brush xml:id="br0">
      <inkml:brushProperty name="width" value="0.05" units="cm"/>
      <inkml:brushProperty name="height" value="0.05" units="cm"/>
    </inkml:brush>
  </inkml:definitions>
  <inkml:trace contextRef="#ctx0" brushRef="#br0">170 7 292 0 0,'-7'-7'8248'0'0,"3"8"-7628"0"0,-13 13 422 0 0,0 2-1 0 0,2 0 1 0 0,0 1-1 0 0,0 1 0 0 0,-20 32 1 0 0,29-39-681 0 0,0-1 0 0 0,1 1-1 0 0,0 1 1 0 0,0-1 0 0 0,1 0 0 0 0,1 1-1 0 0,0 0 1 0 0,0 0 0 0 0,1 0 0 0 0,1 0 0 0 0,0 0-1 0 0,1 20 1 0 0,1-28-309 0 0,-1 1 1 0 0,1-1-1 0 0,0 1 0 0 0,1-1 0 0 0,-1 1 1 0 0,1-1-1 0 0,0 0 0 0 0,0 1 0 0 0,0-1 1 0 0,1 0-1 0 0,-1 0 0 0 0,1-1 1 0 0,0 1-1 0 0,0-1 0 0 0,0 1 0 0 0,5 3 1 0 0,-1-2-100 0 0,0 0 1 0 0,1-1 0 0 0,-1 0 0 0 0,1 0 0 0 0,0 0 0 0 0,0-1 0 0 0,0 0-1 0 0,11 2 1 0 0,4-1-1277 0 0,0 0 1 0 0,0-2-1 0 0,1 0 0 0 0,-1-2 0 0 0,39-4 0 0 0,-20-2-843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8.444"/>
    </inkml:context>
    <inkml:brush xml:id="br0">
      <inkml:brushProperty name="width" value="0.05" units="cm"/>
      <inkml:brushProperty name="height" value="0.05" units="cm"/>
    </inkml:brush>
  </inkml:definitions>
  <inkml:trace contextRef="#ctx0" brushRef="#br0">206 21 576 0 0,'-3'-3'501'0'0,"0"1"0"0"0,1 0 0 0 0,-2 0 0 0 0,1 0-1 0 0,0 1 1 0 0,0-1 0 0 0,0 1 0 0 0,-1 0 0 0 0,1 0 0 0 0,0 0 0 0 0,-1 0 0 0 0,1 1-1 0 0,-1-1 1 0 0,1 1 0 0 0,-1 0 0 0 0,0 0 0 0 0,1 0 0 0 0,-1 0 0 0 0,1 1 0 0 0,-1-1-1 0 0,1 1 1 0 0,-7 2 0 0 0,4 0 32 0 0,0 0 0 0 0,0 1 0 0 0,0-1 0 0 0,1 1 0 0 0,-1 0 0 0 0,1 1 0 0 0,0-1-1 0 0,0 1 1 0 0,0 0 0 0 0,1 1 0 0 0,-6 7 0 0 0,3-1 20 0 0,0 0 0 0 0,0 1 0 0 0,2 0 0 0 0,-1 0 0 0 0,1 0 0 0 0,1 1 0 0 0,1-1 0 0 0,0 1 0 0 0,0 0 0 0 0,2 0 0 0 0,-1 24 0 0 0,2-28-401 0 0,0 0 0 0 0,1 0 0 0 0,0-1 0 0 0,1 1 0 0 0,0 0 0 0 0,0-1 0 0 0,1 1 1 0 0,0-1-1 0 0,1 0 0 0 0,0 0 0 0 0,0 0 0 0 0,1-1 0 0 0,0 0 0 0 0,0 0 0 0 0,1 0 0 0 0,0 0 0 0 0,14 12 0 0 0,-15-16-470 0 0,0-1 0 0 0,0 0 0 0 0,0 0 0 0 0,0 0 0 0 0,0-1 0 0 0,1 1 0 0 0,-1-1 0 0 0,9 1 0 0 0,-11-2-580 0 0,0 0 0 0 0,1-1 0 0 0,-1 1 0 0 0,0-1 0 0 0,1 0 0 0 0,-1 0 0 0 0,1-1 0 0 0,-1 1-1 0 0,6-2 1 0 0,3-2-1850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4.173"/>
    </inkml:context>
    <inkml:brush xml:id="br0">
      <inkml:brushProperty name="width" value="0.05" units="cm"/>
      <inkml:brushProperty name="height" value="0.05" units="cm"/>
    </inkml:brush>
  </inkml:definitions>
  <inkml:trace contextRef="#ctx0" brushRef="#br0">5 0 156 0 0,'-1'1'267'0'0,"1"-1"-1"0"0,-1 1 1 0 0,1-1-1 0 0,0 1 1 0 0,-1-1-1 0 0,1 1 1 0 0,0 0 0 0 0,-1-1-1 0 0,1 1 1 0 0,0-1-1 0 0,0 1 1 0 0,0 0-1 0 0,0-1 1 0 0,-1 1 0 0 0,1-1-1 0 0,0 1 1 0 0,0 0-1 0 0,0-1 1 0 0,0 1-1 0 0,0 0 1 0 0,1-1 0 0 0,-1 1-1 0 0,0-1 1 0 0,0 1-1 0 0,0 0 1 0 0,0-1-1 0 0,1 1 1 0 0,-1-1 0 0 0,0 1-1 0 0,1 0 1 0 0,-1 0-1 0 0,22 9 3776 0 0,34-7-725 0 0,-52-3-2631 0 0,92-3 4732 0 0,-47 1-5141 0 0,1 1-8314 0 0,-43 1 5569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8.820"/>
    </inkml:context>
    <inkml:brush xml:id="br0">
      <inkml:brushProperty name="width" value="0.05" units="cm"/>
      <inkml:brushProperty name="height" value="0.05" units="cm"/>
    </inkml:brush>
  </inkml:definitions>
  <inkml:trace contextRef="#ctx0" brushRef="#br0">77 278 196 0 0,'-44'2'3342'0'0,"27"0"433"0"0,1-2 3549 0 0,52 9-2146 0 0,-6-1-3668 0 0,9-2-501 0 0,128 16 1560 0 0,-111-18-5439 0 0,-1-2-3536 0 0,-31-3 3728 0 0</inkml:trace>
  <inkml:trace contextRef="#ctx0" brushRef="#br0" timeOffset="1">973 0 4 0 0,'21'5'4390'0'0,"-2"5"-2780"0"0,-1 2 1 0 0,-1 0 0 0 0,0 0-1 0 0,0 2 1 0 0,-1 0 0 0 0,19 23-1 0 0,3 8 575 0 0,34 51-1 0 0,-60-79-1515 0 0,0 2-1 0 0,-1-1 0 0 0,-1 2 1 0 0,-1-1-1 0 0,0 1 1 0 0,-2 1-1 0 0,9 36 1 0 0,-14-49-555 0 0,-1 0 0 0 0,0-1 1 0 0,-1 1-1 0 0,0 0 1 0 0,0 0-1 0 0,0 0 1 0 0,-1 0-1 0 0,0 0 1 0 0,-1 0-1 0 0,0-1 1 0 0,0 1-1 0 0,-1-1 1 0 0,0 1-1 0 0,0-1 1 0 0,0 0-1 0 0,-1 0 1 0 0,0 0-1 0 0,-1-1 1 0 0,1 1-1 0 0,-1-1 1 0 0,0 0-1 0 0,-1 0 0 0 0,-11 9 1 0 0,-2-1-313 0 0,0-2 1 0 0,-1 0-1 0 0,0-1 0 0 0,-38 15 0 0 0,-16 0-2101 0 0,1-4-3714 0 0,58-17 4069 0 0,-12 2-950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39.680"/>
    </inkml:context>
    <inkml:brush xml:id="br0">
      <inkml:brushProperty name="width" value="0.05" units="cm"/>
      <inkml:brushProperty name="height" value="0.05" units="cm"/>
    </inkml:brush>
  </inkml:definitions>
  <inkml:trace contextRef="#ctx0" brushRef="#br0">0 306 652 0 0,'7'3'9262'0'0,"45"6"-5493"0"0,270 5 2367 0 0,161-9-3575 0 0,-307-4-1550 0 0,2203-85 3363 0 0,-1962 56-4186 0 0,1306-78 237 0 0,-1450 90-403 0 0,618-58 627 0 0,-818 62-543 0 0,7-2-413 0 0,-28 11-2993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02.901"/>
    </inkml:context>
    <inkml:brush xml:id="br0">
      <inkml:brushProperty name="width" value="0.05" units="cm"/>
      <inkml:brushProperty name="height" value="0.05" units="cm"/>
    </inkml:brush>
  </inkml:definitions>
  <inkml:trace contextRef="#ctx0" brushRef="#br0">107 23 436 0 0,'0'0'839'0'0,"-9"-22"10921"0"0,6 22-11546 0 0,0 0 1 0 0,0 0-1 0 0,-1 0 0 0 0,1 0 0 0 0,0 1 0 0 0,0-1 0 0 0,0 1 1 0 0,0 0-1 0 0,0 0 0 0 0,0 0 0 0 0,1 0 0 0 0,-1 1 1 0 0,0-1-1 0 0,0 1 0 0 0,1 0 0 0 0,-1 0 0 0 0,1-1 1 0 0,0 2-1 0 0,-1-1 0 0 0,1 0 0 0 0,-2 3 0 0 0,-1 0 113 0 0,1 1 0 0 0,0 0 0 0 0,0 0-1 0 0,1 0 1 0 0,-1 0 0 0 0,1 1 0 0 0,1-1 0 0 0,-3 9 0 0 0,5-14-266 0 0,0 0 1 0 0,0 0-1 0 0,0 1 1 0 0,0-1-1 0 0,0 0 1 0 0,1 0-1 0 0,-1 0 1 0 0,0 1-1 0 0,1-1 1 0 0,-1 0 0 0 0,1 0-1 0 0,-1 0 1 0 0,1 0-1 0 0,0 0 1 0 0,-1 0-1 0 0,1 0 1 0 0,0 0-1 0 0,0 0 1 0 0,-1 0-1 0 0,1-1 1 0 0,0 1-1 0 0,0 0 1 0 0,0-1 0 0 0,0 1-1 0 0,0 0 1 0 0,0-1-1 0 0,1 1 1 0 0,-1-1-1 0 0,0 1 1 0 0,0-1-1 0 0,0 0 1 0 0,0 0-1 0 0,2 1 1 0 0,40 7 1309 0 0,-7-6-605 0 0,12 2 1026 0 0,-33 0-5338 0 0,0 4-3825 0 0,-10-5 4663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1.915"/>
    </inkml:context>
    <inkml:brush xml:id="br0">
      <inkml:brushProperty name="width" value="0.05" units="cm"/>
      <inkml:brushProperty name="height" value="0.05" units="cm"/>
    </inkml:brush>
  </inkml:definitions>
  <inkml:trace contextRef="#ctx0" brushRef="#br0">1 87 80 0 0,'21'5'6292'0'0,"7"18"-3745"0"0,-1 0 1 0 0,-2 2-1 0 0,32 38 1 0 0,2 2-365 0 0,-34-40-1042 0 0,2-1-1 0 0,0-1 1 0 0,1-1 0 0 0,1-2-1 0 0,1-1 1 0 0,1-1-1 0 0,0-2 1 0 0,45 17 0 0 0,-74-32-1096 0 0,1 0 0 0 0,0 0 1 0 0,-1 0-1 0 0,1-1 1 0 0,0 1-1 0 0,-1-1 0 0 0,1 1 1 0 0,0-1-1 0 0,0 0 0 0 0,-1 0 1 0 0,1-1-1 0 0,0 1 1 0 0,0 0-1 0 0,-1-1 0 0 0,1 0 1 0 0,0 0-1 0 0,-1 1 0 0 0,1-2 1 0 0,-1 1-1 0 0,1 0 1 0 0,-1 0-1 0 0,1-1 0 0 0,-1 1 1 0 0,0-1-1 0 0,0 0 0 0 0,0 0 1 0 0,0 0-1 0 0,0 0 1 0 0,0 0-1 0 0,0 0 0 0 0,-1 0 1 0 0,1 0-1 0 0,-1-1 0 0 0,0 1 1 0 0,2-5-1 0 0,3-9 338 0 0,-1 0 0 0 0,0 0-1 0 0,-2-1 1 0 0,4-32-1 0 0,-2 13-172 0 0,-5 33-210 0 0,9-52-271 0 0,2 1 0 0 0,2 0 0 0 0,28-71 1 0 0,-41 124-18 0 0,1 0-1 0 0,-1 0 1 0 0,1 0 0 0 0,0 0 0 0 0,0 0 0 0 0,-1 0 0 0 0,1 1 0 0 0,0-1 0 0 0,0 0 0 0 0,0 0 0 0 0,0 1 0 0 0,0-1 0 0 0,0 1 0 0 0,0-1 0 0 0,0 1 0 0 0,0-1 0 0 0,0 1 0 0 0,0 0 0 0 0,0 0 0 0 0,0-1-1 0 0,0 1 1 0 0,0 0 0 0 0,0 0 0 0 0,1 0 0 0 0,-1 0 0 0 0,0 0 0 0 0,0 0 0 0 0,0 1 0 0 0,0-1 0 0 0,0 0 0 0 0,0 0 0 0 0,0 1 0 0 0,0-1 0 0 0,0 1 0 0 0,0-1 0 0 0,0 1 0 0 0,0-1 0 0 0,2 2 0 0 0,3 0-2180 0 0,5 2-613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2.290"/>
    </inkml:context>
    <inkml:brush xml:id="br0">
      <inkml:brushProperty name="width" value="0.05" units="cm"/>
      <inkml:brushProperty name="height" value="0.05" units="cm"/>
    </inkml:brush>
  </inkml:definitions>
  <inkml:trace contextRef="#ctx0" brushRef="#br0">152 1 268 0 0,'-11'7'1783'0'0,"1"0"-1"0"0,-1 1 1 0 0,1 0-1 0 0,1 0 1 0 0,0 1 0 0 0,0 1-1 0 0,-10 13 1 0 0,11-12-658 0 0,0 1 1 0 0,1 0-1 0 0,0 0 1 0 0,1 1-1 0 0,1 0 1 0 0,-8 25-1 0 0,10-31-921 0 0,2-1-1 0 0,-1 1 0 0 0,1 0 0 0 0,0-1 0 0 0,0 1 0 0 0,1 0 0 0 0,0-1 0 0 0,0 1 0 0 0,0 0 0 0 0,1 0 0 0 0,0-1 0 0 0,1 1 0 0 0,-1-1 0 0 0,1 1 0 0 0,1-1 0 0 0,-1 1 0 0 0,1-1 0 0 0,0 0 0 0 0,0 0 0 0 0,1-1 0 0 0,0 1 0 0 0,0-1 0 0 0,0 1 0 0 0,1-1 0 0 0,-1-1 0 0 0,1 1 0 0 0,0-1 0 0 0,1 1 0 0 0,-1-1 0 0 0,1-1 0 0 0,0 1 0 0 0,0-1 0 0 0,9 4 0 0 0,1-1-544 0 0,0-1-1 0 0,0-1 1 0 0,1 0-1 0 0,-1-1 1 0 0,1-1 0 0 0,26 0-1 0 0,101-10-8919 0 0,-103 3 6235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2.730"/>
    </inkml:context>
    <inkml:brush xml:id="br0">
      <inkml:brushProperty name="width" value="0.05" units="cm"/>
      <inkml:brushProperty name="height" value="0.05" units="cm"/>
    </inkml:brush>
  </inkml:definitions>
  <inkml:trace contextRef="#ctx0" brushRef="#br0">234 0 832 0 0,'-38'2'10221'0'0,"21"4"-8586"0"0,0 1 1 0 0,1 1-1 0 0,0 1 1 0 0,0 0-1 0 0,-17 13 1 0 0,26-17-1109 0 0,0 1 0 0 0,0-1 0 0 0,0 2 0 0 0,1-1 0 0 0,0 1 0 0 0,0 0 0 0 0,0 0 1 0 0,1 0-1 0 0,0 1 0 0 0,0 0 0 0 0,1 0 0 0 0,-4 10 0 0 0,8-16-487 0 0,-1 0 0 0 0,1 0 1 0 0,0 0-1 0 0,0 0 0 0 0,0-1 1 0 0,-1 1-1 0 0,2 0 0 0 0,-1 0 1 0 0,0 0-1 0 0,0 0 0 0 0,1 0 1 0 0,-1 0-1 0 0,1 0 0 0 0,-1-1 1 0 0,1 1-1 0 0,0 0 0 0 0,0 0 0 0 0,0-1 1 0 0,0 1-1 0 0,0 0 0 0 0,0-1 1 0 0,0 1-1 0 0,0-1 0 0 0,2 2 1 0 0,0 0 114 0 0,1-1 1 0 0,-1 1-1 0 0,1-1 1 0 0,0 1 0 0 0,0-1-1 0 0,0 0 1 0 0,0-1-1 0 0,0 1 1 0 0,0-1-1 0 0,8 2 1 0 0,-7-2 23 0 0,0 0 1 0 0,1 0-1 0 0,-1-1 0 0 0,0 0 1 0 0,1 0-1 0 0,-1 0 0 0 0,0-1 1 0 0,11-2-1 0 0,-14 3-145 0 0,0-1 0 0 0,0 1 0 0 0,0-1 0 0 0,0 0 0 0 0,0 0 1 0 0,0 0-1 0 0,0 0 0 0 0,0 0 0 0 0,0-1 0 0 0,-1 1 0 0 0,1-1 0 0 0,0 1 0 0 0,-1-1 0 0 0,1 1 0 0 0,-1-1 1 0 0,0 0-1 0 0,1 0 0 0 0,-1 1 0 0 0,0-1 0 0 0,1-3 0 0 0,0 0-95 0 0,-1 0-1 0 0,0 0 1 0 0,-1-1 0 0 0,1 1-1 0 0,-1 0 1 0 0,0 0 0 0 0,0 0-1 0 0,-1-1 1 0 0,1 1 0 0 0,-1 0 0 0 0,0 0-1 0 0,-1 0 1 0 0,1 0 0 0 0,-1 0-1 0 0,0 0 1 0 0,0 1 0 0 0,-1-1-1 0 0,1 0 1 0 0,-1 1 0 0 0,0 0-1 0 0,0 0 1 0 0,-5-5 0 0 0,0 0-134 0 0,-1 0 0 0 0,0 1 0 0 0,0 0 0 0 0,-1 0 1 0 0,0 1-1 0 0,0 1 0 0 0,0-1 0 0 0,-20-7 0 0 0,22 12-1942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1:43.097"/>
    </inkml:context>
    <inkml:brush xml:id="br0">
      <inkml:brushProperty name="width" value="0.05" units="cm"/>
      <inkml:brushProperty name="height" value="0.05" units="cm"/>
    </inkml:brush>
  </inkml:definitions>
  <inkml:trace contextRef="#ctx0" brushRef="#br0">1 20 9157 0 0,'7'-3'1245'0'0,"0"0"1"0"0,0 0-1 0 0,1 1 0 0 0,-1 0 1 0 0,1 0-1 0 0,-1 0 1 0 0,1 1-1 0 0,0 0 1 0 0,8 1-1 0 0,0 0-256 0 0,0 1-1 0 0,0 1 1 0 0,29 7 0 0 0,-10 1-480 0 0,0 2 0 0 0,58 29 0 0 0,-68-29-99 0 0,-1 2 0 0 0,0 1 0 0 0,-1 0 0 0 0,0 2 0 0 0,35 34 0 0 0,-50-43-268 0 0,-1 0 1 0 0,1 1 0 0 0,-1 0 0 0 0,-1 0 0 0 0,1 0 0 0 0,-2 1 0 0 0,1 0-1 0 0,-1 0 1 0 0,-1 1 0 0 0,0 0 0 0 0,0-1 0 0 0,-1 1 0 0 0,-1 0-1 0 0,0 0 1 0 0,0 1 0 0 0,0 18 0 0 0,-3-23-97 0 0,0 0 0 0 0,0 1-1 0 0,0-1 1 0 0,-1 0 0 0 0,0 0 0 0 0,0 0-1 0 0,-1 0 1 0 0,0 0 0 0 0,0 0 0 0 0,-1-1 0 0 0,1 0-1 0 0,-2 0 1 0 0,1 0 0 0 0,0 0 0 0 0,-1 0 0 0 0,0-1-1 0 0,-1 0 1 0 0,1 0 0 0 0,-1 0 0 0 0,0-1 0 0 0,-10 6-1 0 0,-11 5-356 0 0,-1-2 0 0 0,0-1 0 0 0,-58 17 0 0 0,18-7-2722 0 0,59-18 699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03.965"/>
    </inkml:context>
    <inkml:brush xml:id="br0">
      <inkml:brushProperty name="width" value="0.05" units="cm"/>
      <inkml:brushProperty name="height" value="0.05" units="cm"/>
    </inkml:brush>
  </inkml:definitions>
  <inkml:trace contextRef="#ctx0" brushRef="#br0">141 21 128 0 0,'-28'-21'13790'0'0,"24"22"-13357"0"0,0-1 0 0 0,0 0-1 0 0,0 1 1 0 0,0 0 0 0 0,0 0 0 0 0,0 0 0 0 0,0 0 0 0 0,1 1 0 0 0,-6 3-1 0 0,3-2-141 0 0,0 1-1 0 0,1 0 0 0 0,-1 0 0 0 0,1 1 0 0 0,0 0 0 0 0,0 0 0 0 0,1 0 0 0 0,0 0 0 0 0,0 1 0 0 0,0 0 0 0 0,0-1 0 0 0,1 1 0 0 0,-4 10 0 0 0,7-14-213 0 0,-1-1-1 0 0,1 1 1 0 0,0-1-1 0 0,0 1 1 0 0,0-1-1 0 0,0 1 0 0 0,0-1 1 0 0,0 0-1 0 0,1 1 1 0 0,-1-1-1 0 0,0 1 0 0 0,1-1 1 0 0,-1 1-1 0 0,1-1 1 0 0,0 0-1 0 0,-1 1 1 0 0,1-1-1 0 0,0 0 0 0 0,0 0 1 0 0,0 1-1 0 0,0-1 1 0 0,0 0-1 0 0,0 0 1 0 0,0 0-1 0 0,0 0 0 0 0,0 0 1 0 0,0 0-1 0 0,1-1 1 0 0,-1 1-1 0 0,0 0 1 0 0,0 0-1 0 0,1-1 0 0 0,-1 1 1 0 0,1-1-1 0 0,1 1 1 0 0,50 13 1424 0 0,-32-10-1070 0 0,0-2-1 0 0,0 0 1 0 0,0-1 0 0 0,0-1 0 0 0,27-4 0 0 0,-43 4-590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38.164"/>
    </inkml:context>
    <inkml:brush xml:id="br0">
      <inkml:brushProperty name="width" value="0.05" units="cm"/>
      <inkml:brushProperty name="height" value="0.05" units="cm"/>
    </inkml:brush>
  </inkml:definitions>
  <inkml:trace contextRef="#ctx0" brushRef="#br0">0 0 536 0 0,'0'0'2966'0'0,"2"3"-1866"0"0,75 139 5196 0 0,21 83-1720 0 0,-25-55-1149 0 0,-73-169-3372 0 0,1 2 92 0 0,0 0-1 0 0,0 0 1 0 0,0 0 0 0 0,1 0 0 0 0,-1 0 0 0 0,1-1-1 0 0,-1 1 1 0 0,1-1 0 0 0,0 1 0 0 0,0-1-1 0 0,0 1 1 0 0,0-1 0 0 0,1 0 0 0 0,-1 0 0 0 0,1 0-1 0 0,-1 0 1 0 0,4 1 0 0 0,-4-2 580 0 0,2-3-368 0 0,2-1-223 0 0,1-1-1 0 0,-1 0 0 0 0,0-1 1 0 0,0 1-1 0 0,0-1 1 0 0,-1-1-1 0 0,0 1 1 0 0,0-1-1 0 0,0 1 1 0 0,0-1-1 0 0,-1-1 0 0 0,0 1 1 0 0,-1-1-1 0 0,1 1 1 0 0,-1-1-1 0 0,4-12 1 0 0,6-19 464 0 0,15-72-1 0 0,-24 93-397 0 0,12-82 399 0 0,-14 76-631 0 0,1-1-1 0 0,1 1 1 0 0,1 0 0 0 0,1 1 0 0 0,1-1-1 0 0,20-41 1 0 0,-27 63-80 0 0,0 1-1 0 0,1-1 1 0 0,-1 1 0 0 0,0-1-1 0 0,0 1 1 0 0,1-1 0 0 0,-1 1-1 0 0,0-1 1 0 0,1 1 0 0 0,-1 0-1 0 0,1-1 1 0 0,-1 1 0 0 0,0 0-1 0 0,1-1 1 0 0,-1 1 0 0 0,1 0-1 0 0,-1 0 1 0 0,1-1 0 0 0,-1 1-1 0 0,1 0 1 0 0,-1 0 0 0 0,1 0-1 0 0,-1 0 1 0 0,1 0 0 0 0,-1-1-1 0 0,1 1 1 0 0,-1 0 0 0 0,1 0-1 0 0,-1 0 1 0 0,1 0 0 0 0,-1 1-1 0 0,1-1 1 0 0,-1 0 0 0 0,1 0-1 0 0,-1 0 1 0 0,1 0 0 0 0,-1 0-1 0 0,1 1 1 0 0,-1-1 0 0 0,1 0-1 0 0,-1 1 1 0 0,1-1 0 0 0,17 19-6079 0 0,-16-16 4565 0 0,5 5-815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38.684"/>
    </inkml:context>
    <inkml:brush xml:id="br0">
      <inkml:brushProperty name="width" value="0.05" units="cm"/>
      <inkml:brushProperty name="height" value="0.05" units="cm"/>
    </inkml:brush>
  </inkml:definitions>
  <inkml:trace contextRef="#ctx0" brushRef="#br0">244 2 140 0 0,'0'0'6757'0'0,"-4"-1"-5830"0"0,-12 1-244 0 0,0 0-1 0 0,0 1 1 0 0,1 1 0 0 0,-1 0-1 0 0,1 1 1 0 0,0 1-1 0 0,-1 0 1 0 0,1 1 0 0 0,1 1-1 0 0,-1 0 1 0 0,1 1 0 0 0,0 0-1 0 0,-18 14 1 0 0,31-20-611 0 0,0-1 0 0 0,1 1-1 0 0,-1 0 1 0 0,0-1 0 0 0,1 1 0 0 0,-1 0 0 0 0,0-1 0 0 0,1 1 0 0 0,-1 0-1 0 0,1 0 1 0 0,-1 0 0 0 0,1 0 0 0 0,-1 0 0 0 0,1-1 0 0 0,0 1 0 0 0,0 0-1 0 0,-1 0 1 0 0,1 0 0 0 0,0 0 0 0 0,0 0 0 0 0,0 0 0 0 0,0 0 0 0 0,0 0-1 0 0,0 0 1 0 0,0 0 0 0 0,0 0 0 0 0,1 1 0 0 0,0 0 34 0 0,0 0 0 0 0,0 0 0 0 0,1 0 0 0 0,-1 0 0 0 0,0 0 0 0 0,1 0 0 0 0,-1-1 0 0 0,1 1-1 0 0,0-1 1 0 0,0 1 0 0 0,3 1 0 0 0,7 4 198 0 0,0 0 0 0 0,1-2 0 0 0,14 6 0 0 0,-21-9-184 0 0,61 21 677 0 0,-49-19-594 0 0,-1 1 0 0 0,-1 1 0 0 0,1 0 0 0 0,-1 1 0 0 0,0 1 0 0 0,-1 0 0 0 0,1 1 1 0 0,-2 1-1 0 0,18 14 0 0 0,-31-23-179 0 0,0 0 0 0 0,0 0 0 0 0,0 0 0 0 0,0 1-1 0 0,0-1 1 0 0,-1 0 0 0 0,1 0 0 0 0,0 0 0 0 0,-1 1 0 0 0,1-1 0 0 0,-1 0 0 0 0,1 1 0 0 0,-1-1 0 0 0,1 0 0 0 0,-1 1 0 0 0,0-1 0 0 0,0 1 0 0 0,0-1 0 0 0,0 1 0 0 0,0-1 0 0 0,0 0 0 0 0,0 1 0 0 0,0-1 0 0 0,-1 1 0 0 0,1-1 0 0 0,-1 3 0 0 0,-1-1 15 0 0,0 0 0 0 0,0 0 0 0 0,0 0 0 0 0,0 0 0 0 0,-1 0 0 0 0,1-1 0 0 0,-1 1 0 0 0,0-1 0 0 0,0 0 0 0 0,-3 3 0 0 0,-9 4 108 0 0,0 0 1 0 0,-1-1-1 0 0,-19 6 1 0 0,35-14-144 0 0,-21 8-25 0 0,-1-1 0 0 0,0-1-1 0 0,-1-1 1 0 0,1 0 0 0 0,-1-2-1 0 0,1-1 1 0 0,-1-1 0 0 0,-31-2-1 0 0,78-13-11650 0 0,-5 10 9163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7.374"/>
    </inkml:context>
    <inkml:brush xml:id="br0">
      <inkml:brushProperty name="width" value="0.05" units="cm"/>
      <inkml:brushProperty name="height" value="0.05" units="cm"/>
    </inkml:brush>
  </inkml:definitions>
  <inkml:trace contextRef="#ctx0" brushRef="#br0">1 207 588 0 0,'1'-8'4603'0'0,"8"13"-1991"0"0,9 15-279 0 0,20 38 2530 0 0,59 123 0 0 0,-92-170-4187 0 0,0 0 0 0 0,-1 0-1 0 0,0 1 1 0 0,-1 0-1 0 0,0 0 1 0 0,-1 0-1 0 0,1 17 1 0 0,28-76 2212 0 0,149-320-1442 0 0,-170 348-1385 0 0,-1-1 0 0 0,-1 1 0 0 0,0-2 0 0 0,8-39 0 0 0,-13 48-7 0 0,2 4-4400 0 0,15 20-4969 0 0,-13-6 6521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39.119"/>
    </inkml:context>
    <inkml:brush xml:id="br0">
      <inkml:brushProperty name="width" value="0.05" units="cm"/>
      <inkml:brushProperty name="height" value="0.05" units="cm"/>
    </inkml:brush>
  </inkml:definitions>
  <inkml:trace contextRef="#ctx0" brushRef="#br0">47 32 300 0 0,'-21'-2'78'0'0,"-5"2"15281"0"0,54-1-12583 0 0,67-13 802 0 0,-66 9-3042 0 0,0 0 0 0 0,31 1 1 0 0,-54 7-3811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39.748"/>
    </inkml:context>
    <inkml:brush xml:id="br0">
      <inkml:brushProperty name="width" value="0.05" units="cm"/>
      <inkml:brushProperty name="height" value="0.05" units="cm"/>
    </inkml:brush>
  </inkml:definitions>
  <inkml:trace contextRef="#ctx0" brushRef="#br0">0 98 400 0 0,'1'-1'197'0'0,"-1"0"0"0"0,0 0-1 0 0,1 0 1 0 0,-1 0 0 0 0,1 0 0 0 0,0 0 0 0 0,-1 0 0 0 0,1 0-1 0 0,0 1 1 0 0,0-1 0 0 0,-1 0 0 0 0,1 0 0 0 0,0 1-1 0 0,0-1 1 0 0,0 0 0 0 0,0 1 0 0 0,0-1 0 0 0,0 1-1 0 0,0-1 1 0 0,0 1 0 0 0,0-1 0 0 0,0 1 0 0 0,0 0 0 0 0,1 0-1 0 0,-1-1 1 0 0,0 1 0 0 0,0 0 0 0 0,0 0 0 0 0,0 0-1 0 0,0 0 1 0 0,0 0 0 0 0,1 1 0 0 0,-1-1 0 0 0,0 0-1 0 0,0 0 1 0 0,0 1 0 0 0,0-1 0 0 0,0 1 0 0 0,0-1 0 0 0,0 1-1 0 0,0-1 1 0 0,1 2 0 0 0,51 31 2992 0 0,-44-26-2605 0 0,38 30 1558 0 0,-2 2 0 0 0,-2 1 0 0 0,51 64 0 0 0,23 21 1743 0 0,-116-124-3806 0 0,0 1 0 0 0,0-1-1 0 0,1 1 1 0 0,-1-1 0 0 0,0 0 0 0 0,1 0 0 0 0,-1 1 0 0 0,1-1 0 0 0,-1 0-1 0 0,1 0 1 0 0,-1-1 0 0 0,1 1 0 0 0,0 0 0 0 0,0 0 0 0 0,-1-1-1 0 0,1 1 1 0 0,0-1 0 0 0,0 0 0 0 0,0 1 0 0 0,0-1 0 0 0,-1 0-1 0 0,1 0 1 0 0,0 0 0 0 0,0 0 0 0 0,0-1 0 0 0,0 1 0 0 0,0 0-1 0 0,-1-1 1 0 0,1 1 0 0 0,0-1 0 0 0,0 0 0 0 0,-1 0 0 0 0,1 1-1 0 0,2-3 1 0 0,1-2 41 0 0,0 1 0 0 0,-1-1 0 0 0,0-1 0 0 0,0 1-1 0 0,0 0 1 0 0,-1-1 0 0 0,0 0 0 0 0,5-12 0 0 0,13-36 217 0 0,-2 0 0 0 0,-2-2 1 0 0,17-113-1 0 0,-33 128-127 0 0,1-5-4015 0 0,-2 45 3090 0 0,10 2-4839 0 0,1 5 1333 0 0,-9-4 3324 0 0,6 3-1724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0.099"/>
    </inkml:context>
    <inkml:brush xml:id="br0">
      <inkml:brushProperty name="width" value="0.05" units="cm"/>
      <inkml:brushProperty name="height" value="0.05" units="cm"/>
    </inkml:brush>
  </inkml:definitions>
  <inkml:trace contextRef="#ctx0" brushRef="#br0">193 0 356 0 0,'-11'11'9622'0'0,"-4"3"-5192"0"0,-13 17 107 0 0,-44 64 0 0 0,61-78-3982 0 0,1 0 1 0 0,0 1-1 0 0,2 0 0 0 0,0 1 1 0 0,1-1-1 0 0,-5 21 1 0 0,12-36-598 0 0,0 0 0 0 0,-1-1 0 0 0,1 1-1 0 0,0 0 1 0 0,1 0 0 0 0,-1 0 0 0 0,0 0 0 0 0,1 0 0 0 0,-1-1 0 0 0,1 1 0 0 0,0 0 0 0 0,0-1-1 0 0,0 1 1 0 0,1 0 0 0 0,-1-1 0 0 0,1 1 0 0 0,-1-1 0 0 0,1 0 0 0 0,0 0 0 0 0,-1 1 0 0 0,1-1-1 0 0,1 0 1 0 0,-1-1 0 0 0,0 1 0 0 0,0 0 0 0 0,1 0 0 0 0,-1-1 0 0 0,1 0 0 0 0,-1 1 0 0 0,1-1 0 0 0,-1 0-1 0 0,6 1 1 0 0,9 4-1632 0 0,0-1-1 0 0,0 0 1 0 0,33 3-1 0 0,-44-7 949 0 0,25 2-2371 0 0,-1-2 447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0.715"/>
    </inkml:context>
    <inkml:brush xml:id="br0">
      <inkml:brushProperty name="width" value="0.05" units="cm"/>
      <inkml:brushProperty name="height" value="0.05" units="cm"/>
    </inkml:brush>
  </inkml:definitions>
  <inkml:trace contextRef="#ctx0" brushRef="#br0">205 6 652 0 0,'-5'-2'1136'0'0,"1"1"-1"0"0,-1 0 1 0 0,0 1-1 0 0,0-1 1 0 0,1 1-1 0 0,-1-1 1 0 0,0 1 0 0 0,0 1-1 0 0,0-1 1 0 0,1 1-1 0 0,-6 1 1 0 0,2 0-364 0 0,0 1-1 0 0,0 0 1 0 0,1 0 0 0 0,-1 0 0 0 0,1 1 0 0 0,-9 6 0 0 0,9-5-383 0 0,0 0 0 0 0,0 0 1 0 0,1 1-1 0 0,0-1 0 0 0,0 1 0 0 0,1 1 0 0 0,-1-1 1 0 0,1 1-1 0 0,1 0 0 0 0,-1 0 0 0 0,1 1 1 0 0,0-1-1 0 0,-4 15 0 0 0,8-20-303 0 0,-1 0 0 0 0,1 1 0 0 0,0-1 0 0 0,0 0 0 0 0,1 0 0 0 0,-1 0 0 0 0,0 0 0 0 0,1 1 0 0 0,-1-1 0 0 0,1 0 0 0 0,0 0 0 0 0,0 0 0 0 0,0 0 0 0 0,0 0 0 0 0,0-1 0 0 0,0 1 0 0 0,0 0 0 0 0,1 0 0 0 0,-1-1 0 0 0,1 1 0 0 0,-1-1 0 0 0,1 1 0 0 0,-1-1 0 0 0,1 0 0 0 0,0 1 0 0 0,0-1 0 0 0,0 0 0 0 0,0 0 0 0 0,3 1 0 0 0,3 2 105 0 0,1 0 0 0 0,-1-1-1 0 0,1 0 1 0 0,-1-1 0 0 0,16 3-1 0 0,-19-4-166 0 0,0-1-1 0 0,0 1 1 0 0,0-1-1 0 0,0 0 0 0 0,0-1 1 0 0,1 1-1 0 0,-1-1 1 0 0,0 0-1 0 0,0 0 1 0 0,-1 0-1 0 0,1-1 1 0 0,5-2-1 0 0,-9 4-36 0 0,0-1 0 0 0,0 0-1 0 0,1 0 1 0 0,-1 0 0 0 0,0 0 0 0 0,0 0 0 0 0,-1 0-1 0 0,1 0 1 0 0,0 0 0 0 0,0 0 0 0 0,0 0 0 0 0,-1 0 0 0 0,1 0-1 0 0,0-1 1 0 0,-1 1 0 0 0,1 0 0 0 0,-1 0 0 0 0,1-3-1 0 0,-1 1 0 0 0,0 1-1 0 0,0-1 0 0 0,0 0 1 0 0,-1 1-1 0 0,1-1 0 0 0,-1 0 1 0 0,1 1-1 0 0,-1-1 0 0 0,0 1 1 0 0,0-1-1 0 0,0 1 0 0 0,-3-5 1 0 0,-3-3-29 0 0,0 0 1 0 0,-1 0 0 0 0,0 1 0 0 0,0 0-1 0 0,-1 0 1 0 0,-17-12 0 0 0,-23-25-2154 0 0,76 38-6207 0 0,-15 8 5430 0 0,1 0 427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1.185"/>
    </inkml:context>
    <inkml:brush xml:id="br0">
      <inkml:brushProperty name="width" value="0.05" units="cm"/>
      <inkml:brushProperty name="height" value="0.05" units="cm"/>
    </inkml:brush>
  </inkml:definitions>
  <inkml:trace contextRef="#ctx0" brushRef="#br0">1 18 376 0 0,'2'-2'724'0'0,"1"0"0"0"0,0 1 0 0 0,0-1 0 0 0,0 0 0 0 0,0 1 0 0 0,0-1 0 0 0,0 1 0 0 0,0 0 0 0 0,0 0 0 0 0,1 0 0 0 0,-1 1 0 0 0,0-1 0 0 0,0 1 0 0 0,1 0 0 0 0,6 0 0 0 0,-2 1 1 0 0,0 0 0 0 0,0 1 0 0 0,0-1 0 0 0,-1 2 0 0 0,1-1-1 0 0,11 6 1 0 0,-1 1 250 0 0,-1 1-1 0 0,0 1 1 0 0,0 1-1 0 0,25 22 1 0 0,-34-27-646 0 0,0 1 1 0 0,0 0-1 0 0,-1 0 0 0 0,0 1 1 0 0,-1-1-1 0 0,0 2 1 0 0,0-1-1 0 0,-1 1 1 0 0,0 0-1 0 0,-1 0 1 0 0,4 11-1 0 0,-7-14-230 0 0,1 0 1 0 0,-1 0-1 0 0,-1 0 0 0 0,0 0 1 0 0,1 0-1 0 0,-2 0 1 0 0,1 0-1 0 0,-1 0 0 0 0,0 0 1 0 0,-1 0-1 0 0,0 0 0 0 0,0 0 1 0 0,0-1-1 0 0,-1 1 0 0 0,0-1 1 0 0,0 0-1 0 0,-1 1 1 0 0,-4 5-1 0 0,0 0-77 0 0,-2-1 0 0 0,1 0 0 0 0,-1-1 0 0 0,-1 1 0 0 0,0-2 1 0 0,0 0-1 0 0,-18 11 0 0 0,-20 11-2869 0 0,25-17-12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1.713"/>
    </inkml:context>
    <inkml:brush xml:id="br0">
      <inkml:brushProperty name="width" value="0.05" units="cm"/>
      <inkml:brushProperty name="height" value="0.05" units="cm"/>
    </inkml:brush>
  </inkml:definitions>
  <inkml:trace contextRef="#ctx0" brushRef="#br0">0 72 456 0 0,'0'0'6229'0'0,"4"-2"-4951"0"0,44-14 1627 0 0,0 3-1 0 0,71-12 0 0 0,-43 11-3625 0 0,-63 12-1070 0 0,-4 2-2759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2.189"/>
    </inkml:context>
    <inkml:brush xml:id="br0">
      <inkml:brushProperty name="width" value="0.05" units="cm"/>
      <inkml:brushProperty name="height" value="0.05" units="cm"/>
    </inkml:brush>
  </inkml:definitions>
  <inkml:trace contextRef="#ctx0" brushRef="#br0">50 1 112 0 0,'-6'7'624'0'0,"0"1"0"0"0,1 0 1 0 0,0 0-1 0 0,1 0 0 0 0,0 1 0 0 0,0 0 1 0 0,1-1-1 0 0,0 1 0 0 0,0 1 0 0 0,1-1 0 0 0,0 0 1 0 0,1 0-1 0 0,0 1 0 0 0,1 17 0 0 0,2 13 1083 0 0,1-1 0 0 0,11 50 0 0 0,-4-33-514 0 0,67 714 8981 0 0,-80-708-9484 0 0,1-48-327 0 0,1 1-1 0 0,1 0 1 0 0,0 0-1 0 0,4 27 1 0 0,-3-41-337 0 0,0 0 1 0 0,-1 0-1 0 0,1-1 1 0 0,0 1-1 0 0,-1 0 1 0 0,1 0-1 0 0,0 0 1 0 0,0-1-1 0 0,0 1 1 0 0,-1 0-1 0 0,1-1 0 0 0,0 1 1 0 0,0 0-1 0 0,0-1 1 0 0,0 0-1 0 0,0 1 1 0 0,0-1-1 0 0,0 1 1 0 0,0-1-1 0 0,1 0 1 0 0,-1 0-1 0 0,0 0 1 0 0,0 0-1 0 0,1 0 0 0 0,33 1 175 0 0,-29-1-136 0 0,156-3-536 0 0,-128 0-3493 0 0,0-1-3624 0 0,-15 1 4611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3.098"/>
    </inkml:context>
    <inkml:brush xml:id="br0">
      <inkml:brushProperty name="width" value="0.05" units="cm"/>
      <inkml:brushProperty name="height" value="0.05" units="cm"/>
    </inkml:brush>
  </inkml:definitions>
  <inkml:trace contextRef="#ctx0" brushRef="#br0">2 141 868 0 0,'0'-2'565'0'0,"-1"0"0"0"0,1 0 0 0 0,0-1 0 0 0,-1 1 0 0 0,1 0 0 0 0,0 0 0 0 0,1-1 0 0 0,-1 1 0 0 0,0 0 0 0 0,1 0 0 0 0,-1 0 0 0 0,1 0 0 0 0,0-1 0 0 0,-1 1 0 0 0,1 0 0 0 0,2-3 0 0 0,-1 2-96 0 0,0 1 0 0 0,1-1 0 0 0,-1 1 0 0 0,0 0 0 0 0,1 0-1 0 0,-1-1 1 0 0,1 2 0 0 0,0-1 0 0 0,0 0 0 0 0,4-1 0 0 0,7-3 253 0 0,1 1 0 0 0,0 1 1 0 0,0 0-1 0 0,17-1 0 0 0,0-1 563 0 0,236-35 4201 0 0,-237 37-4789 0 0,-29 4-645 0 0,0-1 0 0 0,0 1 0 0 0,0 0 0 0 0,0 0 0 0 0,0 0 0 0 0,0 1 0 0 0,0-1 0 0 0,0 0 0 0 0,0 1 1 0 0,0-1-1 0 0,0 1 0 0 0,-1 0 0 0 0,1 0 0 0 0,0-1 0 0 0,0 1 0 0 0,-1 0 0 0 0,1 0 0 0 0,0 1 0 0 0,-1-1 0 0 0,1 0 0 0 0,-1 0 0 0 0,0 1 1 0 0,1-1-1 0 0,-1 1 0 0 0,0-1 0 0 0,0 1 0 0 0,0 0 0 0 0,0 0 0 0 0,0-1 0 0 0,0 1 0 0 0,-1 0 0 0 0,1 0 0 0 0,0 0 0 0 0,-1 0 0 0 0,0-1 1 0 0,1 5-1 0 0,1 9 39 0 0,-1 0 0 0 0,0 0 0 0 0,-1 0 0 0 0,-3 16 0 0 0,1 4 42 0 0,5 48 116 0 0,4-1 0 0 0,4 1 0 0 0,24 94 0 0 0,82 239 751 0 0,-109-389-966 0 0,23 61 140 0 0,-19-59-8 0 0,-2 1 0 0 0,-1 0-1 0 0,11 63 1 0 0,-20-92-151 0 0,0 0 0 0 0,0 0-1 0 0,-1 0 1 0 0,1 0 0 0 0,0 0-1 0 0,0 1 1 0 0,-1-1 0 0 0,1 0-1 0 0,-1 0 1 0 0,1 0 0 0 0,-1 0-1 0 0,1 0 1 0 0,-1 0 0 0 0,0 0-1 0 0,1 0 1 0 0,-1 0 0 0 0,0 0-1 0 0,0 0 1 0 0,1-1 0 0 0,-1 1-1 0 0,0 0 1 0 0,0-1 0 0 0,0 1-1 0 0,0 0 1 0 0,0-1 0 0 0,0 1-1 0 0,0-1 1 0 0,-1 1 0 0 0,1-1-1 0 0,0 0 1 0 0,0 0 0 0 0,0 1-1 0 0,0-1 1 0 0,0 0 0 0 0,-1 0-1 0 0,1 0 1 0 0,0 0 0 0 0,0 0-1 0 0,0 0 1 0 0,0-1 0 0 0,-1 1-1 0 0,1 0 1 0 0,0 0 0 0 0,0-1-1 0 0,-1 0 1 0 0,-171-29-3725 0 0,55 13 1280 0 0,131 6-7834 0 0,-3 6 6914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2:43.451"/>
    </inkml:context>
    <inkml:brush xml:id="br0">
      <inkml:brushProperty name="width" value="0.05" units="cm"/>
      <inkml:brushProperty name="height" value="0.05" units="cm"/>
    </inkml:brush>
  </inkml:definitions>
  <inkml:trace contextRef="#ctx0" brushRef="#br0">1 54 304 0 0,'6'-9'16432'0'0,"4"4"-11466"0"0,3-1-3695 0 0,17-10 1001 0 0,-50 1-2504 0 0,16 12-3198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05.766"/>
    </inkml:context>
    <inkml:brush xml:id="br0">
      <inkml:brushProperty name="width" value="0.05" units="cm"/>
      <inkml:brushProperty name="height" value="0.05" units="cm"/>
    </inkml:brush>
  </inkml:definitions>
  <inkml:trace contextRef="#ctx0" brushRef="#br0">122 8 264 0 0,'-4'-2'15092'0'0,"-12"-4"-13200"0"0,5 11-1201 0 0,0 1 0 0 0,1 0 1 0 0,-1 1-1 0 0,1 0 0 0 0,1 1 1 0 0,-10 9-1 0 0,17-15-539 0 0,0 0 0 0 0,0 0 0 0 0,0 0-1 0 0,1 0 1 0 0,-1 0 0 0 0,1 0 0 0 0,-1 1 0 0 0,1-1 0 0 0,0 0-1 0 0,0 1 1 0 0,0-1 0 0 0,1 1 0 0 0,-1 0 0 0 0,0-1 0 0 0,1 4-1 0 0,0-4-51 0 0,0-1 0 0 0,1 1 0 0 0,-1 0 1 0 0,1 0-1 0 0,-1 0 0 0 0,1 0 0 0 0,0-1 0 0 0,0 1 0 0 0,0 0 0 0 0,0-1 0 0 0,0 1 0 0 0,0 0 0 0 0,1-1 0 0 0,-1 0 0 0 0,0 1 0 0 0,1-1 0 0 0,-1 0 0 0 0,1 0 0 0 0,-1 1 0 0 0,1-1 0 0 0,0 0 0 0 0,0-1 0 0 0,3 3 0 0 0,6 0 242 0 0,0 0-1 0 0,0 0 1 0 0,0-1-1 0 0,0 0 1 0 0,0-1-1 0 0,1 0 0 0 0,-1-1 1 0 0,1 0-1 0 0,-1-1 1 0 0,0 0-1 0 0,19-5 1 0 0,-29 6-522 0 0,7 1-3827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7.815"/>
    </inkml:context>
    <inkml:brush xml:id="br0">
      <inkml:brushProperty name="width" value="0.05" units="cm"/>
      <inkml:brushProperty name="height" value="0.05" units="cm"/>
    </inkml:brush>
  </inkml:definitions>
  <inkml:trace contextRef="#ctx0" brushRef="#br0">162 0 240 0 0,'1'10'8480'0'0,"-4"-5"-8572"0"0,-5 0 752 0 0,0-1 1 0 0,-1 1-1 0 0,0-1 0 0 0,0-1 1 0 0,-10 3-1 0 0,-20 9 810 0 0,29-11-1002 0 0,-21 12 694 0 0,29-15-1057 0 0,1-1 0 0 0,0 1 0 0 0,0 0-1 0 0,0 0 1 0 0,0 0 0 0 0,0 0 0 0 0,0 0 0 0 0,0 0-1 0 0,0 0 1 0 0,0 0 0 0 0,1 0 0 0 0,-1 0 0 0 0,0 0-1 0 0,1 1 1 0 0,-1-1 0 0 0,1 0 0 0 0,-1 1 0 0 0,1-1-1 0 0,-1 0 1 0 0,1 2 0 0 0,0-1-15 0 0,1 0-1 0 0,-1-1 1 0 0,1 1 0 0 0,-1 0 0 0 0,1-1-1 0 0,0 1 1 0 0,0-1 0 0 0,0 1 0 0 0,0-1-1 0 0,0 1 1 0 0,0-1 0 0 0,0 0 0 0 0,0 1-1 0 0,1-1 1 0 0,-1 0 0 0 0,0 0 0 0 0,1 0-1 0 0,-1 0 1 0 0,3 1 0 0 0,36 18 681 0 0,-33-16-555 0 0,41 15 403 0 0,-32-13-395 0 0,0 0 1 0 0,0 1-1 0 0,0 0 1 0 0,-1 1-1 0 0,0 1 1 0 0,-1 1-1 0 0,1 0 1 0 0,13 14-1 0 0,-27-24-203 0 0,0 1 0 0 0,0 0 0 0 0,0 0-1 0 0,0 0 1 0 0,-1 0 0 0 0,1 1 0 0 0,0-1 0 0 0,-1 0-1 0 0,1 0 1 0 0,-1 0 0 0 0,1 0 0 0 0,-1 1 0 0 0,1-1-1 0 0,-1 0 1 0 0,0 0 0 0 0,0 1 0 0 0,0-1 0 0 0,0 0-1 0 0,0 1 1 0 0,0-1 0 0 0,0 0 0 0 0,0 0 0 0 0,0 1-1 0 0,0-1 1 0 0,-1 0 0 0 0,1 0 0 0 0,-1 1 0 0 0,1-1-1 0 0,-1 1 1 0 0,-1 1 6 0 0,-1-1 0 0 0,1 1 0 0 0,0-1 0 0 0,-1 1 0 0 0,1-1 0 0 0,-1 0 0 0 0,0 0 0 0 0,0-1 0 0 0,0 1 0 0 0,0 0 0 0 0,-3 0 0 0 0,-10 4 53 0 0,1 0 1 0 0,-1-2-1 0 0,-27 5 0 0 0,36-8-192 0 0,-65 6 78 0 0,26-12-3709 0 0,62-2-3944 0 0,-4 3 5455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7:40.701"/>
    </inkml:context>
    <inkml:brush xml:id="br0">
      <inkml:brushProperty name="width" value="0.05" units="cm"/>
      <inkml:brushProperty name="height" value="0.05" units="cm"/>
      <inkml:brushProperty name="color" value="#E71224"/>
    </inkml:brush>
  </inkml:definitions>
  <inkml:trace contextRef="#ctx0" brushRef="#br0">0 398 312 0 0,'2'4'8104'0'0,"9"11"-4426"0"0,1-10-2351 0 0,0-1 1 0 0,0 0 0 0 0,21 3-1 0 0,80 4 1155 0 0,-79-9-1854 0 0,495 29 3303 0 0,-49 10-2346 0 0,252-14-821 0 0,-380-27-601 0 0,1073-23 655 0 0,-226-47-341 0 0,33-3 274 0 0,40-24-265 0 0,-217 13-260 0 0,125 15 6 0 0,-169 15 20 0 0,-482 37-200 0 0,-69-5-47 0 0,132-2 14 0 0,-256 24-34 0 0,209 0 35 0 0,-182-3-1 0 0,-304 2 23 0 0,29 0-37 0 0,0 1-3 0 0,44 1 163 0 0,45 0 772 0 0,-103-4-146 0 0,-73 3-1076 0 0,-31-3-5329 0 0,-8 0-2022 0 0,9 0 4431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7:43.581"/>
    </inkml:context>
    <inkml:brush xml:id="br0">
      <inkml:brushProperty name="width" value="0.05" units="cm"/>
      <inkml:brushProperty name="height" value="0.05" units="cm"/>
      <inkml:brushProperty name="color" value="#E71224"/>
    </inkml:brush>
  </inkml:definitions>
  <inkml:trace contextRef="#ctx0" brushRef="#br0">49 1 160 0 0,'-1'3'9462'0'0,"-3"16"-6802"0"0,7 108 4019 0 0,-7 1-3731 0 0,3 134-579 0 0,9-130-1167 0 0,-10 155 0 0 0,9 310 498 0 0,5-127-748 0 0,-38 254 617 0 0,26-691-1449 0 0,-2-1 0 0 0,-2 1 0 0 0,-1-1-1 0 0,-1 0 1 0 0,-17 48 0 0 0,23-79-119 0 0,0-1 0 0 0,0 1 0 0 0,0 0 0 0 0,0 0 0 0 0,-1-1 0 0 0,1 1 0 0 0,0 0 0 0 0,0 0 0 0 0,1-1 0 0 0,-1 1-1 0 0,0 0 1 0 0,0 0 0 0 0,0-1 0 0 0,0 1 0 0 0,1 0 0 0 0,-1 0 0 0 0,0-1 0 0 0,1 1 0 0 0,-1 0 0 0 0,0-1 0 0 0,1 1 0 0 0,-1-1 0 0 0,1 1 0 0 0,-1 0 0 0 0,1-1-1 0 0,-1 1 1 0 0,1-1 0 0 0,0 1 0 0 0,-1-1 0 0 0,1 0 0 0 0,-1 1 0 0 0,1-1 0 0 0,0 0 0 0 0,0 1 0 0 0,-1-1 0 0 0,1 0 0 0 0,0 0 0 0 0,-1 1 0 0 0,1-1-1 0 0,0 0 1 0 0,0 0 0 0 0,-1 0 0 0 0,1 0 0 0 0,0 0 0 0 0,0 0 0 0 0,0 0 0 0 0,48-1 16 0 0,-34-1-14 0 0,401 23 13 0 0,-125-3 52 0 0,-182-14-2 0 0,579 41 503 0 0,-326-14-388 0 0,626-25 0 0 0,-262 12-181 0 0,-89 3 0 0 0,19-49 0 0 0,50-2 0 0 0,-28 25 0 0 0,628-20 0 0 0,-68-50 0 0 0,-655 20 0 0 0,202-6 0 0 0,217 25 0 0 0,222-46 0 0 0,-590 37 0 0 0,-70 22 0 0 0,-76 4 0 0 0,-232 9 0 0 0,227-22 0 0 0,-445 25 0 0 0,-29 4 0 0 0,-41-26-12855 0 0,26 19 9445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7:44.982"/>
    </inkml:context>
    <inkml:brush xml:id="br0">
      <inkml:brushProperty name="width" value="0.05" units="cm"/>
      <inkml:brushProperty name="height" value="0.05" units="cm"/>
      <inkml:brushProperty name="color" value="#E71224"/>
    </inkml:brush>
  </inkml:definitions>
  <inkml:trace contextRef="#ctx0" brushRef="#br0">0 0 312 0 0,'12'2'8303'0'0,"0"13"-4507"0"0,8 27-2016 0 0,-15-29-426 0 0,17 34-215 0 0,-2 2 0 0 0,-2 0 0 0 0,-3 2 0 0 0,-1-1 0 0 0,-3 2 0 0 0,-2 0 0 0 0,3 78 0 0 0,20 303 1610 0 0,-25-372-2392 0 0,3-1 0 0 0,20 68 0 0 0,-15-74-92 0 0,-3 0 0 0 0,-2 1-1 0 0,2 58 1 0 0,-9-27 113 0 0,31 411 1008 0 0,-26-423-1099 0 0,-1 81 1 0 0,-6-83 47 0 0,13 92-1 0 0,-11-68-111 0 0,-2-90-223 0 0,1 0 0 0 0,1-2 0 0 0,1 0 0 0 0,0-2-65 0 0,-3-2-371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26.747"/>
    </inkml:context>
    <inkml:brush xml:id="br0">
      <inkml:brushProperty name="width" value="0.05" units="cm"/>
      <inkml:brushProperty name="height" value="0.05" units="cm"/>
    </inkml:brush>
  </inkml:definitions>
  <inkml:trace contextRef="#ctx0" brushRef="#br0">0 26 560 0 0,'7'-8'8910'0'0,"-3"11"-8399"0"0,0 0 0 0 0,-1 1 1 0 0,0-1-1 0 0,0 1 0 0 0,0 0 1 0 0,0 0-1 0 0,0 0 1 0 0,1 5-1 0 0,29 70 1863 0 0,-23-50-1482 0 0,13 34 388 0 0,-15-39-765 0 0,0 1-1 0 0,2-1 1 0 0,1 0 0 0 0,1-1-1 0 0,20 31 1 0 0,-31-54-467 0 0,-1 1-1 0 0,0 0 1 0 0,1-1 0 0 0,-1 1-1 0 0,1-1 1 0 0,-1 1 0 0 0,1-1-1 0 0,-1 1 1 0 0,1-1 0 0 0,-1 0-1 0 0,1 1 1 0 0,-1-1 0 0 0,1 1-1 0 0,-1-1 1 0 0,1 0 0 0 0,0 0-1 0 0,-1 1 1 0 0,1-1 0 0 0,0 0-1 0 0,-1 0 1 0 0,1 0 0 0 0,0 0-1 0 0,-1 0 1 0 0,1 1 0 0 0,0-1-1 0 0,-1 0 1 0 0,1-1 0 0 0,0 1-1 0 0,-1 0 1 0 0,1 0 0 0 0,0 0-1 0 0,-1 0 1 0 0,1 0 0 0 0,1-1-1 0 0,16-22 1052 0 0,2-36 167 0 0,21-157 1253 0 0,-29 140-1734 0 0,-4 49-2693 0 0,1 20-1739 0 0,6 10-3646 0 0,-8 1 4519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27.701"/>
    </inkml:context>
    <inkml:brush xml:id="br0">
      <inkml:brushProperty name="width" value="0.05" units="cm"/>
      <inkml:brushProperty name="height" value="0.05" units="cm"/>
    </inkml:brush>
  </inkml:definitions>
  <inkml:trace contextRef="#ctx0" brushRef="#br0">156 65 292 0 0,'7'-39'16708'0'0,"-8"37"-16458"0"0,0 0-1 0 0,0 1 1 0 0,0-1 0 0 0,-1 1-1 0 0,1-1 1 0 0,0 1-1 0 0,-1-1 1 0 0,1 1 0 0 0,-1 0-1 0 0,1 0 1 0 0,-1 0 0 0 0,1 0-1 0 0,-1 0 1 0 0,0 0-1 0 0,0 0 1 0 0,0 1 0 0 0,1-1-1 0 0,-3 0 1 0 0,-1 0-70 0 0,0 0 0 0 0,0 1 0 0 0,0 0 0 0 0,0 0 0 0 0,0 0 0 0 0,0 0 0 0 0,-5 2 0 0 0,2-1-129 0 0,0 1 0 0 0,0 0 0 0 0,0 0 0 0 0,1 1 0 0 0,-1 0 0 0 0,1 0 0 0 0,0 1 0 0 0,-12 8-1 0 0,18-11-48 0 0,0 0-1 0 0,1-1 1 0 0,-1 1-1 0 0,0 0 1 0 0,1-1-1 0 0,-1 1 1 0 0,1 0-1 0 0,0 0 0 0 0,-1 0 1 0 0,1 0-1 0 0,0-1 1 0 0,-1 1-1 0 0,1 0 1 0 0,0 0-1 0 0,0 0 1 0 0,0 0-1 0 0,0 0 0 0 0,0 0 1 0 0,0 0-1 0 0,0 0 1 0 0,0 0-1 0 0,0 0 1 0 0,0 0-1 0 0,0-1 0 0 0,1 1 1 0 0,-1 0-1 0 0,0 0 1 0 0,1 0-1 0 0,-1 0 1 0 0,0 0-1 0 0,1-1 1 0 0,-1 1-1 0 0,1 0 0 0 0,0 0 1 0 0,-1-1-1 0 0,1 1 1 0 0,-1 0-1 0 0,1-1 1 0 0,1 2-1 0 0,31 24 168 0 0,-28-22-123 0 0,14 9 34 0 0,57 48 307 0 0,-70-56-391 0 0,-1 1 1 0 0,0-1-1 0 0,0 1 0 0 0,0 1 0 0 0,-1-1 0 0 0,0 1 0 0 0,0 0 0 0 0,-1 0 0 0 0,1 0 0 0 0,2 10 0 0 0,-6-16 0 0 0,0 1 1 0 0,0-1 0 0 0,0 1 0 0 0,0-1 0 0 0,0 1 0 0 0,0-1-1 0 0,0 1 1 0 0,-1-1 0 0 0,1 1 0 0 0,-1-1 0 0 0,1 1 0 0 0,-1-1-1 0 0,1 0 1 0 0,-1 1 0 0 0,0-1 0 0 0,1 0 0 0 0,-1 1 0 0 0,0-1-1 0 0,0 0 1 0 0,0 0 0 0 0,0 0 0 0 0,0 0 0 0 0,0 0 0 0 0,-1 0-1 0 0,1 0 1 0 0,0 0 0 0 0,0 0 0 0 0,-1-1 0 0 0,1 1 0 0 0,0 0-1 0 0,-1-1 1 0 0,1 1 0 0 0,-1-1 0 0 0,1 0 0 0 0,-1 1 0 0 0,1-1-1 0 0,-1 0 1 0 0,-2 0 0 0 0,-3 1 20 0 0,0 0-1 0 0,0 0 1 0 0,0-1-1 0 0,0 1 1 0 0,0-2-1 0 0,0 1 1 0 0,-7-2-1 0 0,-7-5 337 0 0,2 2-2409 0 0,6 2-6174 0 0,9 2 5758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28.511"/>
    </inkml:context>
    <inkml:brush xml:id="br0">
      <inkml:brushProperty name="width" value="0.05" units="cm"/>
      <inkml:brushProperty name="height" value="0.05" units="cm"/>
    </inkml:brush>
  </inkml:definitions>
  <inkml:trace contextRef="#ctx0" brushRef="#br0">17 29 120 0 0,'-17'-4'18286'0'0,"26"9"-11912"0"0,9-3-7098 0 0,10-1 1239 0 0,-1-1 0 0 0,0-2 1 0 0,1-1-1 0 0,-1 0 0 0 0,-1-3 1 0 0,36-10-1 0 0,-53 13-2611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29.038"/>
    </inkml:context>
    <inkml:brush xml:id="br0">
      <inkml:brushProperty name="width" value="0.05" units="cm"/>
      <inkml:brushProperty name="height" value="0.05" units="cm"/>
    </inkml:brush>
  </inkml:definitions>
  <inkml:trace contextRef="#ctx0" brushRef="#br0">10 18 520 0 0,'-9'10'17468'0'0,"31"-9"-12433"0"0,36-8-3792 0 0,-20 2-376 0 0,54-12 812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0.532"/>
    </inkml:context>
    <inkml:brush xml:id="br0">
      <inkml:brushProperty name="width" value="0.05" units="cm"/>
      <inkml:brushProperty name="height" value="0.05" units="cm"/>
    </inkml:brush>
  </inkml:definitions>
  <inkml:trace contextRef="#ctx0" brushRef="#br0">0 25 272 0 0,'0'0'3967'0'0,"21"22"-363"0"0,5 26 614 0 0,35 87 1 0 0,-4-7-16 0 0,-56-124-4033 0 0,1 0 0 0 0,0-1 0 0 0,0 1 1 0 0,0 0-1 0 0,1-1 0 0 0,-1 0 1 0 0,1 0-1 0 0,0 0 0 0 0,0 0 0 0 0,0 0 1 0 0,0 0-1 0 0,0-1 0 0 0,1 1 1 0 0,6 2-1 0 0,-8-4-97 0 0,0-1 0 0 0,0 0-1 0 0,0 0 1 0 0,1 0 0 0 0,-1 0 0 0 0,0 0 0 0 0,0 0 0 0 0,1 0 0 0 0,-1-1-1 0 0,0 1 1 0 0,0-1 0 0 0,0 0 0 0 0,0 1 0 0 0,0-1 0 0 0,0 0 0 0 0,0 0-1 0 0,0 0 1 0 0,0-1 0 0 0,0 1 0 0 0,-1 0 0 0 0,1-1 0 0 0,0 1-1 0 0,-1-1 1 0 0,1 0 0 0 0,-1 1 0 0 0,0-1 0 0 0,1 0 0 0 0,0-3 0 0 0,7-7 163 0 0,-2 0 0 0 0,1 0 0 0 0,-2-1 0 0 0,0 0 0 0 0,0 0 1 0 0,-1 0-1 0 0,5-22 0 0 0,-2-5 199 0 0,4-52 1 0 0,-2 3-2571 0 0,-1 63-1266 0 0,0 18-3582 0 0,-4 6 4345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1.348"/>
    </inkml:context>
    <inkml:brush xml:id="br0">
      <inkml:brushProperty name="width" value="0.05" units="cm"/>
      <inkml:brushProperty name="height" value="0.05" units="cm"/>
    </inkml:brush>
  </inkml:definitions>
  <inkml:trace contextRef="#ctx0" brushRef="#br0">30 20 36 0 0,'-3'83'10793'0'0,"-24"147"1"0"0,27-226-8387 0 0,2-7-921 0 0,4-15-431 0 0,6-28-692 0 0,-6 19-123 0 0,0-1 0 0 0,1 1 1 0 0,22-50-1 0 0,-26 69-225 0 0,0 1 1 0 0,1 0-1 0 0,0 0 0 0 0,0 1 1 0 0,1-1-1 0 0,0 1 0 0 0,0 0 0 0 0,0 0 1 0 0,1 1-1 0 0,0-1 0 0 0,0 1 0 0 0,0 1 1 0 0,1-1-1 0 0,0 1 0 0 0,0 0 0 0 0,0 1 1 0 0,0-1-1 0 0,14-3 0 0 0,-19 6-12 0 0,0 1 1 0 0,0-1-1 0 0,0 1 0 0 0,0-1 0 0 0,0 1 1 0 0,0 0-1 0 0,0 0 0 0 0,0 0 0 0 0,0 0 0 0 0,0 0 1 0 0,1 0-1 0 0,-1 1 0 0 0,0-1 0 0 0,0 1 0 0 0,0-1 1 0 0,0 1-1 0 0,-1 0 0 0 0,5 2 0 0 0,-5-2-13 0 0,0 0 0 0 0,0 0 0 0 0,0 0 0 0 0,0 1-1 0 0,0-1 1 0 0,-1 0 0 0 0,1 1 0 0 0,0-1 0 0 0,0 1-1 0 0,-1-1 1 0 0,1 1 0 0 0,-1-1 0 0 0,0 1 0 0 0,1-1-1 0 0,-1 1 1 0 0,0-1 0 0 0,0 1 0 0 0,0 3 0 0 0,0 1-63 0 0,-1 0 0 0 0,0 0 0 0 0,0 0 0 0 0,-1 0 0 0 0,0 0 1 0 0,0 0-1 0 0,0-1 0 0 0,-1 1 0 0 0,1-1 0 0 0,-7 9 0 0 0,4-8-56 0 0,0 0-1 0 0,-1 0 1 0 0,0-1 0 0 0,0 0-1 0 0,0 0 1 0 0,-1-1-1 0 0,1 0 1 0 0,-9 4 0 0 0,-23 17-1152 0 0,38-25 1274 0 0,-1 1-1 0 0,1-1 1 0 0,0 1 0 0 0,0-1 0 0 0,0 1 0 0 0,0-1 0 0 0,0 1 0 0 0,0-1 0 0 0,0 1 0 0 0,0-1 0 0 0,0 1 0 0 0,0-1-1 0 0,1 1 1 0 0,-1-1 0 0 0,0 1 0 0 0,0-1 0 0 0,0 1 0 0 0,1-1 0 0 0,-1 1 0 0 0,0-1 0 0 0,0 1 0 0 0,1-1 0 0 0,-1 0-1 0 0,0 1 1 0 0,1-1 0 0 0,-1 1 0 0 0,0-1 0 0 0,1 0 0 0 0,-1 0 0 0 0,1 1 0 0 0,-1-1 0 0 0,1 0 0 0 0,-1 0 0 0 0,1 1-1 0 0,-1-1 1 0 0,1 0 0 0 0,-1 0 0 0 0,1 0 0 0 0,-1 0 0 0 0,1 0 0 0 0,0 0 0 0 0,29 14 437 0 0,-27-13-382 0 0,115 60 1734 0 0,-40-19-1049 0 0,-72-40-1298 0 0,8-3-9966 0 0,-9-1 7719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1.850"/>
    </inkml:context>
    <inkml:brush xml:id="br0">
      <inkml:brushProperty name="width" value="0.05" units="cm"/>
      <inkml:brushProperty name="height" value="0.05" units="cm"/>
    </inkml:brush>
  </inkml:definitions>
  <inkml:trace contextRef="#ctx0" brushRef="#br0">6 19 24 0 0,'-5'-19'12799'0'0,"8"38"-5537"0"0,5 21-4366 0 0,-3 5-1212 0 0,13 55 0 0 0,-17-96-2413 0 0,5 16 216 0 0,-2-15-2973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8.155"/>
    </inkml:context>
    <inkml:brush xml:id="br0">
      <inkml:brushProperty name="width" value="0.05" units="cm"/>
      <inkml:brushProperty name="height" value="0.05" units="cm"/>
    </inkml:brush>
  </inkml:definitions>
  <inkml:trace contextRef="#ctx0" brushRef="#br0">1 99 292 0 0,'5'-4'1857'0'0,"0"0"0"0"0,1 0 0 0 0,0 1 0 0 0,0 0 0 0 0,10-5 0 0 0,38-6 4800 0 0,-16 9-3649 0 0,39 0 1 0 0,-34 3-1231 0 0,1 1-201 0 0,-30 1-1086 0 0,1 0-1 0 0,-1-1 0 0 0,1 0 0 0 0,15-5 1 0 0,-29 6-828 0 0,35-19-5957 0 0,-22 7-493 0 0,-7 6 3959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2.180"/>
    </inkml:context>
    <inkml:brush xml:id="br0">
      <inkml:brushProperty name="width" value="0.05" units="cm"/>
      <inkml:brushProperty name="height" value="0.05" units="cm"/>
    </inkml:brush>
  </inkml:definitions>
  <inkml:trace contextRef="#ctx0" brushRef="#br0">1 46 84 0 0,'1'-7'14497'0'0,"34"-3"-9688"0"0,47-6-2017 0 0,-22 9-1699 0 0,-34 3-8390 0 0,-22 4 5668 0 0,3-1-831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2.830"/>
    </inkml:context>
    <inkml:brush xml:id="br0">
      <inkml:brushProperty name="width" value="0.05" units="cm"/>
      <inkml:brushProperty name="height" value="0.05" units="cm"/>
    </inkml:brush>
  </inkml:definitions>
  <inkml:trace contextRef="#ctx0" brushRef="#br0">1 105 584 0 0,'5'4'11288'0'0,"23"22"-7653"0"0,23 42 1113 0 0,4-2 1 0 0,75 71 0 0 0,-130-136-4711 0 0,1-1 1 0 0,0 1 0 0 0,0 0 0 0 0,-1-1 0 0 0,1 1-1 0 0,0-1 1 0 0,0 0 0 0 0,0 1 0 0 0,0-1-1 0 0,0 1 1 0 0,0-1 0 0 0,0 0 0 0 0,0 0-1 0 0,0 0 1 0 0,0 0 0 0 0,0 0 0 0 0,0 0-1 0 0,0 0 1 0 0,-1 0 0 0 0,1 0 0 0 0,0 0 0 0 0,0 0-1 0 0,0 0 1 0 0,0-1 0 0 0,0 1 0 0 0,0 0-1 0 0,0-1 1 0 0,0 1 0 0 0,0-1 0 0 0,0 1-1 0 0,-1-1 1 0 0,1 1 0 0 0,0-1 0 0 0,0 0-1 0 0,-1 1 1 0 0,1-1 0 0 0,0 0 0 0 0,-1 0 0 0 0,1 1-1 0 0,-1-1 1 0 0,1 0 0 0 0,-1 0 0 0 0,1 0-1 0 0,-1 0 1 0 0,1 0 0 0 0,-1 0 0 0 0,0 1-1 0 0,0-2 1 0 0,20-52 38 0 0,-19 50-14 0 0,5-19-72 0 0,4-8-72 0 0,-1-1 0 0 0,-2 0 0 0 0,-1-1 0 0 0,-2 1 0 0 0,-1-1 0 0 0,-2-51 0 0 0,-1 80-576 0 0,-2-17-395 0 0,8 10-7706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3.548"/>
    </inkml:context>
    <inkml:brush xml:id="br0">
      <inkml:brushProperty name="width" value="0.05" units="cm"/>
      <inkml:brushProperty name="height" value="0.05" units="cm"/>
    </inkml:brush>
  </inkml:definitions>
  <inkml:trace contextRef="#ctx0" brushRef="#br0">52 20 144 0 0,'9'-19'22309'0'0,"-29"62"-19141"0"0,-13 33-416 0 0,31-71-2605 0 0,1-1 1 0 0,-1 1-1 0 0,1 0 1 0 0,1 0-1 0 0,-1 0 1 0 0,1 0-1 0 0,0-1 1 0 0,0 1-1 0 0,0 0 1 0 0,0 0-1 0 0,1 0 0 0 0,0 0 1 0 0,3 7-1 0 0,-2-9-84 0 0,0 1 0 0 0,0-1 0 0 0,1 0 0 0 0,0-1 0 0 0,-1 1 0 0 0,1 0 0 0 0,0-1 0 0 0,0 1 0 0 0,1-1 0 0 0,-1 0 0 0 0,0 0 0 0 0,1 0 0 0 0,-1-1 0 0 0,1 1 0 0 0,0-1 0 0 0,-1 0 0 0 0,1 0 0 0 0,0 0 0 0 0,0-1 0 0 0,4 1 0 0 0,15 2 140 0 0,-1-1 1 0 0,24-1-1 0 0,-42-1-175 0 0,98 3-45 0 0,-101-3-260 0 0,2 1-101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7.784"/>
    </inkml:context>
    <inkml:brush xml:id="br0">
      <inkml:brushProperty name="width" value="0.05" units="cm"/>
      <inkml:brushProperty name="height" value="0.05" units="cm"/>
    </inkml:brush>
  </inkml:definitions>
  <inkml:trace contextRef="#ctx0" brushRef="#br0">0 47 536 0 0,'0'0'5247'0'0,"14"36"224"0"0,5 11-2676 0 0,1-1 0 0 0,37 59 0 0 0,0 0 346 0 0,-50-90-2598 0 0,-6-11-289 0 0,0-1 1 0 0,1 1-1 0 0,-1-1 0 0 0,1 1 1 0 0,0-1-1 0 0,0 0 0 0 0,1 1 1 0 0,-1-1-1 0 0,6 5 620 0 0,-3-17-351 0 0,1-2-181 0 0,-1 0 1 0 0,0 0-1 0 0,-1 0 0 0 0,5-20 1 0 0,38-227 2089 0 0,-23 182-2639 0 0,-17 55-2156 0 0,10 31-11927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8.465"/>
    </inkml:context>
    <inkml:brush xml:id="br0">
      <inkml:brushProperty name="width" value="0.05" units="cm"/>
      <inkml:brushProperty name="height" value="0.05" units="cm"/>
    </inkml:brush>
  </inkml:definitions>
  <inkml:trace contextRef="#ctx0" brushRef="#br0">220 33 8 0 0,'0'-1'366'0'0,"1"1"1"0"0,-1 0-1 0 0,1-1 0 0 0,-1 1 0 0 0,1-1 1 0 0,-1 1-1 0 0,0-1 0 0 0,1 1 0 0 0,-1-1 1 0 0,0 1-1 0 0,1-1 0 0 0,-1 1 0 0 0,0-1 1 0 0,0 0-1 0 0,1 1 0 0 0,-1-1 0 0 0,0 1 1 0 0,0-1-1 0 0,0 0 0 0 0,0 1 1 0 0,0-1-1 0 0,0 0 0 0 0,0 1 0 0 0,0-1 1 0 0,0 1-1 0 0,0-1 0 0 0,0 0 0 0 0,0 1 1 0 0,0-1-1 0 0,-1 1 0 0 0,1-1 0 0 0,0 0 1 0 0,-1 0-1 0 0,-21-9 4281 0 0,-30 8-2490 0 0,39 2-1756 0 0,0 1 0 0 0,1 1-1 0 0,-1 0 1 0 0,0 1 0 0 0,1 0 0 0 0,-1 1-1 0 0,1 0 1 0 0,0 1 0 0 0,-20 12 0 0 0,32-17-370 0 0,-1 0 1 0 0,1 1-1 0 0,0-1 1 0 0,-1 0-1 0 0,1 1 1 0 0,0-1-1 0 0,-1 0 1 0 0,1 1-1 0 0,0-1 1 0 0,0 0-1 0 0,-1 1 1 0 0,1-1-1 0 0,0 1 0 0 0,0-1 1 0 0,0 1-1 0 0,-1-1 1 0 0,1 1-1 0 0,0-1 1 0 0,0 1-1 0 0,0-1 1 0 0,0 1-1 0 0,0-1 1 0 0,0 0-1 0 0,0 1 1 0 0,0-1-1 0 0,0 1 1 0 0,0-1-1 0 0,0 1 1 0 0,1-1-1 0 0,-1 1 1 0 0,0-1-1 0 0,0 1 1 0 0,15 16 445 0 0,20 7 1 0 0,-34-24-459 0 0,46 24 424 0 0,-19-10-57 0 0,40 26 0 0 0,-62-37-405 0 0,0 2 1 0 0,0-1-1 0 0,-1 1 0 0 0,0-1 1 0 0,0 2-1 0 0,0-1 0 0 0,0 0 1 0 0,-1 1-1 0 0,0 0 0 0 0,0 0 1 0 0,-1 0-1 0 0,4 8 0 0 0,-7-12 15 0 0,0-1-1 0 0,0 0 0 0 0,0 0 1 0 0,0 0-1 0 0,-1 1 0 0 0,1-1 1 0 0,0 0-1 0 0,-1 0 0 0 0,1 0 1 0 0,-1 0-1 0 0,1 0 0 0 0,-1 0 1 0 0,0 1-1 0 0,1-1 0 0 0,-1-1 1 0 0,0 1-1 0 0,0 0 1 0 0,0 0-1 0 0,1 0 0 0 0,-1 0 1 0 0,0-1-1 0 0,0 1 0 0 0,0 0 1 0 0,0-1-1 0 0,-1 1 0 0 0,1 0 1 0 0,0-1-1 0 0,0 0 0 0 0,0 1 1 0 0,0-1-1 0 0,0 0 0 0 0,-1 1 1 0 0,1-1-1 0 0,-2 0 0 0 0,-45 9 13 0 0,47-8-11 0 0,-82 3-320 0 0,77-4-175 0 0,-1-1 0 0 0,1 1 0 0 0,0-1 0 0 0,0 0 0 0 0,0-1 0 0 0,0 1 0 0 0,0-1 0 0 0,1 0 1 0 0,-1-1-1 0 0,0 1 0 0 0,-6-5 0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9.017"/>
    </inkml:context>
    <inkml:brush xml:id="br0">
      <inkml:brushProperty name="width" value="0.05" units="cm"/>
      <inkml:brushProperty name="height" value="0.05" units="cm"/>
    </inkml:brush>
  </inkml:definitions>
  <inkml:trace contextRef="#ctx0" brushRef="#br0">11 26 668 0 0,'-10'-10'16987'0'0,"24"10"-9936"0"0,6 2-6083 0 0,24-2 1077 0 0,80-2 1398 0 0,-47-10-5110 0 0,-73 10-110 0 0,2 0-116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39.365"/>
    </inkml:context>
    <inkml:brush xml:id="br0">
      <inkml:brushProperty name="width" value="0.05" units="cm"/>
      <inkml:brushProperty name="height" value="0.05" units="cm"/>
    </inkml:brush>
  </inkml:definitions>
  <inkml:trace contextRef="#ctx0" brushRef="#br0">0 1 936 0 0,'3'4'6941'0'0,"9"11"-963"0"0,3-11-4072 0 0,1-1 1 0 0,0 0 0 0 0,0-1-1 0 0,19 0 1 0 0,-16-2-1796 0 0,0-1 0 0 0,0-1 0 0 0,22-4 0 0 0,-36 4-1648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4.218"/>
    </inkml:context>
    <inkml:brush xml:id="br0">
      <inkml:brushProperty name="width" value="0.05" units="cm"/>
      <inkml:brushProperty name="height" value="0.05" units="cm"/>
    </inkml:brush>
  </inkml:definitions>
  <inkml:trace contextRef="#ctx0" brushRef="#br0">34 44 584 0 0,'-18'-15'5222'0'0,"17"15"-5043"0"0,1-1-1 0 0,0 1 1 0 0,0 0 0 0 0,-1 0-1 0 0,1 0 1 0 0,0-1-1 0 0,-1 1 1 0 0,1 0 0 0 0,0 0-1 0 0,0 0 1 0 0,-1-1-1 0 0,1 1 1 0 0,0 0 0 0 0,-1 0-1 0 0,1 0 1 0 0,0 0 0 0 0,-1 0-1 0 0,1 0 1 0 0,-1 0-1 0 0,1 0 1 0 0,0 0 0 0 0,-1 0-1 0 0,1 0 1 0 0,0 0-1 0 0,-1 0 1 0 0,1 0 0 0 0,0 0-1 0 0,-1 0 1 0 0,1 0 0 0 0,0 0-1 0 0,-1 1 1 0 0,1-1-1 0 0,0 0 1 0 0,-1 0 0 0 0,1 0-1 0 0,0 1 1 0 0,0-1-1 0 0,-1 0 1 0 0,1 0 0 0 0,0 1-1 0 0,0-1 1 0 0,-1 0 0 0 0,1 0-1 0 0,0 1 1 0 0,0-1-1 0 0,0 0 1 0 0,0 1 0 0 0,-1-1-1 0 0,1 0 1 0 0,0 1-1 0 0,0-1 1 0 0,0 1 0 0 0,0 0 565 0 0,46 6 3716 0 0,-43-7-4340 0 0,-1 0 1 0 0,1 0 0 0 0,-1-1 0 0 0,1 0 0 0 0,-1 1-1 0 0,1-1 1 0 0,-1 0 0 0 0,0 0 0 0 0,1 0-1 0 0,-1 0 1 0 0,0-1 0 0 0,0 1 0 0 0,0 0 0 0 0,0-1-1 0 0,0 0 1 0 0,0 1 0 0 0,0-1 0 0 0,0 0 0 0 0,-1 0-1 0 0,1 0 1 0 0,-1 0 0 0 0,2-3 0 0 0,-3 4 402 0 0,-10-6-2521 0 0,10 7 1882 0 0,0 0 0 0 0,0 0 0 0 0,0 0 1 0 0,-1-1-1 0 0,1 1 0 0 0,0 0 0 0 0,0 0 1 0 0,0 0-1 0 0,0 0 0 0 0,-1 0 0 0 0,1 0 1 0 0,0 0-1 0 0,0 0 0 0 0,0 0 0 0 0,-1 0 0 0 0,1 0 1 0 0,0 0-1 0 0,0 0 0 0 0,0 0 0 0 0,-1 0 1 0 0,1 0-1 0 0,0 0 0 0 0,0 0 0 0 0,0 0 1 0 0,0 0-1 0 0,-1 0 0 0 0,1 0 0 0 0,0 0 1 0 0,0 0-1 0 0,0 0 0 0 0,-1 0 0 0 0,1 1 1 0 0,0-1-1 0 0,0 0 0 0 0,0 0 0 0 0,0 0 1 0 0,0 0-1 0 0,-1 0 0 0 0,1 1 0 0 0,0-1 1 0 0,0 0-1 0 0,0 0 0 0 0,0 0 0 0 0,0 0 1 0 0,0 1-1 0 0,0-1 0 0 0,0 0 0 0 0,0 0 0 0 0,0 0 1 0 0,0 0-1 0 0,0 1 0 0 0,0-1 0 0 0,0 0 1 0 0,0 0-1 0 0,0 0 0 0 0,0 1 0 0 0,0-1 1 0 0,0 0-1 0 0,0 0 0 0 0,0 0 0 0 0,0 1 1 0 0,0-1-1 0 0,0 0 0 0 0,0 0 0 0 0,0 0 1 0 0,0 0-1 0 0,0 1 0 0 0,0-1 0 0 0,1 0 1 0 0,0 6-2229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3.697"/>
    </inkml:context>
    <inkml:brush xml:id="br0">
      <inkml:brushProperty name="width" value="0.05" units="cm"/>
      <inkml:brushProperty name="height" value="0.05" units="cm"/>
    </inkml:brush>
  </inkml:definitions>
  <inkml:trace contextRef="#ctx0" brushRef="#br0">37 28 380 0 0,'-3'-28'8838'0'0,"-5"40"-1808"0"0,-2 17-2885 0 0,3-1-4041 0 0,4-16 275 0 0,1 0 0 0 0,0-1 0 0 0,1 1 0 0 0,1 0 0 0 0,-1 0 0 0 0,2 0 0 0 0,0 0 0 0 0,0 0 0 0 0,1 0 0 0 0,4 12 0 0 0,-5-19-291 0 0,0-1 0 0 0,1 0 0 0 0,-1 0 0 0 0,1 0 0 0 0,0 0 0 0 0,0 0 0 0 0,1-1 1 0 0,-1 1-1 0 0,1-1 0 0 0,0 1 0 0 0,0-1 0 0 0,0 0 0 0 0,0 0 0 0 0,0 0 0 0 0,1-1 0 0 0,-1 1 0 0 0,1-1 0 0 0,0 0 0 0 0,0 0 0 0 0,-1 0 0 0 0,1 0 0 0 0,1-1 0 0 0,-1 1 0 0 0,0-1 0 0 0,0 0 1 0 0,0-1-1 0 0,1 1 0 0 0,-1-1 0 0 0,0 1 0 0 0,1-1 0 0 0,4-1 0 0 0,-3 0-106 0 0,0 0-1 0 0,0 0 1 0 0,0 0 0 0 0,0-1 0 0 0,-1 0-1 0 0,1 0 1 0 0,-1-1 0 0 0,1 1 0 0 0,-1-1-1 0 0,8-6 1 0 0,6-7-3834 0 0,-5-3-5319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4.964"/>
    </inkml:context>
    <inkml:brush xml:id="br0">
      <inkml:brushProperty name="width" value="0.05" units="cm"/>
      <inkml:brushProperty name="height" value="0.05" units="cm"/>
    </inkml:brush>
  </inkml:definitions>
  <inkml:trace contextRef="#ctx0" brushRef="#br0">78 54 632 0 0,'-8'-28'11270'0'0,"-10"8"-4609"0"0,17 19-6512 0 0,0 1 1 0 0,-1-1-1 0 0,1 0 0 0 0,0 1 1 0 0,-1-1-1 0 0,1 1 0 0 0,0-1 1 0 0,-1 1-1 0 0,1 0 0 0 0,-1-1 0 0 0,1 1 1 0 0,-1 0-1 0 0,1 0 0 0 0,-1 0 1 0 0,1 0-1 0 0,-1 0 0 0 0,1 1 1 0 0,0-1-1 0 0,-1 0 0 0 0,1 1 1 0 0,-1-1-1 0 0,1 1 0 0 0,0-1 0 0 0,-1 1 1 0 0,1 0-1 0 0,0-1 0 0 0,0 1 1 0 0,-1 0-1 0 0,1 0 0 0 0,0 0 1 0 0,0 0-1 0 0,0 0 0 0 0,0 0 1 0 0,0 0-1 0 0,-1 3 0 0 0,1-3-105 0 0,1-1 0 0 0,-1 1 0 0 0,1 0 1 0 0,0-1-1 0 0,-1 1 0 0 0,1 0 0 0 0,0 0 0 0 0,0 0 0 0 0,-1-1 0 0 0,1 1 0 0 0,0 0 0 0 0,0 0 0 0 0,0 0 1 0 0,0 0-1 0 0,0-1 0 0 0,0 1 0 0 0,0 0 0 0 0,0 0 0 0 0,1 0 0 0 0,-1 0 0 0 0,0-1 0 0 0,0 1 0 0 0,1 0 0 0 0,-1 0 1 0 0,0-1-1 0 0,1 1 0 0 0,-1 0 0 0 0,1 0 0 0 0,-1-1 0 0 0,1 1 0 0 0,-1 0 0 0 0,1-1 0 0 0,0 1 0 0 0,-1-1 0 0 0,1 1 1 0 0,0-1-1 0 0,-1 1 0 0 0,1-1 0 0 0,0 0 0 0 0,-1 1 0 0 0,1-1 0 0 0,0 0 0 0 0,0 1 0 0 0,0-1 0 0 0,-1 0 1 0 0,1 0-1 0 0,1 0 0 0 0,0 1-3 0 0,0 0 0 0 0,0-1 0 0 0,-1 1 0 0 0,1-1 0 0 0,0 1 0 0 0,0-1 0 0 0,0 0 0 0 0,-1 0 0 0 0,1 0 0 0 0,0 0 0 0 0,0 0 0 0 0,0 0 0 0 0,-1 0 0 0 0,1-1 0 0 0,0 1 0 0 0,0-1 0 0 0,-1 1 0 0 0,1-1 0 0 0,0 0 0 0 0,-1 0 0 0 0,4-1 0 0 0,-4 1-38 0 0,-19-11-2697 0 0,11 11 990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18.643"/>
    </inkml:context>
    <inkml:brush xml:id="br0">
      <inkml:brushProperty name="width" value="0.05" units="cm"/>
      <inkml:brushProperty name="height" value="0.05" units="cm"/>
    </inkml:brush>
  </inkml:definitions>
  <inkml:trace contextRef="#ctx0" brushRef="#br0">0 182 76 0 0,'1'-2'457'0'0,"0"0"0"0"0,-1 0 1 0 0,1 0-1 0 0,0 0 0 0 0,0 0 0 0 0,0 0 1 0 0,1 1-1 0 0,-1-1 0 0 0,0 0 0 0 0,1 1 1 0 0,-1-1-1 0 0,1 0 0 0 0,-1 1 0 0 0,1 0 1 0 0,0-1-1 0 0,0 1 0 0 0,0 0 0 0 0,0 0 1 0 0,-1 0-1 0 0,1 0 0 0 0,0 0 0 0 0,4 0 1 0 0,-4 1 47 0 0,0 0 1 0 0,0 0 0 0 0,0 0 0 0 0,0 1 0 0 0,1-1-1 0 0,-1 1 1 0 0,0-1 0 0 0,0 1 0 0 0,0 0 0 0 0,0 0-1 0 0,3 1 1 0 0,17 13 572 0 0,256 226 8306 0 0,-209-177-7775 0 0,-59-54-1267 0 0,-8-7-222 0 0,0-1 1 0 0,0 1 0 0 0,0-1 0 0 0,1 0-1 0 0,-1 0 1 0 0,0 0 0 0 0,1 0 0 0 0,-1 0-1 0 0,1-1 1 0 0,0 1 0 0 0,0-1 0 0 0,-1 0-1 0 0,1 1 1 0 0,0-1 0 0 0,0-1 0 0 0,0 1-1 0 0,4 0 1 0 0,-4-3-64 0 0,-1 0-1 0 0,0 0 0 0 0,0 0 1 0 0,-1 0-1 0 0,1-1 0 0 0,0 1 1 0 0,-1-1-1 0 0,1 1 1 0 0,-1-1-1 0 0,0 0 0 0 0,0 1 1 0 0,0-1-1 0 0,0 0 0 0 0,-1 0 1 0 0,2-6-1 0 0,-2 7-26 0 0,30-132 264 0 0,48-174-359 0 0,-72 295 168 0 0,-2 3-3515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5.949"/>
    </inkml:context>
    <inkml:brush xml:id="br0">
      <inkml:brushProperty name="width" value="0.05" units="cm"/>
      <inkml:brushProperty name="height" value="0.05" units="cm"/>
    </inkml:brush>
  </inkml:definitions>
  <inkml:trace contextRef="#ctx0" brushRef="#br0">1 0 196 0 0,'0'3'8423'0'0,"0"5"-3995"0"0,0 43-1297 0 0,6 114 2591 0 0,1-55-7421 0 0,-3-94-1486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6.569"/>
    </inkml:context>
    <inkml:brush xml:id="br0">
      <inkml:brushProperty name="width" value="0.05" units="cm"/>
      <inkml:brushProperty name="height" value="0.05" units="cm"/>
    </inkml:brush>
  </inkml:definitions>
  <inkml:trace contextRef="#ctx0" brushRef="#br0">0 221 384 0 0,'1'-9'669'0'0,"0"0"0"0"0,1 0-1 0 0,0 1 1 0 0,0-1 0 0 0,1 0 0 0 0,0 1 0 0 0,1 0 0 0 0,0 0-1 0 0,0 0 1 0 0,0 0 0 0 0,1 1 0 0 0,0 0 0 0 0,1 0-1 0 0,0 0 1 0 0,0 0 0 0 0,0 1 0 0 0,9-7 0 0 0,-5 5-107 0 0,0 0 1 0 0,0 1-1 0 0,1-1 1 0 0,0 2-1 0 0,0 0 1 0 0,1 0-1 0 0,0 1 1 0 0,0 0-1 0 0,0 1 0 0 0,1 1 1 0 0,15-3-1 0 0,-16 5-285 0 0,-1 1 0 0 0,0 0-1 0 0,0 0 1 0 0,0 1 0 0 0,0 1-1 0 0,0 0 1 0 0,0 0-1 0 0,0 1 1 0 0,-1 0 0 0 0,1 1-1 0 0,-1 0 1 0 0,0 1-1 0 0,0 0 1 0 0,10 8 0 0 0,-15-10-216 0 0,-1 1 0 0 0,1-1 0 0 0,-1 1 1 0 0,1 1-1 0 0,-1-1 0 0 0,-1 0 0 0 0,1 1 1 0 0,0 0-1 0 0,-1 0 0 0 0,0 0 0 0 0,0 0 1 0 0,-1 1-1 0 0,0-1 0 0 0,0 1 0 0 0,0-1 0 0 0,0 1 1 0 0,-1 0-1 0 0,0 0 0 0 0,0 0 0 0 0,0 0 1 0 0,-1-1-1 0 0,0 1 0 0 0,0 0 0 0 0,-1 0 1 0 0,0 0-1 0 0,0 0 0 0 0,-3 10 0 0 0,0-2-191 0 0,-1-1-1 0 0,-1 1 1 0 0,0-1-1 0 0,-1 0 1 0 0,0-1-1 0 0,-13 16 1 0 0,14-20-124 0 0,0 0 1 0 0,0-1-1 0 0,-1 0 1 0 0,0-1-1 0 0,0 1 1 0 0,-1-1-1 0 0,1-1 1 0 0,-2 1-1 0 0,1-1 1 0 0,-16 7-1 0 0,10-7-455 0 0,21-5 1199 0 0,27-1 631 0 0,-21 3-809 0 0,0 1 0 0 0,-1 1-1 0 0,0 0 1 0 0,1 0 0 0 0,-1 1-1 0 0,-1 1 1 0 0,22 14 0 0 0,-3 1 793 0 0,39 38 0 0 0,-31-25-383 0 0,-31-29-1321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7.234"/>
    </inkml:context>
    <inkml:brush xml:id="br0">
      <inkml:brushProperty name="width" value="0.05" units="cm"/>
      <inkml:brushProperty name="height" value="0.05" units="cm"/>
    </inkml:brush>
  </inkml:definitions>
  <inkml:trace contextRef="#ctx0" brushRef="#br0">0 0 472 0 0,'0'0'7447'0'0,"6"34"-3430"0"0,1-4-1859 0 0,0 0-1 0 0,3 59 0 0 0,3 10 264 0 0,-4-56-2878 0 0,-6-29-2211 0 0,1 0-3330 0 0,-3-10 3993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7.583"/>
    </inkml:context>
    <inkml:brush xml:id="br0">
      <inkml:brushProperty name="width" value="0.05" units="cm"/>
      <inkml:brushProperty name="height" value="0.05" units="cm"/>
    </inkml:brush>
  </inkml:definitions>
  <inkml:trace contextRef="#ctx0" brushRef="#br0">1 26 864 0 0,'8'1'8560'0'0,"5"-1"-3408"0"0,40-7-1239 0 0,-14 2-1493 0 0,46-1 1696 0 0,-22 2-4911 0 0,-20 0-8065 0 0,-37 3 6223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8.151"/>
    </inkml:context>
    <inkml:brush xml:id="br0">
      <inkml:brushProperty name="width" value="0.05" units="cm"/>
      <inkml:brushProperty name="height" value="0.05" units="cm"/>
    </inkml:brush>
  </inkml:definitions>
  <inkml:trace contextRef="#ctx0" brushRef="#br0">12 37 268 0 0,'3'-9'1046'0'0,"-3"8"-599"0"0,1-1-1 0 0,-1 0 0 0 0,0 1 1 0 0,1-1-1 0 0,0 0 0 0 0,-1 1 1 0 0,1-1-1 0 0,0 1 0 0 0,0-1 1 0 0,0 1-1 0 0,0-1 0 0 0,0 1 1 0 0,0 0-1 0 0,0-1 0 0 0,0 1 1 0 0,0 0-1 0 0,3-1 1577 0 0,-1 37 4574 0 0,-6 7-4445 0 0,-10 51 1 0 0,5-47-994 0 0,-2 50 0 0 0,10-82-813 0 0,0 0-1 0 0,0 0 1 0 0,2 0 0 0 0,0 0 0 0 0,0 0 0 0 0,1-1-1 0 0,10 26 1 0 0,-12-35-272 0 0,1 0-1 0 0,0-1 0 0 0,1 1 1 0 0,-1 0-1 0 0,0-1 1 0 0,1 0-1 0 0,0 0 0 0 0,0 0 1 0 0,0 0-1 0 0,0 0 1 0 0,1 0-1 0 0,-1-1 1 0 0,0 0-1 0 0,1 1 0 0 0,0-1 1 0 0,0-1-1 0 0,0 1 1 0 0,-1 0-1 0 0,2-1 1 0 0,-1 0-1 0 0,4 1 0 0 0,11 1-152 0 0,-1-1-1 0 0,0-1 0 0 0,33-2 1 0 0,20 2-3592 0 0,-64-1 1619 0 0,-4 1 310 0 0,9 2-6636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8.484"/>
    </inkml:context>
    <inkml:brush xml:id="br0">
      <inkml:brushProperty name="width" value="0.05" units="cm"/>
      <inkml:brushProperty name="height" value="0.05" units="cm"/>
    </inkml:brush>
  </inkml:definitions>
  <inkml:trace contextRef="#ctx0" brushRef="#br0">48 26 6229 0 0,'-13'-10'6949'0'0,"10"8"-6023"0"0,1 0 0 0 0,-1 0-1 0 0,0 0 1 0 0,0 1 0 0 0,0-1-1 0 0,0 1 1 0 0,0 0 0 0 0,0 0-1 0 0,0 0 1 0 0,-3 3 4183 0 0,14 12-3719 0 0,18-10-294 0 0,-19-8-2851 0 0,-14-4-2108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9.380"/>
    </inkml:context>
    <inkml:brush xml:id="br0">
      <inkml:brushProperty name="width" value="0.05" units="cm"/>
      <inkml:brushProperty name="height" value="0.05" units="cm"/>
    </inkml:brush>
  </inkml:definitions>
  <inkml:trace contextRef="#ctx0" brushRef="#br0">386 344 428 0 0,'-5'-4'970'0'0,"0"0"-1"0"0,0 0 1 0 0,-1 1 0 0 0,0 0-1 0 0,0 0 1 0 0,0 0 0 0 0,0 1-1 0 0,0 0 1 0 0,0 0 0 0 0,-12-2-1 0 0,6 3-47 0 0,1 0-1 0 0,0 1 1 0 0,-1 0-1 0 0,1 1 1 0 0,-21 3 0 0 0,14 0-284 0 0,1 0 1 0 0,0 2-1 0 0,0 0 0 0 0,1 1 1 0 0,-1 0-1 0 0,1 1 1 0 0,-27 19-1 0 0,37-22-326 0 0,-1 1 0 0 0,1-1 0 0 0,0 1 0 0 0,0 0-1 0 0,1 0 1 0 0,0 1 0 0 0,-8 13 0 0 0,12-19-237 0 0,0 1 0 0 0,0 0 0 0 0,0-1 1 0 0,1 1-1 0 0,-1 0 0 0 0,1 0 0 0 0,-1-1 0 0 0,1 1 1 0 0,0 0-1 0 0,-1 0 0 0 0,1 0 0 0 0,0-1 0 0 0,0 1 0 0 0,1 0 1 0 0,-1 0-1 0 0,0 0 0 0 0,0 0 0 0 0,1-1 0 0 0,-1 1 1 0 0,1 0-1 0 0,0 0 0 0 0,-1-1 0 0 0,1 1 0 0 0,0 0 1 0 0,0-1-1 0 0,0 1 0 0 0,0-1 0 0 0,0 0 0 0 0,1 1 1 0 0,-1-1-1 0 0,0 0 0 0 0,1 1 0 0 0,-1-1 0 0 0,1 0 1 0 0,-1 0-1 0 0,1 0 0 0 0,-1 0 0 0 0,1-1 0 0 0,0 1 1 0 0,-1 0-1 0 0,1-1 0 0 0,2 1 0 0 0,5 2 72 0 0,0 0-1 0 0,0-1 0 0 0,1 0 1 0 0,-1 0-1 0 0,1-1 1 0 0,-1-1-1 0 0,1 0 1 0 0,0 0-1 0 0,-1-1 0 0 0,1 0 1 0 0,-1 0-1 0 0,17-5 1 0 0,-9 1-43 0 0,-1-1 0 0 0,0 0 1 0 0,-1-1-1 0 0,1 0 1 0 0,-1-1-1 0 0,18-14 0 0 0,-21 12-62 0 0,-1 0-1 0 0,-1 0 1 0 0,0-2-1 0 0,0 1 1 0 0,-1-1-1 0 0,0 0 1 0 0,-1-1-1 0 0,-1 0 1 0 0,0 0-1 0 0,0-1 1 0 0,-2 0-1 0 0,1 0 0 0 0,-2-1 1 0 0,4-16-1 0 0,-3 3-26 0 0,0 1-1 0 0,-2 0 0 0 0,-1-1 1 0 0,-2 0-1 0 0,0 1 0 0 0,-8-52 0 0 0,8 78 4 0 0,1 36 114 0 0,-4 113 468 0 0,0-107-445 0 0,1 1 0 0 0,9 81 0 0 0,-7-118-305 0 0,1 0 0 0 0,0 0 1 0 0,0 0-1 0 0,0-1 0 0 0,1 1 0 0 0,0-1 0 0 0,0 1 0 0 0,0-1 0 0 0,0 1 0 0 0,1-1 0 0 0,0 0 0 0 0,-1 0 1 0 0,1-1-1 0 0,1 1 0 0 0,-1 0 0 0 0,1-1 0 0 0,3 4 0 0 0,20 4-4216 0 0,7-8-3966 0 0,-21-3 5479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49.733"/>
    </inkml:context>
    <inkml:brush xml:id="br0">
      <inkml:brushProperty name="width" value="0.05" units="cm"/>
      <inkml:brushProperty name="height" value="0.05" units="cm"/>
    </inkml:brush>
  </inkml:definitions>
  <inkml:trace contextRef="#ctx0" brushRef="#br0">35 14 576 0 0,'-5'-12'10237'0'0,"5"12"-9895"0"0,0 0-1 0 0,-1-1 0 0 0,1 1 0 0 0,-1 0 1 0 0,1 0-1 0 0,-1 0 0 0 0,1 0 0 0 0,0 0 1 0 0,-1 0-1 0 0,0 0 0 0 0,-9 18 4958 0 0,-3 32-1174 0 0,12-38-3424 0 0,1 0 1 0 0,0-1-1 0 0,0 1 0 0 0,1-1 1 0 0,0 1-1 0 0,1-1 1 0 0,5 16-1 0 0,-6-22-655 0 0,1 0-1 0 0,0-1 1 0 0,0 1-1 0 0,0-1 1 0 0,1 1-1 0 0,-1-1 1 0 0,1 0-1 0 0,6 7 1 0 0,-7-9-232 0 0,0 0 0 0 0,0-1 1 0 0,0 1-1 0 0,1 0 1 0 0,-1-1-1 0 0,0 0 0 0 0,1 1 1 0 0,-1-1-1 0 0,1 0 1 0 0,0 0-1 0 0,-1 0 0 0 0,1-1 1 0 0,0 1-1 0 0,-1-1 1 0 0,1 1-1 0 0,4-1 0 0 0,21-6-9622 0 0,-20 1 6885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0.115"/>
    </inkml:context>
    <inkml:brush xml:id="br0">
      <inkml:brushProperty name="width" value="0.05" units="cm"/>
      <inkml:brushProperty name="height" value="0.05" units="cm"/>
    </inkml:brush>
  </inkml:definitions>
  <inkml:trace contextRef="#ctx0" brushRef="#br0">23 98 820 0 0,'-15'-29'24332'0'0,"22"29"-24016"0"0,-6 0-293 0 0,1 1 0 0 0,-1-1 0 0 0,1 0 0 0 0,-1 0 0 0 0,1 1 0 0 0,0-1 0 0 0,-1 0-1 0 0,1 0 1 0 0,-1-1 0 0 0,1 1 0 0 0,-1 0 0 0 0,1-1 0 0 0,-1 1 0 0 0,1 0 0 0 0,-1-1 0 0 0,0 0-1 0 0,1 1 1 0 0,-1-1 0 0 0,0 0 0 0 0,1 0 0 0 0,-1 0 0 0 0,0 0 0 0 0,0 0 0 0 0,0 0 0 0 0,0 0 0 0 0,1 0-1 0 0,-2 0 1 0 0,1 0 0 0 0,0-1 0 0 0,0 1 0 0 0,0 0 0 0 0,-1-1 0 0 0,1 1 0 0 0,0 0 0 0 0,-1-1-1 0 0,1 1 1 0 0,-1-1 0 0 0,0 1 0 0 0,0-1 0 0 0,1 1 0 0 0,-1-1 0 0 0,0 1 0 0 0,0-1 0 0 0,0 1-1 0 0,0-1 1 0 0,-1-2 0 0 0,1 3-62 0 0,0 0 0 0 0,-1 0 0 0 0,1 0 0 0 0,0-1 0 0 0,-1 1 0 0 0,1 0 0 0 0,0 0 0 0 0,-1 0 0 0 0,0 0 0 0 0,1 0 0 0 0,-1 0 0 0 0,0-1 0 0 0,1 2 0 0 0,-1-1 0 0 0,0 0 0 0 0,0 0 0 0 0,0 0 0 0 0,0 0 0 0 0,0 0 0 0 0,0 1 0 0 0,0-1 0 0 0,0 0 0 0 0,0 1 0 0 0,0-1 0 0 0,0 1 0 0 0,0-1 0 0 0,0 1 0 0 0,-1 0 0 0 0,1-1 0 0 0,0 1 0 0 0,0 0 0 0 0,-1 0 0 0 0,1 0 0 0 0,0 0 0 0 0,0 0 0 0 0,0 0 0 0 0,-1 0 0 0 0,1 0 0 0 0,0 1 0 0 0,0-1 0 0 0,0 0 0 0 0,-1 1 0 0 0,1-1 0 0 0,0 1 0 0 0,0-1 0 0 0,0 1 0 0 0,0 0 0 0 0,0-1 0 0 0,0 1 0 0 0,0 0 0 0 0,0 0 0 0 0,0 0 0 0 0,0-1 0 0 0,1 1 0 0 0,-2 2 0 0 0,-4 6-2559 0 0,5 1-3657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1.249"/>
    </inkml:context>
    <inkml:brush xml:id="br0">
      <inkml:brushProperty name="width" value="0.05" units="cm"/>
      <inkml:brushProperty name="height" value="0.05" units="cm"/>
    </inkml:brush>
  </inkml:definitions>
  <inkml:trace contextRef="#ctx0" brushRef="#br0">7 97 4 0 0,'-7'-5'8880'0'0,"106"-6"-1698"0"0,61 10-3883 0 0,-75 2-2285 0 0,81-2 349 0 0,-8 2 1070 0 0,303-38 0 0 0,-457 37-2389 0 0,9-2 245 0 0,0 0-1 0 0,0-1 1 0 0,0 0 0 0 0,-1-1 0 0 0,1 0-1 0 0,-1-1 1 0 0,21-11 0 0 0,-31 14-590 0 0,1 0-137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28.831"/>
    </inkml:context>
    <inkml:brush xml:id="br0">
      <inkml:brushProperty name="width" value="0.05" units="cm"/>
      <inkml:brushProperty name="height" value="0.05" units="cm"/>
    </inkml:brush>
  </inkml:definitions>
  <inkml:trace contextRef="#ctx0" brushRef="#br0">550 19 424 0 0,'-1'-2'360'0'0,"-1"1"0"0"0,1-1 1 0 0,0 1-1 0 0,-1 0 0 0 0,1-1 0 0 0,-1 1 0 0 0,0 0 0 0 0,1 0 0 0 0,-1 0 1 0 0,0 0-1 0 0,0 0 0 0 0,1 0 0 0 0,-1 1 0 0 0,0-1 0 0 0,0 1 1 0 0,0-1-1 0 0,0 1 0 0 0,0 0 0 0 0,0-1 0 0 0,0 1 0 0 0,0 0 1 0 0,0 0-1 0 0,-3 1 0 0 0,0 0 19 0 0,1 1-1 0 0,-1-1 1 0 0,1 1 0 0 0,-1 0-1 0 0,1 0 1 0 0,0 1 0 0 0,0-1 0 0 0,0 1-1 0 0,-6 5 1 0 0,-2 3 77 0 0,1 0-1 0 0,1 0 1 0 0,0 1-1 0 0,0 1 1 0 0,-10 18-1 0 0,7-7-50 0 0,2 1 0 0 0,1 1-1 0 0,0 0 1 0 0,2 0 0 0 0,1 1 0 0 0,1 0-1 0 0,2 0 1 0 0,0 1 0 0 0,1 27 0 0 0,4 29 548 0 0,19 136 1 0 0,-10-140 11 0 0,1 159 0 0 0,-12-227-775 0 0,0 0 0 0 0,0 0 0 0 0,-1-1 0 0 0,-1 1 0 0 0,0 0 0 0 0,0-1-1 0 0,-1 1 1 0 0,-1-1 0 0 0,0 0 0 0 0,0-1 0 0 0,-1 1 0 0 0,0-1-1 0 0,-1 0 1 0 0,-8 9 0 0 0,10-15-102 0 0,-1-1 0 0 0,1 0 0 0 0,-1 0-1 0 0,1 0 1 0 0,-1-1 0 0 0,0 0 0 0 0,0 0 0 0 0,0 0-1 0 0,0-1 1 0 0,0 0 0 0 0,0 0 0 0 0,0 0 0 0 0,0-1-1 0 0,-1 0 1 0 0,1 0 0 0 0,-12-2 0 0 0,-10-2 98 0 0,-1-2 0 0 0,-31-10-1 0 0,58 16-174 0 0,-1-1-114 0 0,0 1-1 0 0,0-1 1 0 0,-1 0 0 0 0,1 0-1 0 0,0 0 1 0 0,0-1 0 0 0,0 1-1 0 0,0-1 1 0 0,0 0 0 0 0,1 0-1 0 0,-1 0 1 0 0,0 0-1 0 0,1 0 1 0 0,-1 0 0 0 0,-3-6-1 0 0,7 7-433 0 0,0 0 0 0 0,0 0 0 0 0,0 0 0 0 0,1 0 0 0 0,-1 0 0 0 0,0 0 0 0 0,1 0 0 0 0,-1 1 0 0 0,1-1 0 0 0,-1 1 0 0 0,0-1-1 0 0,1 1 1 0 0,-1-1 0 0 0,1 1 0 0 0,2 0 0 0 0,-2-1-337 0 0,9-3-2086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2.097"/>
    </inkml:context>
    <inkml:brush xml:id="br0">
      <inkml:brushProperty name="width" value="0.05" units="cm"/>
      <inkml:brushProperty name="height" value="0.05" units="cm"/>
    </inkml:brush>
  </inkml:definitions>
  <inkml:trace contextRef="#ctx0" brushRef="#br0">353 330 556 0 0,'0'0'1013'0'0,"-21"-12"8705"0"0,7 5-6697 0 0,0 3-1695 0 0,0 2 0 0 0,0 0 0 0 0,-29-1 1 0 0,26 3-873 0 0,0 1 0 0 0,0 1 0 0 0,0 1 0 0 0,0 0 0 0 0,0 1 0 0 0,0 0 1 0 0,1 2-1 0 0,0 0 0 0 0,0 0 0 0 0,-15 10 0 0 0,28-14-342 0 0,1-1 0 0 0,0 0 0 0 0,0 1-1 0 0,0-1 1 0 0,0 1 0 0 0,0-1 0 0 0,0 1-1 0 0,0 0 1 0 0,0 0 0 0 0,1 0 0 0 0,-1 0-1 0 0,1 0 1 0 0,-1 0 0 0 0,1 1 0 0 0,0-1-1 0 0,0 0 1 0 0,0 1 0 0 0,0-1 0 0 0,0 1-1 0 0,1-1 1 0 0,-1 5 0 0 0,1-6-37 0 0,1 1 0 0 0,-1-1 1 0 0,1 1-1 0 0,0 0 0 0 0,0-1 0 0 0,-1 1 1 0 0,1-1-1 0 0,0 0 0 0 0,0 1 0 0 0,0-1 1 0 0,1 0-1 0 0,-1 0 0 0 0,0 1 0 0 0,0-1 1 0 0,1 0-1 0 0,-1 0 0 0 0,1 0 0 0 0,-1-1 1 0 0,0 1-1 0 0,1 0 0 0 0,0 0 0 0 0,-1-1 1 0 0,1 1-1 0 0,-1-1 0 0 0,1 1 0 0 0,0-1 1 0 0,0 0-1 0 0,-1 0 0 0 0,1 0 0 0 0,0 0 1 0 0,-1 0-1 0 0,4-1 0 0 0,9 2 16 0 0,-1-2 0 0 0,0 0 0 0 0,0-1 0 0 0,0 0 0 0 0,0-1 0 0 0,0 0 0 0 0,-1-1 0 0 0,1-1 0 0 0,-1 0 0 0 0,0 0 1 0 0,0-1-1 0 0,-1-1 0 0 0,0 0 0 0 0,0-1 0 0 0,0 0 0 0 0,-1 0 0 0 0,0-1 0 0 0,13-17 0 0 0,-14 17-101 0 0,-2-1 0 0 0,1 0 1 0 0,-1 0-1 0 0,-1-1 0 0 0,0 1 0 0 0,0-2 0 0 0,-1 1 1 0 0,-1-1-1 0 0,0 1 0 0 0,0-1 0 0 0,-1 0 0 0 0,-1-1 1 0 0,0 1-1 0 0,-1 0 0 0 0,0-1 0 0 0,-1 1 1 0 0,0 0-1 0 0,-1-1 0 0 0,-4-21 0 0 0,3 24-13 0 0,1 5 1 0 0,1 1 1 0 0,-1-1-1 0 0,-1 0 1 0 0,1 1-1 0 0,-1 0 1 0 0,1-1 0 0 0,-1 1-1 0 0,-1 0 1 0 0,1 0-1 0 0,0 0 1 0 0,-4-4-1 0 0,5 7 1 0 0,-15 41-37 0 0,12-21 136 0 0,1 1 0 0 0,1 0 0 0 0,1 0 0 0 0,0 0-1 0 0,2 0 1 0 0,0 0 0 0 0,1 0 0 0 0,8 31 0 0 0,-7-41-179 0 0,1 0 1 0 0,0 0-1 0 0,0-1 1 0 0,0 1 0 0 0,2-1-1 0 0,-1 0 1 0 0,13 15-1 0 0,-13-18-306 0 0,1 0 0 0 0,-1-1 1 0 0,2 1-1 0 0,-1-1 0 0 0,1-1 0 0 0,-1 1 0 0 0,1-1 0 0 0,0 0 0 0 0,1-1 0 0 0,-1 0 0 0 0,10 3 0 0 0,21-2-9562 0 0,-28-4 7265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2.584"/>
    </inkml:context>
    <inkml:brush xml:id="br0">
      <inkml:brushProperty name="width" value="0.05" units="cm"/>
      <inkml:brushProperty name="height" value="0.05" units="cm"/>
    </inkml:brush>
  </inkml:definitions>
  <inkml:trace contextRef="#ctx0" brushRef="#br0">70 19 304 0 0,'-14'-18'13280'0'0,"9"23"-12565"0"0,1 1 0 0 0,0 0 0 0 0,0 0 0 0 0,1 0 0 0 0,0 0 0 0 0,0 1 1 0 0,0-1-1 0 0,1 1 0 0 0,0 0 0 0 0,-2 9 0 0 0,-10 80 2311 0 0,11-70-2092 0 0,2-16-679 0 0,0-1-1 0 0,1 1 1 0 0,0 0 0 0 0,1-1 0 0 0,0 1 0 0 0,0-1 0 0 0,1 1-1 0 0,0-1 1 0 0,1 0 0 0 0,0 0 0 0 0,0 0 0 0 0,7 12 0 0 0,-8-17-271 0 0,0 0 0 0 0,1-1-1 0 0,0 1 1 0 0,-1-1 0 0 0,1 0 0 0 0,0 0 0 0 0,1 0 0 0 0,-1 0 0 0 0,0-1 0 0 0,1 1 0 0 0,0-1 0 0 0,5 3 0 0 0,-5-4-275 0 0,1 1 0 0 0,-1-1 0 0 0,1 0 0 0 0,-1 0-1 0 0,1-1 1 0 0,-1 1 0 0 0,1-1 0 0 0,-1 0 0 0 0,1 0 0 0 0,0 0 0 0 0,-1-1 0 0 0,1 0-1 0 0,6-1 1 0 0,11-6-3063 0 0,-8 1-2967 0 0,-8 4 3791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2.952"/>
    </inkml:context>
    <inkml:brush xml:id="br0">
      <inkml:brushProperty name="width" value="0.05" units="cm"/>
      <inkml:brushProperty name="height" value="0.05" units="cm"/>
    </inkml:brush>
  </inkml:definitions>
  <inkml:trace contextRef="#ctx0" brushRef="#br0">20 26 760 0 0,'-19'-15'16943'0'0,"19"15"-16829"0"0,41-2 7545 0 0,-20 2-7571 0 0,1-1 556 0 0,34-1 1916 0 0,-20-3-3793 0 0,-31 5-1021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7.218"/>
    </inkml:context>
    <inkml:brush xml:id="br0">
      <inkml:brushProperty name="width" value="0.05" units="cm"/>
      <inkml:brushProperty name="height" value="0.05" units="cm"/>
    </inkml:brush>
  </inkml:definitions>
  <inkml:trace contextRef="#ctx0" brushRef="#br0">0 11 380 0 0,'19'20'3384'0'0,"-4"3"-2147"0"0,0 1 1 0 0,-2 1-1 0 0,0 0 1 0 0,-2 1-1 0 0,-1 1 0 0 0,8 33 1 0 0,-4-18 362 0 0,24 55 1 0 0,-35-91-1410 0 0,-2-3 77 0 0,1 1 1 0 0,-1 0-1 0 0,1-1 1 0 0,0 1-1 0 0,0-1 1 0 0,0 0 0 0 0,0 1-1 0 0,1-1 1 0 0,-1 0-1 0 0,1 0 1 0 0,0-1-1 0 0,0 1 1 0 0,0 0-1 0 0,6 2 1 0 0,-8-5-200 0 0,0-1-1 0 0,0 1 1 0 0,-1-1 0 0 0,1 1-1 0 0,0-1 1 0 0,0 0 0 0 0,0 1-1 0 0,0-1 1 0 0,-1 0 0 0 0,1 0-1 0 0,0 0 1 0 0,-1 1 0 0 0,1-1 0 0 0,0 0-1 0 0,-1 0 1 0 0,1 0 0 0 0,-1 0-1 0 0,0 0 1 0 0,1 0 0 0 0,-1 0-1 0 0,0-2 1 0 0,10-24 546 0 0,-10 25-526 0 0,42-161 2098 0 0,12-38 550 0 0,-54 200-2674 0 0,9-19-2774 0 0,-9 20 2391 0 0,1 0-1 0 0,-1-1 1 0 0,1 1-1 0 0,-1 0 1 0 0,1 0-1 0 0,-1-1 1 0 0,1 1-1 0 0,0 0 1 0 0,-1 0-1 0 0,1 0 1 0 0,-1 0-1 0 0,1 0 0 0 0,0-1 1 0 0,-1 1-1 0 0,1 0 1 0 0,-1 0-1 0 0,1 1 1 0 0,-1-1-1 0 0,1 0 1 0 0,0 0-1 0 0,-1 0 1 0 0,1 0-1 0 0,-1 0 0 0 0,1 1 1 0 0,-1-1-1 0 0,1 0 1 0 0,-1 0-1 0 0,1 1 1 0 0,-1-1-1 0 0,2 1 1 0 0,4 2-2148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7.747"/>
    </inkml:context>
    <inkml:brush xml:id="br0">
      <inkml:brushProperty name="width" value="0.05" units="cm"/>
      <inkml:brushProperty name="height" value="0.05" units="cm"/>
    </inkml:brush>
  </inkml:definitions>
  <inkml:trace contextRef="#ctx0" brushRef="#br0">167 0 640 0 0,'0'0'6617'0'0,"-44"3"-1135"0"0,29 1-4248 0 0,0 1 1 0 0,1 1-1 0 0,-18 8 1 0 0,29-13-1061 0 0,0 1-1 0 0,0-1 1 0 0,1 0 0 0 0,-1 1 0 0 0,0 0-1 0 0,1-1 1 0 0,-1 1 0 0 0,1 0 0 0 0,0 0-1 0 0,0 1 1 0 0,0-1 0 0 0,0 0 0 0 0,0 1-1 0 0,0-1 1 0 0,1 1 0 0 0,-1-1-1 0 0,1 1 1 0 0,-1 0 0 0 0,1 0 0 0 0,0 0-1 0 0,0 0 1 0 0,1 0 0 0 0,-2 5 0 0 0,3-7-92 0 0,-1 1 0 0 0,1 0 0 0 0,-1-1 0 0 0,1 1 0 0 0,0 0 0 0 0,-1-1 1 0 0,1 1-1 0 0,0 0 0 0 0,0-1 0 0 0,0 0 0 0 0,1 1 0 0 0,-1-1 0 0 0,0 0 0 0 0,0 1 0 0 0,1-1 1 0 0,-1 0-1 0 0,1 0 0 0 0,-1 0 0 0 0,1 0 0 0 0,1 1 0 0 0,39 15 663 0 0,-30-12-470 0 0,32 10 295 0 0,-32-12-434 0 0,-1 0 1 0 0,1 1 0 0 0,-1 0 0 0 0,0 1-1 0 0,0 0 1 0 0,-1 1 0 0 0,1 0-1 0 0,-1 1 1 0 0,16 13 0 0 0,-25-19-143 0 0,-1-1 1 0 0,1 1-1 0 0,0 0 0 0 0,-1-1 1 0 0,1 1-1 0 0,-1 0 1 0 0,1 0-1 0 0,0 0 0 0 0,-1-1 1 0 0,0 1-1 0 0,1 0 1 0 0,-1 0-1 0 0,1 0 0 0 0,-1 0 1 0 0,0 0-1 0 0,0 0 0 0 0,0 0 1 0 0,1 0-1 0 0,-1-1 1 0 0,0 1-1 0 0,0 0 0 0 0,0 0 1 0 0,0 0-1 0 0,-1 0 1 0 0,1 0-1 0 0,0 0 0 0 0,0 0 1 0 0,-1 0-1 0 0,1 0 1 0 0,0 0-1 0 0,-1 0 0 0 0,0 0 1 0 0,-1 1 13 0 0,0 0 0 0 0,0 0-1 0 0,0 0 1 0 0,0-1 0 0 0,0 1 0 0 0,-1-1 0 0 0,1 0 0 0 0,0 1 0 0 0,-1-1 0 0 0,1 0-1 0 0,-5 0 1 0 0,-8 3-354 0 0,0-1 0 0 0,0 0 1 0 0,-15 0-1 0 0,9-2-1006 0 0,-2 1-1355 0 0,9-1-4873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8.081"/>
    </inkml:context>
    <inkml:brush xml:id="br0">
      <inkml:brushProperty name="width" value="0.05" units="cm"/>
      <inkml:brushProperty name="height" value="0.05" units="cm"/>
    </inkml:brush>
  </inkml:definitions>
  <inkml:trace contextRef="#ctx0" brushRef="#br0">1 27 272 0 0,'6'-3'2119'0'0,"0"0"-1"0"0,0 1 1 0 0,0 0 0 0 0,0 0-1 0 0,1 0 1 0 0,-1 1 0 0 0,10-1-1 0 0,49 0 5077 0 0,-50 3-6929 0 0,0-1 0 0 0,-1 0 0 0 0,1-2 0 0 0,20-3 0 0 0,-31 4-747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8.433"/>
    </inkml:context>
    <inkml:brush xml:id="br0">
      <inkml:brushProperty name="width" value="0.05" units="cm"/>
      <inkml:brushProperty name="height" value="0.05" units="cm"/>
    </inkml:brush>
  </inkml:definitions>
  <inkml:trace contextRef="#ctx0" brushRef="#br0">24 0 360 0 0,'-3'8'15427'0'0,"-3"7"-8208"0"0,-5 31-1925 0 0,10-43-5285 0 0,0 0 1 0 0,0 1 0 0 0,1-1 0 0 0,0 0 0 0 0,-1 1-1 0 0,1-1 1 0 0,1 1 0 0 0,-1-1 0 0 0,0 0 0 0 0,1 1 0 0 0,0-1-1 0 0,0 0 1 0 0,0 1 0 0 0,0-1 0 0 0,0 0 0 0 0,1 0 0 0 0,-1 0-1 0 0,1 0 1 0 0,0 0 0 0 0,0 0 0 0 0,0-1 0 0 0,0 1 0 0 0,0 0-1 0 0,1-1 1 0 0,-1 0 0 0 0,1 0 0 0 0,5 4 0 0 0,29 7-2945 0 0,-11-11-5629 0 0,-18-3 5637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8.803"/>
    </inkml:context>
    <inkml:brush xml:id="br0">
      <inkml:brushProperty name="width" value="0.05" units="cm"/>
      <inkml:brushProperty name="height" value="0.05" units="cm"/>
    </inkml:brush>
  </inkml:definitions>
  <inkml:trace contextRef="#ctx0" brushRef="#br0">6 110 576 0 0,'-1'-1'454'0'0,"1"0"-1"0"0,-1 1 1 0 0,1-1-1 0 0,-1 0 1 0 0,1 1-1 0 0,-1-1 1 0 0,1 0-1 0 0,0 0 1 0 0,-1 1 0 0 0,1-1-1 0 0,0 0 1 0 0,0 0-1 0 0,0 0 1 0 0,0 1-1 0 0,-1-1 1 0 0,1 0-1 0 0,0 0 1 0 0,0 0-1 0 0,1 0 1 0 0,-1 1 0 0 0,0-1-1 0 0,0 0 1 0 0,0 0-1 0 0,0 0 1 0 0,1 1-1 0 0,-1-1 1 0 0,0 0-1 0 0,1 0 1 0 0,-1 1-1 0 0,1-1 1 0 0,-1 0 0 0 0,1 0-1 0 0,-1 1 1 0 0,1-1-1 0 0,0 0 1 0 0,32-10 5703 0 0,1 2-4666 0 0,-33 8-1419 0 0,0 1 0 0 0,0-1 0 0 0,0 0 0 0 0,0 1 0 0 0,-1-1 1 0 0,1 0-1 0 0,0 1 0 0 0,0-1 0 0 0,0 0 0 0 0,0 0 0 0 0,-1 0 0 0 0,1 0 0 0 0,0 0 1 0 0,-1 0-1 0 0,1 0 0 0 0,-1 0 0 0 0,1 0 0 0 0,-1 0 0 0 0,0 0 0 0 0,1 0 0 0 0,-1 0 1 0 0,0 0-1 0 0,0 0 0 0 0,0-1 0 0 0,1 0 0 0 0,-2 0-61 0 0,0 0 0 0 0,1 1 0 0 0,-1-1-1 0 0,0 0 1 0 0,0 1 0 0 0,0-1 0 0 0,0 1 0 0 0,0-1 0 0 0,0 1 0 0 0,-1-1-1 0 0,1 1 1 0 0,0 0 0 0 0,-1-1 0 0 0,1 1 0 0 0,-1 0 0 0 0,1 0 0 0 0,-1 0-1 0 0,0 0 1 0 0,1 0 0 0 0,-1 1 0 0 0,0-1 0 0 0,0 0 0 0 0,1 1 0 0 0,-1-1-1 0 0,-2 1 1 0 0,0-2-297 0 0,0 1 1 0 0,0 0-1 0 0,-1 0 0 0 0,1 1 0 0 0,0-1 0 0 0,0 1 0 0 0,-1 0 1 0 0,1 0-1 0 0,-8 1 0 0 0,12 0 12 0 0,0-1 0 0 0,0 1 0 0 0,0-1 0 0 0,-1 0 0 0 0,1 1 0 0 0,0-1 0 0 0,0 1 0 0 0,0-1 0 0 0,0 1 0 0 0,0-1 0 0 0,0 0 0 0 0,0 1 0 0 0,0-1 0 0 0,0 1 0 0 0,0-1 0 0 0,0 1 0 0 0,0-1 0 0 0,0 1 0 0 0,0-1 0 0 0,0 1 0 0 0,0-1 0 0 0,1 0 0 0 0,-1 1 0 0 0,0-1 0 0 0,0 1 0 0 0,0-1-1 0 0,1 0 1 0 0,-1 1 0 0 0,2 2-646 0 0,4 4-1651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8:59.148"/>
    </inkml:context>
    <inkml:brush xml:id="br0">
      <inkml:brushProperty name="width" value="0.05" units="cm"/>
      <inkml:brushProperty name="height" value="0.05" units="cm"/>
    </inkml:brush>
  </inkml:definitions>
  <inkml:trace contextRef="#ctx0" brushRef="#br0">14 0 80 0 0,'-5'15'14402'0'0,"-1"3"-8082"0"0,5-17-6078 0 0,1 0 0 0 0,0 0 0 0 0,-1 1 0 0 0,1-1 0 0 0,0 0 0 0 0,0 0 0 0 0,0 1 1 0 0,0-1-1 0 0,0 0 0 0 0,0 0 0 0 0,0 1 0 0 0,0-1 0 0 0,1 0 0 0 0,-1 0 0 0 0,0 0 0 0 0,1 1 0 0 0,-1-1 0 0 0,1 0 0 0 0,-1 0 0 0 0,1 0 1 0 0,0 0-1 0 0,-1 0 0 0 0,1 0 0 0 0,0 0 0 0 0,0 0 0 0 0,0 0 0 0 0,0 0 0 0 0,0-1 0 0 0,0 1 0 0 0,0 0 0 0 0,0 0 0 0 0,0-1 0 0 0,0 1 1 0 0,0-1-1 0 0,1 1 0 0 0,-1-1-258 0 0,-1 0 0 0 0,1 0 1 0 0,-1 0-1 0 0,1 0 0 0 0,-1 0 1 0 0,1 0-1 0 0,-1-1 0 0 0,0 1 1 0 0,1 0-1 0 0,-1 0 0 0 0,1 0 1 0 0,-1-1-1 0 0,0 1 0 0 0,1 0 1 0 0,-1-1-1 0 0,0 1 0 0 0,1 0 1 0 0,-1-1-1 0 0,0 1 0 0 0,1 0 1 0 0,-1-1-1 0 0,0 1 0 0 0,0-1 1 0 0,1 1-1 0 0,-1 0 0 0 0,0-1 1 0 0,0 1-1 0 0,0-1 0 0 0,0 1 1 0 0,0-1-1 0 0,1 1 0 0 0,-1-1 0 0 0,0 1 1 0 0,0 0-1 0 0,0-1 0 0 0,0 1 1 0 0,0-1-1 0 0,-1 1 0 0 0,1-1 1 0 0,0 1-1 0 0,0-1 0 0 0,0 1 1 0 0,0-1-1 0 0,0 1 0 0 0,-1 0 1 0 0,1-1-1 0 0,0 1 0 0 0,0-1 1 0 0,-1 1-1 0 0,1 0 0 0 0,0-1 1 0 0,-1 1-1 0 0,1 0 0 0 0,-1-1 1 0 0,-17-28-6015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0.046"/>
    </inkml:context>
    <inkml:brush xml:id="br0">
      <inkml:brushProperty name="width" value="0.05" units="cm"/>
      <inkml:brushProperty name="height" value="0.05" units="cm"/>
    </inkml:brush>
  </inkml:definitions>
  <inkml:trace contextRef="#ctx0" brushRef="#br0">1 223 212 0 0,'9'-3'12854'0'0,"-7"4"-12513"0"0,16 42 7399 0 0,-10 7-4078 0 0,-9 46 134 0 0,-5-46-1888 0 0,6-50-1888 0 0,0 0 0 0 0,0 0 0 0 0,0 0 0 0 0,-1 0 0 0 0,1 0 0 0 0,0 0 0 0 0,0 0 0 0 0,0 0-1 0 0,0 0 1 0 0,0 0 0 0 0,0 0 0 0 0,0 0 0 0 0,-1 0 0 0 0,1 0 0 0 0,0 0 0 0 0,0 0 0 0 0,0 0 0 0 0,0 0-1 0 0,0 0 1 0 0,0 0 0 0 0,0 0 0 0 0,0 0 0 0 0,-1 0 0 0 0,1 0 0 0 0,0 0 0 0 0,0 0 0 0 0,0 0 0 0 0,0 0 0 0 0,0 0-1 0 0,0 0 1 0 0,0 0 0 0 0,0 0 0 0 0,0 1 0 0 0,0-1 0 0 0,-1 0 0 0 0,1 0 0 0 0,0 0 0 0 0,0 0 0 0 0,0 0-1 0 0,0 0 1 0 0,0 0 0 0 0,0 0 0 0 0,0 0 0 0 0,0 1 0 0 0,0-1 0 0 0,0 0 0 0 0,0 0 0 0 0,0 0 0 0 0,0 0 0 0 0,0 0-1 0 0,0 0 1 0 0,-2-29 221 0 0,1 2-208 0 0,3 1 1 0 0,0-1-1 0 0,1 1 0 0 0,2-1 1 0 0,0 1-1 0 0,2 1 1 0 0,18-45-1 0 0,-21 58-37 0 0,2 0 1 0 0,-1 1 0 0 0,1 0-1 0 0,1 0 1 0 0,0 1-1 0 0,1 0 1 0 0,0 0-1 0 0,0 0 1 0 0,1 1-1 0 0,0 1 1 0 0,1-1-1 0 0,0 1 1 0 0,0 1 0 0 0,0 0-1 0 0,1 1 1 0 0,0 0-1 0 0,1 0 1 0 0,18-6-1 0 0,-24 11 4 0 0,-1 0 0 0 0,0 0 0 0 0,1 1 0 0 0,-1 0 0 0 0,1 0 0 0 0,-1 0 0 0 0,1 0 0 0 0,-1 1 0 0 0,1 0 1 0 0,-1 0-1 0 0,0 1 0 0 0,0-1 0 0 0,1 1 0 0 0,-1 0 0 0 0,0 1 0 0 0,-1-1 0 0 0,1 1 0 0 0,0 0 0 0 0,-1 0 0 0 0,1 0 0 0 0,-1 1 0 0 0,4 4 0 0 0,-6-6-12 0 0,1 1 0 0 0,-1-1 0 0 0,0 1 0 0 0,0 0 0 0 0,0 0 0 0 0,-1 0 0 0 0,1 0 0 0 0,-1 0 0 0 0,1 0 0 0 0,-1 0 0 0 0,0 1 0 0 0,0-1 0 0 0,-1 0 0 0 0,1 1 0 0 0,-1-1 0 0 0,1 0 0 0 0,-1 1 0 0 0,0-1 0 0 0,0 1 0 0 0,-1-1 0 0 0,1 1 0 0 0,-1-1 0 0 0,0 0 0 0 0,1 1 0 0 0,-1-1 0 0 0,-1 0 0 0 0,1 0 0 0 0,0 0 0 0 0,-1 0 0 0 0,0 0 0 0 0,0 0 0 0 0,0 0 0 0 0,0 0 0 0 0,0-1 0 0 0,-5 5 0 0 0,-3 3-168 0 0,0 0 0 0 0,-1-1 0 0 0,-18 12 0 0 0,24-18 94 0 0,0 0 1 0 0,-1 1-1 0 0,1-2 1 0 0,-1 1-1 0 0,0-1 1 0 0,0 0-1 0 0,0 0 1 0 0,0 0-1 0 0,0-1 1 0 0,-9 1-1 0 0,63 39-169 0 0,-13-9 829 0 0,-2 1-1 0 0,-1 1 1 0 0,31 43 0 0 0,18 22 255 0 0,-77-96-879 0 0,-4-2-235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29.691"/>
    </inkml:context>
    <inkml:brush xml:id="br0">
      <inkml:brushProperty name="width" value="0.05" units="cm"/>
      <inkml:brushProperty name="height" value="0.05" units="cm"/>
    </inkml:brush>
  </inkml:definitions>
  <inkml:trace contextRef="#ctx0" brushRef="#br0">146 67 168 0 0,'1'-3'593'0'0,"-1"1"1"0"0,0-1-1 0 0,0 1 0 0 0,0-1 1 0 0,-1 1-1 0 0,1-1 0 0 0,-1 1 1 0 0,1 0-1 0 0,-1-1 0 0 0,0 1 1 0 0,0 0-1 0 0,0-1 0 0 0,0 1 1 0 0,0 0-1 0 0,0 0 0 0 0,0 0 1 0 0,-1 0-1 0 0,1 0 0 0 0,-1 0 1 0 0,-3-3-1 0 0,3 4-314 0 0,0 0-1 0 0,0 0 0 0 0,0 1 1 0 0,0-1-1 0 0,-1 0 1 0 0,1 1-1 0 0,0-1 0 0 0,0 1 1 0 0,-1 0-1 0 0,1 0 1 0 0,0 0-1 0 0,0 0 0 0 0,-1 0 1 0 0,1 0-1 0 0,0 1 1 0 0,0-1-1 0 0,-1 1 0 0 0,-1 0 1 0 0,-2 1-13 0 0,1 0 1 0 0,0 0-1 0 0,-1 1 0 0 0,1-1 1 0 0,0 1-1 0 0,1 1 0 0 0,-1-1 0 0 0,0 1 1 0 0,1-1-1 0 0,0 1 0 0 0,0 0 1 0 0,0 1-1 0 0,0-1 0 0 0,1 1 1 0 0,-1 0-1 0 0,-3 8 0 0 0,7-12-186 0 0,-1 0 0 0 0,1 0 0 0 0,-1 0 0 0 0,1 1 0 0 0,0-1 0 0 0,-1 0 0 0 0,1 1 0 0 0,0-1 0 0 0,0 0 0 0 0,0 1 0 0 0,0-1 0 0 0,0 0 0 0 0,1 1 0 0 0,-1-1 0 0 0,0 0 0 0 0,0 0 0 0 0,1 1 0 0 0,-1-1 0 0 0,1 0 0 0 0,-1 0 0 0 0,1 1 0 0 0,0-1 0 0 0,-1 0 0 0 0,1 0 0 0 0,1 1 0 0 0,0 0 32 0 0,0 0 1 0 0,1 0-1 0 0,-1-1 0 0 0,1 1 1 0 0,-1 0-1 0 0,1-1 1 0 0,0 0-1 0 0,-1 0 0 0 0,1 0 1 0 0,5 2-1 0 0,0-2 24 0 0,-1 1 0 0 0,1-1 0 0 0,0 0-1 0 0,-1-1 1 0 0,1 0 0 0 0,-1 0 0 0 0,1-1 0 0 0,8-1 0 0 0,-12 1-108 0 0,-1 0 1 0 0,1-1-1 0 0,0 1 1 0 0,-1-1-1 0 0,1 0 0 0 0,-1 0 1 0 0,0 0-1 0 0,1 0 1 0 0,-1 0-1 0 0,0-1 1 0 0,0 0-1 0 0,-1 1 0 0 0,1-1 1 0 0,0 0-1 0 0,-1 0 1 0 0,0-1-1 0 0,0 1 1 0 0,3-5-1 0 0,-5 6-64 0 0,1 0 0 0 0,-1 0 0 0 0,1 0-1 0 0,-1 0 1 0 0,0 0 0 0 0,0 0 0 0 0,0 0 0 0 0,0 0 0 0 0,0 0-1 0 0,-1 0 1 0 0,1 0 0 0 0,-1 0 0 0 0,1 0 0 0 0,-1 0 0 0 0,0 0 0 0 0,1 0-1 0 0,-1 0 1 0 0,0 1 0 0 0,0-1 0 0 0,0 0 0 0 0,-1 1 0 0 0,1-1 0 0 0,0 1-1 0 0,-1-1 1 0 0,1 1 0 0 0,-1-1 0 0 0,1 1 0 0 0,-1 0 0 0 0,1 0-1 0 0,-1 0 1 0 0,0 0 0 0 0,0 0 0 0 0,0 0 0 0 0,1 0 0 0 0,-1 1 0 0 0,-4-2-1 0 0,-9-3-914 0 0,-9-2-907 0 0,13 0-6024 0 0,6 2 5228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4.850"/>
    </inkml:context>
    <inkml:brush xml:id="br0">
      <inkml:brushProperty name="width" value="0.05" units="cm"/>
      <inkml:brushProperty name="height" value="0.05" units="cm"/>
    </inkml:brush>
  </inkml:definitions>
  <inkml:trace contextRef="#ctx0" brushRef="#br0">10 82 304 0 0,'0'0'600'0'0,"-10"10"8026"0"0,18-7-8147 0 0,-1 1 0 0 0,1-1-1 0 0,0 0 1 0 0,0-1 0 0 0,0 0 0 0 0,0 0 0 0 0,0-1-1 0 0,1 0 1 0 0,-1 0 0 0 0,15-1 0 0 0,-4 1 29 0 0,959-4 7582 0 0,-630-10-6763 0 0,271-23 349 0 0,-34 1-81 0 0,-578 34-1528 0 0,39 1 397 0 0,0-3-1 0 0,0-2 1 0 0,53-12-1 0 0,-93 16-1116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5.768"/>
    </inkml:context>
    <inkml:brush xml:id="br0">
      <inkml:brushProperty name="width" value="0.05" units="cm"/>
      <inkml:brushProperty name="height" value="0.05" units="cm"/>
    </inkml:brush>
  </inkml:definitions>
  <inkml:trace contextRef="#ctx0" brushRef="#br0">5 62 596 0 0,'13'-38'5512'0'0,"-9"14"5531"0"0,8 66-5346 0 0,-11 2-4443 0 0,-2 0 0 0 0,-2 0-1 0 0,-11 53 1 0 0,-2 23 459 0 0,16-117-1670 0 0,-1-1 0 0 0,1 1-1 0 0,0-1 1 0 0,0 1 0 0 0,1 0 0 0 0,-1-1-1 0 0,0 1 1 0 0,1-1 0 0 0,0 1 0 0 0,0-1-1 0 0,-1 1 1 0 0,1-1 0 0 0,1 1 0 0 0,-1-1-1 0 0,0 0 1 0 0,1 0 0 0 0,-1 0 0 0 0,1 0-1 0 0,2 3 1 0 0,0-2-8 0 0,-1 0 0 0 0,1 0 0 0 0,0-1 0 0 0,0 1 0 0 0,0-1 0 0 0,1 0 0 0 0,-1-1 0 0 0,0 1 0 0 0,1-1 0 0 0,6 2 0 0 0,12 0 7 0 0,0-1-1 0 0,0-1 1 0 0,40-3 0 0 0,-38 0 18 0 0,20 2-205 0 0,25-2 438 0 0,-27-4-4822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6.550"/>
    </inkml:context>
    <inkml:brush xml:id="br0">
      <inkml:brushProperty name="width" value="0.05" units="cm"/>
      <inkml:brushProperty name="height" value="0.05" units="cm"/>
    </inkml:brush>
  </inkml:definitions>
  <inkml:trace contextRef="#ctx0" brushRef="#br0">0 0 220 0 0,'5'3'16660'0'0,"46"11"-10583"0"0,-18-11-4345 0 0,91 7 3670 0 0,-111-11-6518 0 0,1 0 0 0 0,-1 0 1 0 0,26-7-1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7.117"/>
    </inkml:context>
    <inkml:brush xml:id="br0">
      <inkml:brushProperty name="width" value="0.05" units="cm"/>
      <inkml:brushProperty name="height" value="0.05" units="cm"/>
    </inkml:brush>
  </inkml:definitions>
  <inkml:trace contextRef="#ctx0" brushRef="#br0">0 1 304 0 0,'17'11'11291'0'0,"6"-6"-5037"0"0,31-7-1903 0 0,-29 1-2611 0 0,49-3 2638 0 0,-38 1-4838 0 0,-17 2-3243 0 0,-1 0-3384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8.950"/>
    </inkml:context>
    <inkml:brush xml:id="br0">
      <inkml:brushProperty name="width" value="0.05" units="cm"/>
      <inkml:brushProperty name="height" value="0.05" units="cm"/>
    </inkml:brush>
  </inkml:definitions>
  <inkml:trace contextRef="#ctx0" brushRef="#br0">449 448 336 0 0,'1'-2'409'0'0,"-1"0"0"0"0,0 0 0 0 0,0 0-1 0 0,0 0 1 0 0,0 0 0 0 0,0 0 0 0 0,0 0 0 0 0,-1 0-1 0 0,1 0 1 0 0,-1 0 0 0 0,1 1 0 0 0,-1-1 0 0 0,1 0 0 0 0,-1 0-1 0 0,0 0 1 0 0,0 1 0 0 0,0-1 0 0 0,0 1 0 0 0,-2-3 0 0 0,-1-1 139 0 0,0 2 1 0 0,0-1 0 0 0,-1 0-1 0 0,1 1 1 0 0,-1 0 0 0 0,-9-5-1 0 0,-4-1 392 0 0,0 2 0 0 0,-34-10-1 0 0,35 13-480 0 0,0 0 1 0 0,0 2-1 0 0,0 0 0 0 0,-1 0 0 0 0,1 2 1 0 0,-36 3-1 0 0,43-2-307 0 0,0 1 0 0 0,0 0 0 0 0,0 1 1 0 0,0-1-1 0 0,1 2 0 0 0,-1-1 0 0 0,1 2 0 0 0,0-1 0 0 0,0 1 1 0 0,0 0-1 0 0,0 1 0 0 0,1 0 0 0 0,-10 9 0 0 0,17-14-115 0 0,0 0 0 0 0,0-1 0 0 0,0 1 1 0 0,0 0-1 0 0,0 0 0 0 0,0 0 0 0 0,0 0 0 0 0,0 0 0 0 0,1 0 0 0 0,-1 0 0 0 0,0 0 0 0 0,1 1 0 0 0,-1-1 0 0 0,0 0 0 0 0,1 0 0 0 0,0 1 1 0 0,-1-1-1 0 0,1 0 0 0 0,0 0 0 0 0,-1 1 0 0 0,1-1 0 0 0,0 0 0 0 0,0 1 0 0 0,0-1 0 0 0,0 0 0 0 0,0 1 0 0 0,1-1 0 0 0,-1 0 0 0 0,0 1 1 0 0,1-1-1 0 0,-1 0 0 0 0,1 0 0 0 0,-1 1 0 0 0,1-1 0 0 0,-1 0 0 0 0,1 0 0 0 0,0 0 0 0 0,0 0 0 0 0,-1 0 0 0 0,1 0 0 0 0,0 0 0 0 0,0 0 1 0 0,0 0-1 0 0,0 0 0 0 0,0 0 0 0 0,0 0 0 0 0,1-1 0 0 0,-1 1 0 0 0,0-1 0 0 0,0 1 0 0 0,0-1 0 0 0,1 1 0 0 0,-1-1 0 0 0,0 1 0 0 0,3-1 1 0 0,5 3 189 0 0,1 0 0 0 0,-1-1 0 0 0,1 0 0 0 0,0-1 0 0 0,0 0 0 0 0,10 0 0 0 0,-9-1-104 0 0,0-1 1 0 0,0 1 0 0 0,0-2-1 0 0,0 0 1 0 0,0 0-1 0 0,-1-1 1 0 0,1 0 0 0 0,-1-1-1 0 0,0 0 1 0 0,0-1-1 0 0,0 0 1 0 0,-1 0 0 0 0,1-1-1 0 0,-1-1 1 0 0,-1 1-1 0 0,1-1 1 0 0,-1-1 0 0 0,0 0-1 0 0,-1 0 1 0 0,0 0-1 0 0,0-1 1 0 0,-1 0 0 0 0,0 0-1 0 0,0 0 1 0 0,-1-1-1 0 0,-1 0 1 0 0,1 0 0 0 0,2-13-1 0 0,1-4-31 0 0,-1-1-1 0 0,-1 1 0 0 0,-2-1 1 0 0,0 0-1 0 0,-2 0 0 0 0,-1 0 1 0 0,-2-1-1 0 0,-4-31 0 0 0,5 59-97 0 0,11 69 59 0 0,-2-24-14 0 0,-3 30 39 0 0,-5-50-47 0 0,0 0 0 0 0,2-1 0 0 0,0 1 0 0 0,2-1-1 0 0,1 1 1 0 0,0-2 0 0 0,19 42 0 0 0,-23-62-209 0 0,0 1-1 0 0,0 0 1 0 0,0 0-1 0 0,0-1 1 0 0,1 1-1 0 0,0-1 1 0 0,-1 1-1 0 0,1-1 1 0 0,0 0-1 0 0,0 0 1 0 0,0-1 0 0 0,0 1-1 0 0,1-1 1 0 0,-1 1-1 0 0,0-1 1 0 0,1 0-1 0 0,-1 0 1 0 0,1 0-1 0 0,3 0 1 0 0,44-1-8487 0 0,-33-2 5792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9.283"/>
    </inkml:context>
    <inkml:brush xml:id="br0">
      <inkml:brushProperty name="width" value="0.05" units="cm"/>
      <inkml:brushProperty name="height" value="0.05" units="cm"/>
    </inkml:brush>
  </inkml:definitions>
  <inkml:trace contextRef="#ctx0" brushRef="#br0">71 10 572 0 0,'-1'-1'401'0'0,"0"0"0"0"0,0 0 0 0 0,0 0-1 0 0,0 1 1 0 0,0-1 0 0 0,0 0 0 0 0,-1 1 0 0 0,1-1-1 0 0,0 0 1 0 0,0 1 0 0 0,0 0 0 0 0,-1-1 0 0 0,1 1 0 0 0,0 0-1 0 0,-1-1 1 0 0,1 1 0 0 0,0 0 0 0 0,0 0 0 0 0,-1 0 0 0 0,1 0-1 0 0,0 0 1 0 0,-1 0 0 0 0,1 1 0 0 0,0-1 0 0 0,-1 0 0 0 0,1 1-1 0 0,0-1 1 0 0,-2 2 0 0 0,1-1 63 0 0,0 1 0 0 0,0 0 0 0 0,0 0 1 0 0,0 0-1 0 0,1 1 0 0 0,-1-1 0 0 0,0 0 0 0 0,1 1 0 0 0,0-1 0 0 0,0 1 1 0 0,0-1-1 0 0,-2 6 0 0 0,0 2 417 0 0,0 1 0 0 0,1 0 1 0 0,1 0-1 0 0,0 0 0 0 0,0 21 0 0 0,2-26-685 0 0,0 0-1 0 0,0-1 1 0 0,1 1-1 0 0,0-1 1 0 0,0 0-1 0 0,0 0 1 0 0,0 1-1 0 0,1-1 0 0 0,0-1 1 0 0,5 7-1 0 0,19 12-2582 0 0,-25-22 1736 0 0,0 0 0 0 0,0-1 0 0 0,0 1 1 0 0,0-1-1 0 0,0 1 0 0 0,0-1 0 0 0,1 1 0 0 0,-1-1 0 0 0,0 0 0 0 0,0 0 1 0 0,0 0-1 0 0,1-1 0 0 0,3 0 0 0 0,1-1-1776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09.634"/>
    </inkml:context>
    <inkml:brush xml:id="br0">
      <inkml:brushProperty name="width" value="0.05" units="cm"/>
      <inkml:brushProperty name="height" value="0.05" units="cm"/>
    </inkml:brush>
  </inkml:definitions>
  <inkml:trace contextRef="#ctx0" brushRef="#br0">70 151 88 0 0,'-14'-11'8015'0'0,"16"1"-2971"0"0,33-12-439 0 0,-30 20-4254 0 0,-1 0 0 0 0,1-1 0 0 0,-1 1 0 0 0,0-1 0 0 0,0 0 1 0 0,0 0-1 0 0,0 0 0 0 0,0-1 0 0 0,3-3 0 0 0,-6 5-284 0 0,0 1-1 0 0,-1-1 0 0 0,1 1 1 0 0,0-1-1 0 0,-1 1 0 0 0,1-1 0 0 0,-1 1 1 0 0,0-1-1 0 0,0 1 0 0 0,1-1 1 0 0,-1 1-1 0 0,0-1 0 0 0,0 0 1 0 0,-1 1-1 0 0,1-1 0 0 0,0 1 1 0 0,0-1-1 0 0,-1 1 0 0 0,1-1 0 0 0,-1 1 1 0 0,1-1-1 0 0,-1 1 0 0 0,0-1 1 0 0,-1-1-1 0 0,0 1 34 0 0,0-1-1 0 0,0 1 1 0 0,-1-1-1 0 0,1 1 1 0 0,-1 0-1 0 0,0 0 1 0 0,1 0 0 0 0,-1 1-1 0 0,0-1 1 0 0,0 1-1 0 0,-4-2 1 0 0,2 1-236 0 0,0 0 0 0 0,0 0 0 0 0,0 1 0 0 0,0 0 0 0 0,-1 0 0 0 0,1 0 0 0 0,0 1 0 0 0,0-1 0 0 0,-1 1 0 0 0,1 1 0 0 0,0-1 0 0 0,0 1 0 0 0,-1 0 0 0 0,1 0 0 0 0,-6 2 0 0 0,0 10-7162 0 0,9-7 4789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0.237"/>
    </inkml:context>
    <inkml:brush xml:id="br0">
      <inkml:brushProperty name="width" value="0.05" units="cm"/>
      <inkml:brushProperty name="height" value="0.05" units="cm"/>
    </inkml:brush>
  </inkml:definitions>
  <inkml:trace contextRef="#ctx0" brushRef="#br0">12 43 512 0 0,'-11'0'12765'0'0,"357"-10"-4050"0"0,174 12-4919 0 0,-254 1-1769 0 0,-220-2-1661 0 0,7 1 249 0 0,0-2-1 0 0,0-3 1 0 0,0-2 0 0 0,67-15-1 0 0,-106 13-301 0 0,-15 1-3739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1.118"/>
    </inkml:context>
    <inkml:brush xml:id="br0">
      <inkml:brushProperty name="width" value="0.05" units="cm"/>
      <inkml:brushProperty name="height" value="0.05" units="cm"/>
    </inkml:brush>
  </inkml:definitions>
  <inkml:trace contextRef="#ctx0" brushRef="#br0">300 389 48 0 0,'1'-1'440'0'0,"0"-1"-1"0"0,0 0 1 0 0,0 1-1 0 0,0-1 1 0 0,0 0 0 0 0,0 1-1 0 0,0-1 1 0 0,-1 0-1 0 0,1 0 1 0 0,-1 0-1 0 0,1 0 1 0 0,-1 0 0 0 0,0 1-1 0 0,0-1 1 0 0,0 0-1 0 0,0 0 1 0 0,0 0 0 0 0,0 0-1 0 0,0 0 1 0 0,0 0-1 0 0,-1 0 1 0 0,1 0-1 0 0,-1 0 1 0 0,0 1 0 0 0,-1-4-1 0 0,0 1-30 0 0,-1 1 0 0 0,0 0 0 0 0,1 1-1 0 0,-1-1 1 0 0,0 0 0 0 0,0 1 0 0 0,-1 0 0 0 0,1 0-1 0 0,0 0 1 0 0,-1 0 0 0 0,1 0 0 0 0,-5-1 0 0 0,-3-1 110 0 0,0 0 1 0 0,1 2 0 0 0,-1-1-1 0 0,0 1 1 0 0,-1 0 0 0 0,1 1-1 0 0,0 1 1 0 0,-17 1 0 0 0,15 1-113 0 0,0 1 0 0 0,0 1 1 0 0,0 0-1 0 0,0 1 1 0 0,-14 7-1 0 0,24-10-315 0 0,0-1 1 0 0,0 1-1 0 0,-1 0 1 0 0,1-1-1 0 0,0 2 0 0 0,1-1 1 0 0,-1 0-1 0 0,0 0 0 0 0,0 1 1 0 0,1 0-1 0 0,0-1 1 0 0,-1 1-1 0 0,1 0 0 0 0,0 0 1 0 0,1 0-1 0 0,-1 0 0 0 0,0 1 1 0 0,1-1-1 0 0,0 0 1 0 0,0 1-1 0 0,0-1 0 0 0,0 1 1 0 0,0-1-1 0 0,0 7 0 0 0,1-9-44 0 0,1 0-1 0 0,-1 1 0 0 0,0-1 0 0 0,1 0 1 0 0,-1 1-1 0 0,1-1 0 0 0,-1 0 0 0 0,1 0 1 0 0,0 1-1 0 0,-1-1 0 0 0,1 0 0 0 0,0 0 1 0 0,0 0-1 0 0,0 0 0 0 0,0 0 0 0 0,0 0 1 0 0,0 0-1 0 0,0 0 0 0 0,0-1 1 0 0,1 1-1 0 0,-1 0 0 0 0,0-1 0 0 0,0 1 1 0 0,1-1-1 0 0,-1 1 0 0 0,0-1 0 0 0,0 1 1 0 0,1-1-1 0 0,-1 0 0 0 0,1 0 0 0 0,-1 0 1 0 0,0 1-1 0 0,1-2 0 0 0,-1 1 0 0 0,1 0 1 0 0,-1 0-1 0 0,0 0 0 0 0,1 0 0 0 0,1-1 1 0 0,5-1 82 0 0,0 1 1 0 0,0-1-1 0 0,0-1 1 0 0,0 1-1 0 0,10-6 1 0 0,-4 0-62 0 0,0 0 0 0 0,-1-1 0 0 0,0-1 0 0 0,-1 0 0 0 0,0-1 0 0 0,0 0 0 0 0,-1-1 0 0 0,0 0 0 0 0,-1-1 0 0 0,-1 0 0 0 0,0 0 1 0 0,12-26-1 0 0,-12 22-71 0 0,-2-1 1 0 0,0 0 0 0 0,-1 0 0 0 0,0 0 0 0 0,-2-1 0 0 0,0 0 0 0 0,-1 0 0 0 0,-1 0 0 0 0,-1 0 0 0 0,-2-28-1 0 0,-5 61 2 0 0,-1 15 66 0 0,4 15 12 0 0,1 1 0 0 0,3-1 0 0 0,2 1 0 0 0,2-1 0 0 0,11 51 0 0 0,-15-88-118 0 0,1 0 1 0 0,0 0 0 0 0,0 0 0 0 0,1 0-1 0 0,0 0 1 0 0,0-1 0 0 0,1 1-1 0 0,-1-1 1 0 0,1 0 0 0 0,1 0-1 0 0,-1 0 1 0 0,9 8 0 0 0,-9-10-439 0 0,1-1 0 0 0,-1 0 0 0 0,0 0 0 0 0,1 0 0 0 0,0-1 0 0 0,-1 1 0 0 0,9 1 0 0 0,-7-2-992 0 0,0 0 0 0 0,1-1-1 0 0,-1 0 1 0 0,1 0 0 0 0,0-1-1 0 0,9 0 1 0 0,-4-1-1217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1.562"/>
    </inkml:context>
    <inkml:brush xml:id="br0">
      <inkml:brushProperty name="width" value="0.05" units="cm"/>
      <inkml:brushProperty name="height" value="0.05" units="cm"/>
    </inkml:brush>
  </inkml:definitions>
  <inkml:trace contextRef="#ctx0" brushRef="#br0">110 14 620 0 0,'-1'0'302'0'0,"1"-1"0"0"0,0 0 0 0 0,-1 0 0 0 0,1 1 0 0 0,0-1 0 0 0,-1 0 0 0 0,1 0 0 0 0,-1 1 0 0 0,1-1 0 0 0,-1 1 0 0 0,1-1 0 0 0,-1 0 0 0 0,0 1 0 0 0,1-1 0 0 0,-1 1 0 0 0,1-1 0 0 0,-1 1 0 0 0,0 0 0 0 0,0-1 0 0 0,1 1 0 0 0,-1 0 0 0 0,0-1 0 0 0,0 1 0 0 0,1 0 0 0 0,-1 0 0 0 0,0 0 0 0 0,0 0 0 0 0,0 0 0 0 0,0 0 1 0 0,1 0-1 0 0,-1 0 0 0 0,0 0 0 0 0,0 0 0 0 0,-1 0 0 0 0,-10 14 4587 0 0,4 0-4644 0 0,-3 7 900 0 0,1 0 0 0 0,1 1 0 0 0,0 1 0 0 0,2-1-1 0 0,1 1 1 0 0,-4 25 0 0 0,9-36-892 0 0,0-1 0 0 0,0 1 0 0 0,1 0 0 0 0,0 0 0 0 0,1-1 0 0 0,1 1 0 0 0,0-1 0 0 0,0 1 0 0 0,1-1 0 0 0,0 0 0 0 0,1 0 0 0 0,1 0 0 0 0,-1 0 0 0 0,10 13 0 0 0,-12-21-305 0 0,0 0 0 0 0,0-1 1 0 0,0 1-1 0 0,0-1 0 0 0,1 0 1 0 0,-1 0-1 0 0,1 0 0 0 0,0 0 1 0 0,-1 0-1 0 0,1-1 0 0 0,0 1 0 0 0,0-1 1 0 0,0 1-1 0 0,0-1 0 0 0,1 0 1 0 0,-1-1-1 0 0,0 1 0 0 0,4 0 0 0 0,28-1-3483 0 0,-3-8-4754 0 0,-24 5 5663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0.468"/>
    </inkml:context>
    <inkml:brush xml:id="br0">
      <inkml:brushProperty name="width" value="0.05" units="cm"/>
      <inkml:brushProperty name="height" value="0.05" units="cm"/>
    </inkml:brush>
  </inkml:definitions>
  <inkml:trace contextRef="#ctx0" brushRef="#br0">84 25 256 0 0,'0'0'717'0'0,"-12"-24"14092"0"0,7 34-14026 0 0,0 0-1 0 0,0 1 0 0 0,1 0 1 0 0,1 0-1 0 0,0 0 1 0 0,0 0-1 0 0,-2 21 0 0 0,-2 6 152 0 0,4-25-666 0 0,-23 121 1890 0 0,25-121-2001 0 0,0 0-1 0 0,0 1 1 0 0,1-1 0 0 0,1 0-1 0 0,0 0 1 0 0,1 1 0 0 0,1-1-1 0 0,3 13 1 0 0,-4-22-155 0 0,0 0 1 0 0,0-1-1 0 0,0 1 0 0 0,0-1 0 0 0,0 0 1 0 0,1 0-1 0 0,0 0 0 0 0,-1 0 0 0 0,1 0 1 0 0,0 0-1 0 0,1-1 0 0 0,-1 1 1 0 0,0-1-1 0 0,1 0 0 0 0,-1 0 0 0 0,1 0 1 0 0,0-1-1 0 0,-1 1 0 0 0,1-1 0 0 0,0 0 1 0 0,0 0-1 0 0,0 0 0 0 0,0 0 0 0 0,0-1 1 0 0,0 0-1 0 0,0 1 0 0 0,0-2 0 0 0,5 1 1 0 0,0-1-570 0 0,1 0 1 0 0,-1 0-1 0 0,0-1 0 0 0,0 0 1 0 0,10-4-1 0 0,-12 4-1119 0 0,1-1 0 0 0,-1-1-1 0 0,0 1 1 0 0,0-1 0 0 0,10-8-1 0 0,-11 6-603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1.902"/>
    </inkml:context>
    <inkml:brush xml:id="br0">
      <inkml:brushProperty name="width" value="0.05" units="cm"/>
      <inkml:brushProperty name="height" value="0.05" units="cm"/>
    </inkml:brush>
  </inkml:definitions>
  <inkml:trace contextRef="#ctx0" brushRef="#br0">14 29 560 0 0,'-13'-14'14451'0'0,"40"9"-6797"0"0,-8 3-6525 0 0,-15 1-1545 0 0,16-2 1617 0 0,11 0 841 0 0,-21 3-5415 0 0,-1 1-3752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6.135"/>
    </inkml:context>
    <inkml:brush xml:id="br0">
      <inkml:brushProperty name="width" value="0.05" units="cm"/>
      <inkml:brushProperty name="height" value="0.05" units="cm"/>
    </inkml:brush>
  </inkml:definitions>
  <inkml:trace contextRef="#ctx0" brushRef="#br0">4 20 636 0 0,'10'-19'10726'0'0,"-2"30"-5242"0"0,-5 4-5674 0 0,-2 25 1741 0 0,-1 0 1 0 0,-2 0-1 0 0,-9 49 0 0 0,5-49-614 0 0,2 0-1 0 0,1 1 1 0 0,4 48-1 0 0,-1-85-843 0 0,1 0 0 0 0,-1 0 0 0 0,1 0-1 0 0,0 0 1 0 0,0 0 0 0 0,0 0 0 0 0,0-1 0 0 0,1 1 0 0 0,-1 0-1 0 0,1-1 1 0 0,0 1 0 0 0,0-1 0 0 0,1 1 0 0 0,-1-1-1 0 0,1 0 1 0 0,-1 0 0 0 0,1 0 0 0 0,0 0 0 0 0,0-1 0 0 0,0 1-1 0 0,1-1 1 0 0,-1 0 0 0 0,4 2 0 0 0,3 0 32 0 0,0-1 1 0 0,-1 0-1 0 0,1-1 1 0 0,0 0 0 0 0,0 0-1 0 0,1-1 1 0 0,-1-1-1 0 0,11 0 1 0 0,38 1 206 0 0,-24 0-404 0 0,0-1 0 0 0,47-6 0 0 0,-72 5-3051 0 0,1-1-5713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3.467"/>
    </inkml:context>
    <inkml:brush xml:id="br0">
      <inkml:brushProperty name="width" value="0.05" units="cm"/>
      <inkml:brushProperty name="height" value="0.05" units="cm"/>
    </inkml:brush>
  </inkml:definitions>
  <inkml:trace contextRef="#ctx0" brushRef="#br0">458 378 184 0 0,'0'0'3562'0'0,"-40"-12"2902"0"0,11 8-4949 0 0,0 0 0 0 0,0 3 0 0 0,1 0-1 0 0,-44 5 1 0 0,52-2-1038 0 0,1 1-1 0 0,0 1 1 0 0,0 1 0 0 0,0 0-1 0 0,0 2 1 0 0,1 0 0 0 0,-27 15-1 0 0,41-20-336 0 0,1 1 0 0 0,-1-1 0 0 0,0 1-1 0 0,1 0 1 0 0,-1 0 0 0 0,1 0-1 0 0,0 0 1 0 0,0 1 0 0 0,0 0 0 0 0,1-1-1 0 0,-1 1 1 0 0,1 0 0 0 0,0 0 0 0 0,0 0-1 0 0,0 0 1 0 0,1 1 0 0 0,-1-1 0 0 0,0 5-1 0 0,2-6-79 0 0,0-1-1 0 0,0 0 0 0 0,0 1 0 0 0,0-1 0 0 0,1 1 1 0 0,-1-1-1 0 0,1 0 0 0 0,-1 1 0 0 0,1-1 1 0 0,0 0-1 0 0,0 0 0 0 0,0 0 0 0 0,0 0 1 0 0,0 1-1 0 0,1-1 0 0 0,-1-1 0 0 0,1 1 1 0 0,-1 0-1 0 0,1 0 0 0 0,-1 0 0 0 0,1-1 1 0 0,0 1-1 0 0,0-1 0 0 0,0 0 0 0 0,0 1 1 0 0,0-1-1 0 0,0 0 0 0 0,1 0 0 0 0,-1 0 1 0 0,0 0-1 0 0,0-1 0 0 0,1 1 0 0 0,-1-1 1 0 0,0 1-1 0 0,3-1 0 0 0,10 3 64 0 0,0-1-1 0 0,0-1 1 0 0,0 0 0 0 0,0-1-1 0 0,0-1 1 0 0,1 0 0 0 0,-1-1-1 0 0,-1-1 1 0 0,1 0 0 0 0,0-1-1 0 0,-1-1 1 0 0,27-11 0 0 0,-29 10-57 0 0,1 0 0 0 0,-1-1 1 0 0,-1-1-1 0 0,1 0 1 0 0,-1 0-1 0 0,-1-1 1 0 0,1-1-1 0 0,-1 0 0 0 0,-1 0 1 0 0,0-1-1 0 0,-1 0 1 0 0,0 0-1 0 0,0-1 1 0 0,6-13-1 0 0,-7 6-10 0 0,-1 0 1 0 0,0 0-1 0 0,-2 0 0 0 0,0 0 1 0 0,-1-1-1 0 0,-1 0 0 0 0,0-20 1 0 0,-3-16 73 0 0,-9-67 0 0 0,8 112-130 0 0,-1 11 8 0 0,-2 23 24 0 0,-4 53 43 0 0,8-65-66 0 0,-5 43 78 0 0,3 99 0 0 0,4-135-72 0 0,1 1 0 0 0,0-1-1 0 0,2 0 1 0 0,0 0 0 0 0,0-1-1 0 0,2 1 1 0 0,0-1 0 0 0,2 0-1 0 0,10 20 1 0 0,-14-32-143 0 0,-1 0 0 0 0,1-1 0 0 0,0 0 0 0 0,0 1 0 0 0,0-1 0 0 0,1-1 0 0 0,-1 1 0 0 0,1-1 0 0 0,0 0 0 0 0,0 0 0 0 0,0 0 0 0 0,1 0 0 0 0,-1-1 0 0 0,9 3 0 0 0,18-1-3679 0 0,-1-8-3956 0 0,-18 0 4910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3.916"/>
    </inkml:context>
    <inkml:brush xml:id="br0">
      <inkml:brushProperty name="width" value="0.05" units="cm"/>
      <inkml:brushProperty name="height" value="0.05" units="cm"/>
    </inkml:brush>
  </inkml:definitions>
  <inkml:trace contextRef="#ctx0" brushRef="#br0">77 51 712 0 0,'-9'-32'5371'0'0,"9"31"-5000"0"0,0 0-1 0 0,-1 0 1 0 0,1 1-1 0 0,0-1 0 0 0,-1 0 1 0 0,1 0-1 0 0,-1 0 1 0 0,1 0-1 0 0,-1 0 1 0 0,0 0-1 0 0,1 1 0 0 0,-1-1 1 0 0,0 0-1 0 0,1 1 1 0 0,-1-1-1 0 0,0 0 0 0 0,0 1 1 0 0,1-1-1 0 0,-1 1 1 0 0,0-1-1 0 0,0 1 0 0 0,0-1 1 0 0,0 1-1 0 0,0 0 1 0 0,0-1-1 0 0,0 1 0 0 0,-2 0 1 0 0,1 2-16 0 0,0 1 0 0 0,0 0 0 0 0,0-1 0 0 0,0 1-1 0 0,0 0 1 0 0,0 0 0 0 0,1 0 0 0 0,-1 0 0 0 0,1 1 0 0 0,0-1 0 0 0,0 0 0 0 0,0 0 0 0 0,0 6 0 0 0,0-5-61 0 0,-7 33 536 0 0,1 1-1 0 0,3 0 1 0 0,1 0 0 0 0,2 1-1 0 0,1-1 1 0 0,2 0 0 0 0,8 43-1 0 0,-9-73-677 0 0,1 1-1 0 0,0-1 0 0 0,1 0 0 0 0,-1 0 1 0 0,1 0-1 0 0,1 0 0 0 0,0-1 1 0 0,0 1-1 0 0,0-1 0 0 0,1 0 0 0 0,0 0 1 0 0,1 0-1 0 0,-1-1 0 0 0,13 10 1 0 0,-15-13-340 0 0,1 0 0 0 0,1 0 0 0 0,-1-1 0 0 0,0 0 0 0 0,0 0 0 0 0,1 0 0 0 0,0 0 0 0 0,-1-1 0 0 0,1 0 0 0 0,0 0 0 0 0,7 1 1 0 0,23-5-4392 0 0,3-13-3291 0 0,-31 12 5142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4.248"/>
    </inkml:context>
    <inkml:brush xml:id="br0">
      <inkml:brushProperty name="width" value="0.05" units="cm"/>
      <inkml:brushProperty name="height" value="0.05" units="cm"/>
    </inkml:brush>
  </inkml:definitions>
  <inkml:trace contextRef="#ctx0" brushRef="#br0">16 24 4 0 0,'-16'-4'13598'0'0,"37"1"-8157"0"0,53-1-3114 0 0,-63 4-752 0 0,15-1-567 0 0,39-2 2400 0 0,-24-5-4201 0 0,-35 7-2084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5.345"/>
    </inkml:context>
    <inkml:brush xml:id="br0">
      <inkml:brushProperty name="width" value="0.05" units="cm"/>
      <inkml:brushProperty name="height" value="0.05" units="cm"/>
    </inkml:brush>
  </inkml:definitions>
  <inkml:trace contextRef="#ctx0" brushRef="#br0">10 137 460 0 0,'-9'2'14658'0'0,"53"7"-9392"0"0,35-9-2532 0 0,-41-1-1915 0 0,1024-44 4707 0 0,-731 23-4565 0 0,380 5 42 0 0,67-3-705 0 0,-295-22 557 0 0,-468 46-425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6.779"/>
    </inkml:context>
    <inkml:brush xml:id="br0">
      <inkml:brushProperty name="width" value="0.05" units="cm"/>
      <inkml:brushProperty name="height" value="0.05" units="cm"/>
    </inkml:brush>
  </inkml:definitions>
  <inkml:trace contextRef="#ctx0" brushRef="#br0">0 10 812 0 0,'5'-8'14576'0'0,"-4"8"-14160"0"0,15-1 5489 0 0,22 5-3953 0 0,-34-4-707 0 0,3 2-891 0 0,56 7 3055 0 0,67 1 0 0 0,-105-10-3427 0 0,0-1 0 0 0,0-2 1 0 0,34-6-1 0 0,-51 7-2078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7.118"/>
    </inkml:context>
    <inkml:brush xml:id="br0">
      <inkml:brushProperty name="width" value="0.05" units="cm"/>
      <inkml:brushProperty name="height" value="0.05" units="cm"/>
    </inkml:brush>
  </inkml:definitions>
  <inkml:trace contextRef="#ctx0" brushRef="#br0">0 1 456 0 0,'0'1'340'0'0,"0"0"0"0"0,0 0-1 0 0,0 0 1 0 0,1 0 0 0 0,-1 1-1 0 0,0-1 1 0 0,0 0 0 0 0,1 0 0 0 0,-1 0-1 0 0,1 0 1 0 0,-1 0 0 0 0,1 0 0 0 0,-1 0-1 0 0,1 0 1 0 0,0 0 0 0 0,-1 0-1 0 0,1 0 1 0 0,0 0 0 0 0,0 0 0 0 0,0 0-1 0 0,0-1 1 0 0,0 1 0 0 0,0 0 0 0 0,0-1-1 0 0,0 1 1 0 0,0-1 0 0 0,0 1-1 0 0,0-1 1 0 0,0 1 0 0 0,0-1 0 0 0,0 0-1 0 0,0 1 1 0 0,1-1 0 0 0,-1 0 0 0 0,2 0-1 0 0,51 6 4480 0 0,-46-6-3786 0 0,30 2 2727 0 0,48-3-1 0 0,-60-2-6269 0 0,-1-2-4141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8.268"/>
    </inkml:context>
    <inkml:brush xml:id="br0">
      <inkml:brushProperty name="width" value="0.05" units="cm"/>
      <inkml:brushProperty name="height" value="0.05" units="cm"/>
    </inkml:brush>
  </inkml:definitions>
  <inkml:trace contextRef="#ctx0" brushRef="#br0">375 525 700 0 0,'1'-4'615'0'0,"-1"0"1"0"0,0 0-1 0 0,0 0 1 0 0,0 0-1 0 0,0 0 0 0 0,0 1 1 0 0,-1-1-1 0 0,1 0 0 0 0,-1 0 1 0 0,0 0-1 0 0,-1 1 1 0 0,1-1-1 0 0,-1 0 0 0 0,1 1 1 0 0,-3-4-1 0 0,0 2-113 0 0,1 0 0 0 0,-1 0 0 0 0,0 1 0 0 0,-1-1 0 0 0,1 1 0 0 0,-1 0 0 0 0,0 0 0 0 0,-9-6 0 0 0,5 5-169 0 0,0 1 0 0 0,0-1-1 0 0,0 2 1 0 0,0-1 0 0 0,-1 1 0 0 0,1 1 0 0 0,-1-1 0 0 0,0 2 0 0 0,1-1 0 0 0,-1 1 0 0 0,-16 1-1 0 0,12 2-72 0 0,0 0 0 0 0,0 1-1 0 0,0 1 1 0 0,0 0 0 0 0,0 1-1 0 0,-12 7 1 0 0,21-10-141 0 0,0 0 1 0 0,0 0 0 0 0,0 1-1 0 0,1 0 1 0 0,-1 0-1 0 0,1 1 1 0 0,0-1-1 0 0,0 1 1 0 0,0 0-1 0 0,0 0 1 0 0,1 0 0 0 0,-1 0-1 0 0,1 1 1 0 0,0-1-1 0 0,1 1 1 0 0,-1 0-1 0 0,1 0 1 0 0,-4 10-1 0 0,6-13-47 0 0,0-1-1 0 0,-1 1 1 0 0,1 0 0 0 0,0-1-1 0 0,0 1 1 0 0,0-1-1 0 0,0 1 1 0 0,1 0-1 0 0,-1-1 1 0 0,0 1-1 0 0,0-1 1 0 0,1 1-1 0 0,-1 0 1 0 0,1-1-1 0 0,0 1 1 0 0,-1-1-1 0 0,1 0 1 0 0,0 1-1 0 0,0-1 1 0 0,0 0-1 0 0,0 1 1 0 0,0-1-1 0 0,0 0 1 0 0,0 0-1 0 0,3 2 1 0 0,-1-1 54 0 0,1 0 1 0 0,0 0-1 0 0,0 0 1 0 0,0-1 0 0 0,0 1-1 0 0,0-1 1 0 0,0 0-1 0 0,0 0 1 0 0,8 0-1 0 0,3 0 146 0 0,0-1 0 0 0,0 0 0 0 0,1-1 0 0 0,23-5 1 0 0,-26 3-210 0 0,0-1 0 0 0,0 0 0 0 0,0-1 0 0 0,-1 0 1 0 0,0-1-1 0 0,0-1 0 0 0,0 0 0 0 0,-1 0 1 0 0,0-1-1 0 0,0-1 0 0 0,-1 0 0 0 0,0 0 1 0 0,-1-1-1 0 0,0 0 0 0 0,-1-1 0 0 0,0 0 1 0 0,0 0-1 0 0,-1 0 0 0 0,-1-1 0 0 0,9-20 1 0 0,-8 12-64 0 0,0 0 0 0 0,-1-1 0 0 0,-2 0 0 0 0,0 0 0 0 0,-1 0 1 0 0,-1 0-1 0 0,0 0 0 0 0,-2-1 0 0 0,-1 1 0 0 0,-1 0 0 0 0,0-1 0 0 0,-8-27 1 0 0,7 36 20 0 0,-9-25 103 0 0,12 37-43 0 0,-4 36 278 0 0,12 168 501 0 0,-5-179-795 0 0,1 1-1 0 0,1-1 0 0 0,0 0 0 0 0,2-1 1 0 0,1 1-1 0 0,14 27 0 0 0,-19-46-288 0 0,0 0 0 0 0,0 0 0 0 0,1 0 0 0 0,-1-1 0 0 0,1 1 1 0 0,0-1-1 0 0,0 0 0 0 0,0 0 0 0 0,1-1 0 0 0,-1 1 0 0 0,1-1 0 0 0,0 0 0 0 0,9 4 0 0 0,-8-5-1033 0 0,0 0-1 0 0,0 0 1 0 0,0 0-1 0 0,0-1 0 0 0,1 0 1 0 0,-1 0-1 0 0,10 0 1 0 0,1-1-1773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8.632"/>
    </inkml:context>
    <inkml:brush xml:id="br0">
      <inkml:brushProperty name="width" value="0.05" units="cm"/>
      <inkml:brushProperty name="height" value="0.05" units="cm"/>
    </inkml:brush>
  </inkml:definitions>
  <inkml:trace contextRef="#ctx0" brushRef="#br0">25 7 636 0 0,'-2'-6'14646'0'0,"-2"12"-13893"0"0,1 1 0 0 0,0-1 0 0 0,1 1 1 0 0,-1 0-1 0 0,1 0 0 0 0,0 0 0 0 0,1 0 0 0 0,0 0 0 0 0,0 1 0 0 0,1-1 0 0 0,-1 0 1 0 0,2 9-1 0 0,0-3-256 0 0,0 1 1 0 0,0-1-1 0 0,2 0 1 0 0,-1 0 0 0 0,2 0-1 0 0,4 12 1 0 0,7-3-2275 0 0,-8-17-1233 0 0,5-3-6510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0.826"/>
    </inkml:context>
    <inkml:brush xml:id="br0">
      <inkml:brushProperty name="width" value="0.05" units="cm"/>
      <inkml:brushProperty name="height" value="0.05" units="cm"/>
    </inkml:brush>
  </inkml:definitions>
  <inkml:trace contextRef="#ctx0" brushRef="#br0">69 21 216 0 0,'-22'-1'1732'0'0,"-25"-5"14818"0"0,83-1-13351 0 0,3 6-1435 0 0,-3-1-2576 0 0,-14-1-4467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8.985"/>
    </inkml:context>
    <inkml:brush xml:id="br0">
      <inkml:brushProperty name="width" value="0.05" units="cm"/>
      <inkml:brushProperty name="height" value="0.05" units="cm"/>
    </inkml:brush>
  </inkml:definitions>
  <inkml:trace contextRef="#ctx0" brushRef="#br0">62 207 188 0 0,'-13'-15'3130'0'0,"-3"-5"8667"0"0,27 14-5265 0 0,11-8-2973 0 0,-18 12-3420 0 0,-1-1 0 0 0,0 0 1 0 0,0-1-1 0 0,-1 1 0 0 0,1-1 1 0 0,-1 1-1 0 0,1-1 0 0 0,-1 0 1 0 0,0 0-1 0 0,0 1 0 0 0,-1-2 1 0 0,1 1-1 0 0,-1 0 0 0 0,0 0 0 0 0,0 0 1 0 0,0-1-1 0 0,-1 1 0 0 0,0 0 1 0 0,0-5-1 0 0,1 6-104 0 0,-1 0 0 0 0,-1 0 1 0 0,1 0-1 0 0,0 0 0 0 0,-1 0 0 0 0,0 0 0 0 0,1 0 0 0 0,-1 0 0 0 0,0 0 0 0 0,-1 0 1 0 0,1 0-1 0 0,0 1 0 0 0,-1-1 0 0 0,1 1 0 0 0,-1-1 0 0 0,0 1 0 0 0,0 0 1 0 0,0-1-1 0 0,0 1 0 0 0,0 0 0 0 0,-1 0 0 0 0,1 0 0 0 0,-1 1 0 0 0,1-1 1 0 0,-1 1-1 0 0,0-1 0 0 0,-3-1 0 0 0,3 3-123 0 0,1-1-1 0 0,0 1 1 0 0,0-1-1 0 0,0 1 1 0 0,0 0-1 0 0,0 0 1 0 0,-1 0-1 0 0,1 0 1 0 0,0 0-1 0 0,0 1 1 0 0,0-1-1 0 0,0 1 1 0 0,0-1 0 0 0,0 1-1 0 0,0 0 1 0 0,0 0-1 0 0,0 0 1 0 0,0 0-1 0 0,-2 1 1 0 0,-5 9-3261 0 0,5 2-3541 0 0,5-4 3983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19.614"/>
    </inkml:context>
    <inkml:brush xml:id="br0">
      <inkml:brushProperty name="width" value="0.05" units="cm"/>
      <inkml:brushProperty name="height" value="0.05" units="cm"/>
    </inkml:brush>
  </inkml:definitions>
  <inkml:trace contextRef="#ctx0" brushRef="#br0">11 2 580 0 0,'-11'-2'9180'0'0,"21"3"-4912"0"0,61 8-1380 0 0,780 22 5464 0 0,423-5-4311 0 0,-875-33-2991 0 0,-354 5-923 0 0,-10 2 51 0 0,0-2-1 0 0,0-1 1 0 0,-1-2-1 0 0,37-9 1 0 0,-69 13-193 0 0,1 0 1 0 0,-1 1 0 0 0,0-1-1 0 0,-1 0 1 0 0,1 0 0 0 0,0-1 0 0 0,0 1-1 0 0,0 0 1 0 0,-1-1 0 0 0,1 1 0 0 0,2-3-1 0 0,-6-1-1343 0 0,-14 6-894 0 0,-10 11-7154 0 0,15-5 6289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0.316"/>
    </inkml:context>
    <inkml:brush xml:id="br0">
      <inkml:brushProperty name="width" value="0.05" units="cm"/>
      <inkml:brushProperty name="height" value="0.05" units="cm"/>
    </inkml:brush>
  </inkml:definitions>
  <inkml:trace contextRef="#ctx0" brushRef="#br0">0 148 612 0 0,'1'-1'372'0'0,"0"-1"-1"0"0,0 0 0 0 0,1 1 1 0 0,-1-1-1 0 0,0 0 1 0 0,1 1-1 0 0,-1 0 1 0 0,1-1-1 0 0,-1 1 1 0 0,1 0-1 0 0,-1 0 1 0 0,1-1-1 0 0,0 2 1 0 0,0-1-1 0 0,0 0 0 0 0,-1 0 1 0 0,1 0-1 0 0,0 1 1 0 0,0-1-1 0 0,0 1 1 0 0,0 0-1 0 0,0-1 1 0 0,0 1-1 0 0,0 0 1 0 0,3 0-1 0 0,0 1 78 0 0,-1 1 0 0 0,0-1-1 0 0,0 1 1 0 0,-1-1 0 0 0,1 1 0 0 0,0 0-1 0 0,0 1 1 0 0,-1-1 0 0 0,1 1 0 0 0,-1-1-1 0 0,5 6 1 0 0,5 6 634 0 0,-1 0 0 0 0,0 1 0 0 0,-2 0 1 0 0,16 28-1 0 0,1 13 1078 0 0,-18-35-1091 0 0,0 0 0 0 0,2-1 1 0 0,0-1-1 0 0,20 25 0 0 0,-31-43-1004 0 0,1 0 0 0 0,-1 0 0 0 0,1 0 0 0 0,0-1 0 0 0,-1 1 0 0 0,1 0 0 0 0,0 0-1 0 0,0-1 1 0 0,-1 1 0 0 0,1-1 0 0 0,0 1 0 0 0,0-1 0 0 0,0 1 0 0 0,0-1 0 0 0,0 1 0 0 0,0-1 0 0 0,0 0 0 0 0,0 1-1 0 0,0-1 1 0 0,0 0 0 0 0,0 0 0 0 0,0 0 0 0 0,0 0 0 0 0,0 0 0 0 0,0 0 0 0 0,0 0 0 0 0,0 0 0 0 0,0 0-1 0 0,0-1 1 0 0,2 0 0 0 0,-1 0-9 0 0,0-1-1 0 0,0 1 0 0 0,0-1 0 0 0,0 0 1 0 0,0 0-1 0 0,-1 0 0 0 0,1 0 1 0 0,0 0-1 0 0,-1 0 0 0 0,0 0 0 0 0,3-5 1 0 0,2-8 24 0 0,0-1-1 0 0,7-29 1 0 0,26-170 288 0 0,-22 110-860 0 0,-17 104 290 0 0,0 0 1 0 0,0-1-1 0 0,0 1 0 0 0,1 0 0 0 0,-1 0 1 0 0,1 0-1 0 0,-1-1 0 0 0,1 1 0 0 0,-1 0 0 0 0,1 0 1 0 0,0 0-1 0 0,-1 0 0 0 0,1 0 0 0 0,0 0 0 0 0,0 0 1 0 0,1 0-1 0 0,-1 0-961 0 0,0 1 775 0 0,-1 0-1 0 0,0 0 1 0 0,1-1 0 0 0,-1 1-1 0 0,1 0 1 0 0,-1 0 0 0 0,1 0-1 0 0,-1 0 1 0 0,1 0 0 0 0,-1 0-1 0 0,1 0 1 0 0,-1 0 0 0 0,1 1-1 0 0,-1-1 1 0 0,1 0 0 0 0,-1 0-1 0 0,1 0 1 0 0,-1 0 0 0 0,3 2-1550 0 0,2 2-1073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0.866"/>
    </inkml:context>
    <inkml:brush xml:id="br0">
      <inkml:brushProperty name="width" value="0.05" units="cm"/>
      <inkml:brushProperty name="height" value="0.05" units="cm"/>
    </inkml:brush>
  </inkml:definitions>
  <inkml:trace contextRef="#ctx0" brushRef="#br0">185 1 204 0 0,'0'0'6595'0'0,"-52"7"2"0"0,48-6-6154 0 0,-73 22 3715 0 0,74-22-3979 0 0,0 0 1 0 0,0 0-1 0 0,0 0 1 0 0,0 0 0 0 0,1 1-1 0 0,-1 0 1 0 0,0-1 0 0 0,1 1-1 0 0,-1 0 1 0 0,1 0 0 0 0,-1 0-1 0 0,1 1 1 0 0,0-1 0 0 0,0 1-1 0 0,0-1 1 0 0,0 1-1 0 0,1 0 1 0 0,-1-1 0 0 0,1 1-1 0 0,-1 0 1 0 0,0 3 0 0 0,2-4-71 0 0,0 1 0 0 0,1-1 0 0 0,-1 0 0 0 0,1 0 0 0 0,-1 1 0 0 0,1-1 1 0 0,0 0-1 0 0,0 0 0 0 0,0 0 0 0 0,0 0 0 0 0,0 0 0 0 0,0 0 0 0 0,1-1 1 0 0,-1 1-1 0 0,1 0 0 0 0,-1-1 0 0 0,1 1 0 0 0,0 0 0 0 0,-1-1 0 0 0,1 0 0 0 0,4 3 1 0 0,48 25 822 0 0,-40-22-592 0 0,2 1-55 0 0,-8-5-241 0 0,-1 0 1 0 0,0 1 0 0 0,0 0-1 0 0,0 0 1 0 0,0 0-1 0 0,-1 1 1 0 0,1 0-1 0 0,-1 0 1 0 0,-1 1 0 0 0,1 0-1 0 0,5 7 1 0 0,-9-7-47 0 0,-2-6 2 0 0,0 1 0 0 0,0 0 0 0 0,0 0 0 0 0,0 0 0 0 0,0 0 0 0 0,0 0 0 0 0,-1 0 0 0 0,1 0 0 0 0,0-1 0 0 0,0 1 0 0 0,-1 0 0 0 0,1 0 0 0 0,-1 0 0 0 0,1-1 0 0 0,-1 1 0 0 0,1 0 0 0 0,-1-1 0 0 0,1 1 0 0 0,-1 0 0 0 0,0-1 1 0 0,1 1-1 0 0,-1 0 0 0 0,0-1 0 0 0,1 1 0 0 0,-1-1 0 0 0,0 0 0 0 0,0 1 0 0 0,-1 0 0 0 0,-21 5-93 0 0,21-5 59 0 0,-9 1-434 0 0,0 0 1 0 0,0-1 0 0 0,0 0-1 0 0,-23-1 1 0 0,2-8-8594 0 0,24 4 6506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1.198"/>
    </inkml:context>
    <inkml:brush xml:id="br0">
      <inkml:brushProperty name="width" value="0.05" units="cm"/>
      <inkml:brushProperty name="height" value="0.05" units="cm"/>
    </inkml:brush>
  </inkml:definitions>
  <inkml:trace contextRef="#ctx0" brushRef="#br0">0 17 496 0 0,'9'-4'2344'0'0,"0"1"-1"0"0,0 1 1 0 0,0 0-1 0 0,1 0 1 0 0,-1 0-1 0 0,12 1 1 0 0,59 3 4030 0 0,-27 0-6131 0 0,-48-2-3660 0 0,1-3-1037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1.632"/>
    </inkml:context>
    <inkml:brush xml:id="br0">
      <inkml:brushProperty name="width" value="0.05" units="cm"/>
      <inkml:brushProperty name="height" value="0.05" units="cm"/>
    </inkml:brush>
  </inkml:definitions>
  <inkml:trace contextRef="#ctx0" brushRef="#br0">79 1 612 0 0,'-29'17'9614'0'0,"25"-11"-8368"0"0,-1-1 0 0 0,1 1-1 0 0,0 0 1 0 0,1 0 0 0 0,-1 0 0 0 0,-2 9-1 0 0,2-5 31 0 0,1 0 0 0 0,0 0-1 0 0,-3 22 1 0 0,4-24-910 0 0,2 0-1 0 0,-1-1 0 0 0,1 1 1 0 0,0 0-1 0 0,1 0 1 0 0,0 0-1 0 0,0 0 1 0 0,0-1-1 0 0,1 1 1 0 0,0 0-1 0 0,1-1 0 0 0,0 0 1 0 0,6 12-1 0 0,-8-18-630 0 0,1 1 0 0 0,-1 0 0 0 0,1-1-1 0 0,-1 1 1 0 0,1-1 0 0 0,0 0 0 0 0,0 0 0 0 0,0 1-1 0 0,0-1 1 0 0,0 0 0 0 0,0-1 0 0 0,0 1-1 0 0,0 0 1 0 0,2 0 0 0 0,19 0-8280 0 0,-14-3 5692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2"/>
    </inkml:context>
    <inkml:brush xml:id="br0">
      <inkml:brushProperty name="width" value="0.05" units="cm"/>
      <inkml:brushProperty name="height" value="0.05" units="cm"/>
    </inkml:brush>
  </inkml:definitions>
  <inkml:trace contextRef="#ctx0" brushRef="#br0">19 74 684 0 0,'-19'-9'17659'0'0,"26"11"-15573"0"0,-5-2-1920 0 0,0 1 1 0 0,0-1 0 0 0,0 0 0 0 0,0 0 0 0 0,0-1-1 0 0,0 1 1 0 0,0 0 0 0 0,0-1 0 0 0,0 1 0 0 0,0-1-1 0 0,0 0 1 0 0,0 1 0 0 0,0-1 0 0 0,-1 0 0 0 0,1 0-1 0 0,0 0 1 0 0,-1-1 0 0 0,1 1 0 0 0,0 0 0 0 0,-1-1-1 0 0,0 1 1 0 0,1-1 0 0 0,-1 1 0 0 0,2-3 0 0 0,-2 3-206 0 0,0 0 0 0 0,-1 0 0 0 0,1 0 0 0 0,0 0 0 0 0,0 0 0 0 0,-1 0 0 0 0,1-1 0 0 0,-1 1 0 0 0,1 0 0 0 0,-1 0 0 0 0,0 0 0 0 0,1-1 0 0 0,-1 1 0 0 0,0 0 0 0 0,0 0 0 0 0,0-1 0 0 0,0 1 0 0 0,0 0 0 0 0,0 0 0 0 0,0-1 0 0 0,0 1 0 0 0,0 0 0 0 0,-1 0 0 0 0,1 0 0 0 0,0-1 0 0 0,-1 1 0 0 0,1 0 0 0 0,-1 0 0 0 0,0 0 1 0 0,1 0-1 0 0,-1 0 0 0 0,0 0 0 0 0,0 0 0 0 0,1 0 0 0 0,-1 0 0 0 0,0 0 0 0 0,0 0 0 0 0,-2-1 0 0 0,-7 1-2348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2.947"/>
    </inkml:context>
    <inkml:brush xml:id="br0">
      <inkml:brushProperty name="width" value="0.05" units="cm"/>
      <inkml:brushProperty name="height" value="0.05" units="cm"/>
    </inkml:brush>
  </inkml:definitions>
  <inkml:trace contextRef="#ctx0" brushRef="#br0">49 118 492 0 0,'-1'12'14387'0'0,"-3"15"-9312"0"0,-5 43-2366 0 0,-26 173 4139 0 0,45-387-5816 0 0,-5 114-1047 0 0,1 0 0 0 0,2 0-1 0 0,1 0 1 0 0,1 1-1 0 0,17-32 1 0 0,-23 53 24 0 0,0 0 0 0 0,1 1 0 0 0,0 0 0 0 0,0 0 0 0 0,1 0 0 0 0,-1 0 0 0 0,2 1 0 0 0,-1 0 0 0 0,0 0-1 0 0,1 1 1 0 0,0 0 0 0 0,1 0 0 0 0,-1 0 0 0 0,1 1 0 0 0,0 0 0 0 0,0 1 0 0 0,0 0 0 0 0,0 0 0 0 0,1 0 0 0 0,-1 1 0 0 0,1 1 0 0 0,0-1 0 0 0,9 1 0 0 0,-14 0-15 0 0,0 1-1 0 0,-1 0 1 0 0,1 1-1 0 0,0-1 1 0 0,0 0-1 0 0,-1 1 1 0 0,1 0-1 0 0,0 0 1 0 0,-1 0-1 0 0,1 0 1 0 0,-1 1-1 0 0,1-1 0 0 0,-1 1 1 0 0,0 0-1 0 0,1 0 1 0 0,-1 0-1 0 0,0 1 1 0 0,0-1-1 0 0,-1 1 1 0 0,1-1-1 0 0,0 1 1 0 0,-1 0-1 0 0,0 0 1 0 0,0 0-1 0 0,0 1 1 0 0,0-1-1 0 0,0 0 1 0 0,0 1-1 0 0,-1-1 1 0 0,0 1-1 0 0,1-1 1 0 0,-2 1-1 0 0,1 0 1 0 0,0-1-1 0 0,-1 1 1 0 0,1 0-1 0 0,-1 0 1 0 0,0 0-1 0 0,0-1 1 0 0,-1 1-1 0 0,1 0 1 0 0,-1 0-1 0 0,0-1 1 0 0,0 1-1 0 0,0 0 1 0 0,0-1-1 0 0,-1 1 1 0 0,1-1-1 0 0,-1 0 1 0 0,0 1-1 0 0,0-1 1 0 0,0 0-1 0 0,-1 0 1 0 0,1 0-1 0 0,-4 3 0 0 0,-2 2-220 0 0,0 1-1 0 0,-1-1 0 0 0,0-1 0 0 0,-1 0 0 0 0,0 0 0 0 0,0-1 0 0 0,0 0 0 0 0,-1 0 0 0 0,-17 5 0 0 0,-7 1-1549 0 0,-63 11 0 0 0,98-23 1780 0 0,0 0 1 0 0,-1 0 0 0 0,1 0 0 0 0,-1 0 0 0 0,1 0-1 0 0,-1 0 1 0 0,1 0 0 0 0,0 0 0 0 0,-1 1-1 0 0,1-1 1 0 0,-1 0 0 0 0,1 0 0 0 0,0 0 0 0 0,-1 0-1 0 0,1 1 1 0 0,0-1 0 0 0,-1 0 0 0 0,1 1 0 0 0,0-1-1 0 0,-1 0 1 0 0,1 0 0 0 0,0 1 0 0 0,0-1-1 0 0,-1 1 1 0 0,1-1 0 0 0,0 0 0 0 0,0 1 0 0 0,0-1-1 0 0,-1 0 1 0 0,1 1 0 0 0,0-1 0 0 0,0 1 0 0 0,0-1-1 0 0,0 1 1 0 0,9 14 469 0 0,26 12 510 0 0,-31-24-916 0 0,135 106 2894 0 0,-121-93-2411 0 0,-1 2 0 0 0,0-1 0 0 0,-2 2 0 0 0,0 0 0 0 0,15 27 0 0 0,-24-39-54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8.003"/>
    </inkml:context>
    <inkml:brush xml:id="br0">
      <inkml:brushProperty name="width" value="0.05" units="cm"/>
      <inkml:brushProperty name="height" value="0.05" units="cm"/>
    </inkml:brush>
  </inkml:definitions>
  <inkml:trace contextRef="#ctx0" brushRef="#br0">16 6763 528 0 0,'-16'-12'17860'0'0,"24"16"-17519"0"0,1-1-1 0 0,-1 0 1 0 0,1-1-1 0 0,-1 0 1 0 0,1 0-1 0 0,0-1 1 0 0,17 1-1 0 0,71-6 618 0 0,-57 2-426 0 0,90-7 393 0 0,-1-5 1 0 0,-1-6-1 0 0,-1-5 1 0 0,188-64-1 0 0,-265 72-656 0 0,-2-2 0 0 0,0-3 0 0 0,-2-1 1 0 0,0-2-1 0 0,-2-3 0 0 0,-1-1 0 0 0,-1-2 0 0 0,-1-2 0 0 0,68-74 0 0 0,-70 63-113 0 0,-3-2 0 0 0,-1-1 0 0 0,-3-2 0 0 0,37-74 0 0 0,-31 40-48 0 0,-3-1 1 0 0,24-95 0 0 0,-25 60-87 0 0,-5-1-1 0 0,-6-1 0 0 0,-4-2 1 0 0,-6 1-1 0 0,-6-2 1 0 0,-9-139-1 0 0,-60-187-48 0 0,-37 6-17 0 0,56 258 39 0 0,-52-404 20 0 0,44 186-34 0 0,-19-249 5 0 0,70 471 8 0 0,8-1 0 0 0,50-287 0 0 0,-48 416 1 0 0,2 0 0 0 0,2 1 0 0 0,3 0 0 0 0,3 1 0 0 0,1 2 0 0 0,3 0 1 0 0,1 1-1 0 0,3 1 0 0 0,2 2 0 0 0,43-51 0 0 0,-47 68 3 0 0,2 2 0 0 0,0 1-1 0 0,2 1 1 0 0,1 1 0 0 0,0 2 0 0 0,2 1-1 0 0,0 2 1 0 0,57-24 0 0 0,18 2 17 0 0,170-41-1 0 0,-144 46 9 0 0,-95 21 48 0 0,-38 14-102 0 0,1 1 0 0 0,-1-1 0 0 0,0 0 0 0 0,1 0 0 0 0,-1 0-1 0 0,0 0 1 0 0,1 0 0 0 0,-1 0 0 0 0,0 0 0 0 0,0 0 0 0 0,0 0 0 0 0,0 0 0 0 0,0-1 0 0 0,0 1-1 0 0,-1 0 1 0 0,1-1 0 0 0,0 1 0 0 0,-1-1 0 0 0,1 1 0 0 0,-1-1 0 0 0,1 1 0 0 0,0-3-1 0 0,-1 4-374 0 0,0-3-492 0 0,1-7-1539 0 0,17 5-10170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8.447"/>
    </inkml:context>
    <inkml:brush xml:id="br0">
      <inkml:brushProperty name="width" value="0.05" units="cm"/>
      <inkml:brushProperty name="height" value="0.05" units="cm"/>
    </inkml:brush>
  </inkml:definitions>
  <inkml:trace contextRef="#ctx0" brushRef="#br0">29 29 128 0 0,'-6'-3'-225'0'0,"-16"-22"17758"0"0,47 26-15759 0 0,385 25 6355 0 0,-409-26-8104 0 0,-1 0-1 0 0,1 0 0 0 0,0 0 1 0 0,-1 0-1 0 0,1 0 1 0 0,0 0-1 0 0,-1 0 0 0 0,1 0 1 0 0,-1 0-1 0 0,1 1 1 0 0,0-1-1 0 0,-1 0 1 0 0,1 0-1 0 0,0 0 0 0 0,-1 1 1 0 0,1-1-1 0 0,-1 0 1 0 0,1 1-1 0 0,-1-1 0 0 0,1 1 1 0 0,-1-1-1 0 0,1 0 1 0 0,-1 1-1 0 0,1-1 1 0 0,-1 1-1 0 0,0-1 0 0 0,1 1 1 0 0,-1 0-1 0 0,0-1 1 0 0,1 1-1 0 0,-1-1 0 0 0,0 1 1 0 0,0-1-1 0 0,0 1 1 0 0,1 0-1 0 0,-1-1 1 0 0,0 1-1 0 0,0 1 0 0 0,-1 0 10 0 0,1 1 0 0 0,-1 0 0 0 0,0 0 0 0 0,0-1 0 0 0,0 1-1 0 0,0-1 1 0 0,-1 1 0 0 0,1-1 0 0 0,-4 5 0 0 0,-45 50 96 0 0,47-55-89 0 0,-37 33 70 0 0,31-28-131 0 0,-1 1-1 0 0,1-1 1 0 0,1 1-1 0 0,-1 1 1 0 0,2 0-1 0 0,-1 0 1 0 0,1 1-1 0 0,-7 12 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3.697"/>
    </inkml:context>
    <inkml:brush xml:id="br0">
      <inkml:brushProperty name="width" value="0.05" units="cm"/>
      <inkml:brushProperty name="height" value="0.05" units="cm"/>
    </inkml:brush>
  </inkml:definitions>
  <inkml:trace contextRef="#ctx0" brushRef="#br0">0 282 148 0 0,'0'0'3659'0'0,"2"3"-2571"0"0,27 45 2988 0 0,32 76 1 0 0,-3-6-1687 0 0,-31-65-1291 0 0,-16-30-81 0 0,1 0 1 0 0,19 27-1 0 0,-30-49-969 0 0,-1 0 1 0 0,0-1-1 0 0,1 1 1 0 0,-1-1-1 0 0,1 1 1 0 0,0 0-1 0 0,-1-1 1 0 0,1 1-1 0 0,-1-1 0 0 0,1 1 1 0 0,0-1-1 0 0,-1 0 1 0 0,1 1-1 0 0,0-1 1 0 0,-1 0-1 0 0,1 1 1 0 0,0-1-1 0 0,0 0 1 0 0,-1 0-1 0 0,1 0 1 0 0,0 0-1 0 0,0 1 0 0 0,-1-1 1 0 0,1 0-1 0 0,0 0 1 0 0,0 0-1 0 0,0-1 1 0 0,-1 1-1 0 0,1 0 1 0 0,1 0-1 0 0,19-19 665 0 0,6-31-201 0 0,-19 28-422 0 0,-1-1 0 0 0,0 0 0 0 0,-2 0 0 0 0,-1 0 0 0 0,-1-1-1 0 0,0-31 1 0 0,-14-140 283 0 0,4 135-1193 0 0,4-114-1 0 0,11 145-1943 0 0,0 20-3417 0 0,-2 6 3989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1.581"/>
    </inkml:context>
    <inkml:brush xml:id="br0">
      <inkml:brushProperty name="width" value="0.05" units="cm"/>
      <inkml:brushProperty name="height" value="0.05" units="cm"/>
    </inkml:brush>
  </inkml:definitions>
  <inkml:trace contextRef="#ctx0" brushRef="#br0">0 358 40 0 0,'46'-52'7969'0'0,"-37"44"-7080"0"0,-1-1-1 0 0,1 0 1 0 0,-2 0 0 0 0,1-1 0 0 0,-1 0-1 0 0,6-13 1 0 0,-4 3 58 0 0,-2-1 0 0 0,0-1 0 0 0,-2 1 0 0 0,0-1 1 0 0,-1 0-1 0 0,-1 0 0 0 0,-1-1 0 0 0,-2-32 0 0 0,-12 122 1500 0 0,14 52-1604 0 0,7-58-1804 0 0,11-7-3701 0 0,-12-42-1246 0 0,-5-7 3420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29.731"/>
    </inkml:context>
    <inkml:brush xml:id="br0">
      <inkml:brushProperty name="width" value="0.05" units="cm"/>
      <inkml:brushProperty name="height" value="0.05" units="cm"/>
    </inkml:brush>
  </inkml:definitions>
  <inkml:trace contextRef="#ctx0" brushRef="#br0">0 490 548 0 0,'0'0'1076'0'0,"34"-20"4427"0"0,-21 13-4190 0 0,-1-1-1 0 0,1 0 1 0 0,-1-1-1 0 0,-1 0 1 0 0,0-1-1 0 0,19-20 1 0 0,-19 17-629 0 0,-1-1 1 0 0,-1 0-1 0 0,0 0 0 0 0,-1-1 1 0 0,11-26-1 0 0,-12 21-406 0 0,-1-1 0 0 0,0 0 0 0 0,-2 0 0 0 0,0 0 0 0 0,-2-1 0 0 0,0 1-1 0 0,-2-1 1 0 0,0 1 0 0 0,-1-1 0 0 0,-5-24 0 0 0,4 26 575 0 0,6 37-492 0 0,7 38 127 0 0,-8 87 593 0 0,-4-94-1142 0 0,2 1 0 0 0,10 62 0 0 0,-2-81-2752 0 0,-1-11-4732 0 0,-5-14 4850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0.097"/>
    </inkml:context>
    <inkml:brush xml:id="br0">
      <inkml:brushProperty name="width" value="0.05" units="cm"/>
      <inkml:brushProperty name="height" value="0.05" units="cm"/>
    </inkml:brush>
  </inkml:definitions>
  <inkml:trace contextRef="#ctx0" brushRef="#br0">1 69 580 0 0,'19'5'10192'0'0,"44"1"-6269"0"0,118-12 1228 0 0,86-18-1624 0 0,-38 3-1160 0 0,-148 15-1388 0 0,171-16 1985 0 0,-249 22-2273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0.635"/>
    </inkml:context>
    <inkml:brush xml:id="br0">
      <inkml:brushProperty name="width" value="0.05" units="cm"/>
      <inkml:brushProperty name="height" value="0.05" units="cm"/>
    </inkml:brush>
  </inkml:definitions>
  <inkml:trace contextRef="#ctx0" brushRef="#br0">42 0 8 0 0,'1'4'10254'0'0,"-1"6"-4632"0"0,-3 55-1091 0 0,-16 12-1765 0 0,14-63-2290 0 0,1 0 0 0 0,1 0 1 0 0,0 0-1 0 0,0 1 1 0 0,2 0-1 0 0,0-1 0 0 0,1 20 1 0 0,0-31-405 0 0,1-1 0 0 0,0 1 0 0 0,0-1 0 0 0,0 1 0 0 0,0-1 0 0 0,0 1 0 0 0,0-1 0 0 0,1 1 0 0 0,-1-1 0 0 0,1 0 0 0 0,0 0 0 0 0,0 0 0 0 0,0 0 0 0 0,0 0 0 0 0,0 0 0 0 0,0-1 0 0 0,0 1 0 0 0,0-1 0 0 0,1 1 0 0 0,-1-1 0 0 0,0 0 0 0 0,1 0 0 0 0,0 0 0 0 0,-1 0 0 0 0,1 0 0 0 0,-1-1 0 0 0,1 1 0 0 0,0-1 0 0 0,4 1 0 0 0,11 0 82 0 0,0 0 0 0 0,-1-1 0 0 0,29-4 0 0 0,-20 1 39 0 0,22-2 166 0 0,-6 1-651 0 0,-15 2-2692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1.503"/>
    </inkml:context>
    <inkml:brush xml:id="br0">
      <inkml:brushProperty name="width" value="0.05" units="cm"/>
      <inkml:brushProperty name="height" value="0.05" units="cm"/>
    </inkml:brush>
  </inkml:definitions>
  <inkml:trace contextRef="#ctx0" brushRef="#br0">442 92 108 0 0,'1'-7'1072'0'0,"0"-1"-1"0"0,0 1 1 0 0,0-1 0 0 0,-1 0-1 0 0,0 1 1 0 0,-2-14 0 0 0,2 20-907 0 0,0 0 1 0 0,0 0 0 0 0,0 0 0 0 0,0 0-1 0 0,-1 0 1 0 0,1 0 0 0 0,0 0 0 0 0,-1 0 0 0 0,1 0-1 0 0,-1 0 1 0 0,1 0 0 0 0,-1 0 0 0 0,1 0 0 0 0,-1 0-1 0 0,0 0 1 0 0,1 0 0 0 0,-1 0 0 0 0,0 1 0 0 0,0-1-1 0 0,0 0 1 0 0,1 1 0 0 0,-1-1 0 0 0,0 0 0 0 0,0 1-1 0 0,0-1 1 0 0,0 1 0 0 0,0-1 0 0 0,0 1 0 0 0,0 0-1 0 0,0 0 1 0 0,-1-1 0 0 0,1 1 0 0 0,0 0 0 0 0,0 0-1 0 0,0 0 1 0 0,0 0 0 0 0,0 0 0 0 0,0 0-1 0 0,0 0 1 0 0,0 1 0 0 0,-1-1 0 0 0,1 0 0 0 0,0 0-1 0 0,0 1 1 0 0,0-1 0 0 0,0 1 0 0 0,0-1 0 0 0,0 1-1 0 0,1-1 1 0 0,-1 1 0 0 0,0 0 0 0 0,0 0 0 0 0,0-1-1 0 0,-1 2 1 0 0,-8 6 189 0 0,-1 0 0 0 0,1 1 0 0 0,1 0-1 0 0,0 0 1 0 0,0 1 0 0 0,1 0 0 0 0,0 1 0 0 0,0 0-1 0 0,1 0 1 0 0,1 1 0 0 0,0-1 0 0 0,1 2 0 0 0,0-1-1 0 0,-4 16 1 0 0,2-5 35 0 0,2 1 0 0 0,1-1 0 0 0,0 1-1 0 0,2 0 1 0 0,1 0 0 0 0,3 47 0 0 0,52 216 1663 0 0,-1-13-739 0 0,-49-239-1181 0 0,-2 0 1 0 0,-1 1-1 0 0,-2-1 0 0 0,-1 0 1 0 0,-13 67-1 0 0,11-90-88 0 0,1 0-1 0 0,-2 0 1 0 0,1-1-1 0 0,-2 0 1 0 0,0 0 0 0 0,0 0-1 0 0,-1-1 1 0 0,0 1 0 0 0,0-2-1 0 0,-1 1 1 0 0,-1-1 0 0 0,0 0-1 0 0,0-1 1 0 0,0 0-1 0 0,-1 0 1 0 0,-11 5 0 0 0,13-8-34 0 0,-1 0 0 0 0,0 0 0 0 0,-1-1 0 0 0,1 0 0 0 0,-1-1 0 0 0,1 0 0 0 0,-1-1 1 0 0,0 0-1 0 0,0 0 0 0 0,0-1 0 0 0,0-1 0 0 0,0 1 0 0 0,0-2 0 0 0,0 1 0 0 0,0-1 1 0 0,0-1-1 0 0,0 0 0 0 0,0 0 0 0 0,0-1 0 0 0,-10-4 0 0 0,10 0-1064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2.629"/>
    </inkml:context>
    <inkml:brush xml:id="br0">
      <inkml:brushProperty name="width" value="0.05" units="cm"/>
      <inkml:brushProperty name="height" value="0.05" units="cm"/>
    </inkml:brush>
  </inkml:definitions>
  <inkml:trace contextRef="#ctx0" brushRef="#br0">82 62 396 0 0,'0'-1'308'0'0,"-1"-1"0"0"0,0 1 0 0 0,1 0 1 0 0,-1 0-1 0 0,0 0 0 0 0,0 0 0 0 0,0-1 0 0 0,0 1 0 0 0,0 0 0 0 0,0 0 0 0 0,0 1 1 0 0,0-1-1 0 0,0 0 0 0 0,0 0 0 0 0,-1 0 0 0 0,1 1 0 0 0,0-1 0 0 0,0 1 1 0 0,-1-1-1 0 0,1 1 0 0 0,0-1 0 0 0,-1 1 0 0 0,1 0 0 0 0,-1 0 0 0 0,-1 0 0 0 0,1 0 8 0 0,0 1 0 0 0,0-1 0 0 0,0 1 0 0 0,0 0 0 0 0,1 0 0 0 0,-1 0 0 0 0,0 0 0 0 0,0 0 0 0 0,1 0 0 0 0,-1 0 0 0 0,1 1 0 0 0,-1-1 0 0 0,1 0 0 0 0,0 1 0 0 0,-3 3 0 0 0,1-2 85 0 0,1 1 0 0 0,0-1 0 0 0,-1 1 0 0 0,1 0 0 0 0,0 0 0 0 0,1 0 0 0 0,-1 0 0 0 0,1 0 0 0 0,0 1 0 0 0,0-1-1 0 0,0 0 1 0 0,0 1 0 0 0,1-1 0 0 0,0 0 0 0 0,0 1 0 0 0,0 5 0 0 0,1-9-295 0 0,-1 1 1 0 0,0-1-1 0 0,0 1 0 0 0,1-1 0 0 0,-1 1 0 0 0,1-1 0 0 0,-1 1 1 0 0,1-1-1 0 0,0 1 0 0 0,0-1 0 0 0,0 1 0 0 0,-1-1 0 0 0,1 0 1 0 0,0 0-1 0 0,1 0 0 0 0,-1 1 0 0 0,0-1 0 0 0,0 0 1 0 0,0 0-1 0 0,1 0 0 0 0,-1-1 0 0 0,0 1 0 0 0,1 0 0 0 0,-1 0 1 0 0,1-1-1 0 0,-1 1 0 0 0,1-1 0 0 0,-1 1 0 0 0,1-1 0 0 0,-1 0 1 0 0,1 1-1 0 0,0-1 0 0 0,-1 0 0 0 0,1 0 0 0 0,-1 0 1 0 0,1-1-1 0 0,0 1 0 0 0,-1 0 0 0 0,1 0 0 0 0,2-2 0 0 0,-1 1-55 0 0,-1-1 0 0 0,0 1-1 0 0,1-1 1 0 0,-1 1-1 0 0,0-1 1 0 0,0 0-1 0 0,0 0 1 0 0,-1 0 0 0 0,1 0-1 0 0,0-1 1 0 0,-1 1-1 0 0,1 0 1 0 0,-1-1 0 0 0,0 1-1 0 0,0-1 1 0 0,0 1-1 0 0,0-1 1 0 0,0 0-1 0 0,0 1 1 0 0,-1-1 0 0 0,0 0-1 0 0,1 1 1 0 0,-1-5-1 0 0,0 3-184 0 0,-1-1 0 0 0,0 0 1 0 0,0 1-1 0 0,0-1 0 0 0,0 1 0 0 0,-1 0 0 0 0,0-1 0 0 0,0 1 0 0 0,0 0 0 0 0,0 0 0 0 0,-1 0 0 0 0,1 0 0 0 0,-1 1 0 0 0,0-1 0 0 0,0 1 0 0 0,0-1 0 0 0,-1 1 0 0 0,1 0 0 0 0,-1 0 0 0 0,-5-3 0 0 0,-16-16-7701 0 0,22 18 5230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3.509"/>
    </inkml:context>
    <inkml:brush xml:id="br0">
      <inkml:brushProperty name="width" value="0.05" units="cm"/>
      <inkml:brushProperty name="height" value="0.05" units="cm"/>
    </inkml:brush>
  </inkml:definitions>
  <inkml:trace contextRef="#ctx0" brushRef="#br0">36 2 400 0 0,'-2'-1'9448'0'0,"-1"12"-3601"0"0,-9 35-1542 0 0,-6 65-2741 0 0,17-97-1329 0 0,2 1 1 0 0,-1 0-1 0 0,2-1 0 0 0,0 0 1 0 0,1 1-1 0 0,0-1 0 0 0,1 0 1 0 0,8 20-1 0 0,-10-30-256 0 0,-1 0-1 0 0,1-1 1 0 0,0 1-1 0 0,0-1 1 0 0,0 1-1 0 0,0-1 1 0 0,1 0-1 0 0,-1 0 1 0 0,1 0-1 0 0,0 0 1 0 0,0 0-1 0 0,0-1 1 0 0,0 1-1 0 0,0-1 1 0 0,1 0-1 0 0,-1 0 1 0 0,1 0-1 0 0,-1 0 1 0 0,1-1 0 0 0,0 1-1 0 0,-1-1 1 0 0,1 0-1 0 0,0 0 1 0 0,0-1-1 0 0,0 1 1 0 0,0-1-1 0 0,0 0 1 0 0,0 0-1 0 0,0 0 1 0 0,0 0-1 0 0,0-1 1 0 0,0 1-1 0 0,0-1 1 0 0,0 0-1 0 0,6-3 1 0 0,32-17-3924 0 0,-31 7-2819 0 0,-10 10 4673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3.875"/>
    </inkml:context>
    <inkml:brush xml:id="br0">
      <inkml:brushProperty name="width" value="0.05" units="cm"/>
      <inkml:brushProperty name="height" value="0.05" units="cm"/>
    </inkml:brush>
  </inkml:definitions>
  <inkml:trace contextRef="#ctx0" brushRef="#br0">6 52 732 0 0,'-6'-8'12856'0'0,"7"7"-12638"0"0,20-6 5351 0 0,52-6-4229 0 0,-46 8 665 0 0,4-2-698 0 0,9-1 361 0 0,-15 5-4547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4.684"/>
    </inkml:context>
    <inkml:brush xml:id="br0">
      <inkml:brushProperty name="width" value="0.05" units="cm"/>
      <inkml:brushProperty name="height" value="0.05" units="cm"/>
    </inkml:brush>
  </inkml:definitions>
  <inkml:trace contextRef="#ctx0" brushRef="#br0">301 402 288 0 0,'-4'-6'659'0'0,"0"0"1"0"0,-1 0-1 0 0,0 1 0 0 0,0 0 1 0 0,0 0-1 0 0,-1 0 0 0 0,1 0 1 0 0,-1 1-1 0 0,0 0 0 0 0,-1 0 0 0 0,1 1 1 0 0,-1-1-1 0 0,1 2 0 0 0,-1-1 1 0 0,0 1-1 0 0,0 0 0 0 0,0 0 1 0 0,-1 1-1 0 0,1-1 0 0 0,-14 1 1 0 0,14 1-316 0 0,-1 0 0 0 0,0 0 0 0 0,1 1 1 0 0,-1 0-1 0 0,1 0 0 0 0,0 1 0 0 0,-1 0 1 0 0,1 0-1 0 0,0 1 0 0 0,0 0 1 0 0,0 0-1 0 0,0 1 0 0 0,1-1 0 0 0,-1 1 1 0 0,1 1-1 0 0,0-1 0 0 0,0 1 0 0 0,1 0 1 0 0,0 1-1 0 0,-7 7 0 0 0,11-12-250 0 0,0 0 0 0 0,0 1 0 0 0,0-1 0 0 0,0 1 0 0 0,0-1 0 0 0,0 1 0 0 0,0-1 0 0 0,1 1 0 0 0,-1-1 0 0 0,0 1 0 0 0,1 0 0 0 0,0-1 0 0 0,-1 1-1 0 0,1 0 1 0 0,0 0 0 0 0,0-1 0 0 0,0 1 0 0 0,0 0 0 0 0,0 0 0 0 0,0-1 0 0 0,0 1 0 0 0,1 0 0 0 0,-1 0 0 0 0,1 1 0 0 0,0-1 12 0 0,1 0 1 0 0,-1 0-1 0 0,1 0 0 0 0,0-1 1 0 0,-1 1-1 0 0,1-1 0 0 0,0 1 1 0 0,0-1-1 0 0,0 0 1 0 0,0 1-1 0 0,0-1 0 0 0,0 0 1 0 0,1 0-1 0 0,-1-1 0 0 0,4 2 1 0 0,4 0 176 0 0,1 0 1 0 0,-1 0-1 0 0,1-1 1 0 0,-1 0-1 0 0,1-1 0 0 0,19-2 1 0 0,-17-1-181 0 0,-2 0-1 0 0,1-1 1 0 0,0 0 0 0 0,-1-1-1 0 0,0-1 1 0 0,0 0 0 0 0,0 0-1 0 0,-1-1 1 0 0,0 0 0 0 0,0-1-1 0 0,-1 0 1 0 0,1 0 0 0 0,-2-1-1 0 0,0 0 1 0 0,0-1 0 0 0,0 0-1 0 0,-1 0 1 0 0,6-12 0 0 0,-4 5-76 0 0,0 1 0 0 0,-1-2 1 0 0,-1 1-1 0 0,-1-1 1 0 0,0 0-1 0 0,-1-1 0 0 0,-1 1 1 0 0,-1-1-1 0 0,0 0 1 0 0,-2 0-1 0 0,0-24 0 0 0,-18-32-245 0 0,17 75 216 0 0,0 0 1 0 0,0-1-1 0 0,0 1 0 0 0,0 0 0 0 0,-1 0 0 0 0,1 0 0 0 0,0 0 0 0 0,0 0 0 0 0,0 0 0 0 0,0 0 0 0 0,-1 0 0 0 0,1 0 0 0 0,0-1 1 0 0,0 1-1 0 0,0 0 0 0 0,0 0 0 0 0,-1 0 0 0 0,1 0 0 0 0,0 0 0 0 0,0 0 0 0 0,0 0 0 0 0,-1 0 0 0 0,1 0 0 0 0,0 1 1 0 0,0-1-1 0 0,0 0 0 0 0,0 0 0 0 0,-1 0 0 0 0,1 0 0 0 0,0 0 0 0 0,0 0 0 0 0,0 0 0 0 0,0 0 0 0 0,-1 0 0 0 0,1 0 0 0 0,0 1 1 0 0,0-1-1 0 0,0 0 0 0 0,0 0 0 0 0,0 0 0 0 0,0 0 0 0 0,-1 0 0 0 0,1 1 0 0 0,0-1 0 0 0,0 0 0 0 0,0 0 0 0 0,0 0 0 0 0,0 0 1 0 0,0 1-1 0 0,0-1 0 0 0,0 0 0 0 0,0 0 0 0 0,0 0 0 0 0,0 1 0 0 0,0-1 0 0 0,0 0 0 0 0,0 0 0 0 0,0 0 0 0 0,0 1 1 0 0,0-1-1 0 0,0 0 0 0 0,0 0 0 0 0,-6 16-2 0 0,5 6-6 0 0,-2 26 172 0 0,5 89 0 0 0,-1-123-177 0 0,1 0 0 0 0,0-1 0 0 0,1 1 0 0 0,1-1-1 0 0,0 0 1 0 0,1 0 0 0 0,0 0 0 0 0,1-1-1 0 0,0 0 1 0 0,1 0 0 0 0,12 15 0 0 0,-16-23-220 0 0,0-1 0 0 0,0 0 0 0 0,0 0 0 0 0,1-1 0 0 0,-1 1 0 0 0,1-1 0 0 0,-1 1 0 0 0,1-1 0 0 0,0-1 0 0 0,0 1-1 0 0,0 0 1 0 0,0-1 0 0 0,1 0 0 0 0,-1 0 0 0 0,0 0 0 0 0,0 0 0 0 0,6 0 0 0 0,-5-1-950 0 0,1 0-1 0 0,0-1 1 0 0,0 1 0 0 0,0-1-1 0 0,0 0 1 0 0,0 0-1 0 0,7-4 1 0 0,2 0-1515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5.100"/>
    </inkml:context>
    <inkml:brush xml:id="br0">
      <inkml:brushProperty name="width" value="0.05" units="cm"/>
      <inkml:brushProperty name="height" value="0.05" units="cm"/>
    </inkml:brush>
  </inkml:definitions>
  <inkml:trace contextRef="#ctx0" brushRef="#br0">101 16 552 0 0,'0'0'344'0'0,"0"-1"0"0"0,0 0 1 0 0,-1 0-1 0 0,1 0 0 0 0,0 1 0 0 0,-1-1 1 0 0,1 0-1 0 0,0 0 0 0 0,-1 1 0 0 0,1-1 1 0 0,-1 0-1 0 0,1 1 0 0 0,-1-1 0 0 0,1 0 0 0 0,-1 1 1 0 0,0-1-1 0 0,1 1 0 0 0,-1-1 0 0 0,0 1 1 0 0,1-1-1 0 0,-1 1 0 0 0,0 0 0 0 0,0-1 0 0 0,1 1 1 0 0,-1 0-1 0 0,0 0 0 0 0,0-1 0 0 0,0 1 1 0 0,1 0-1 0 0,-3 0 0 0 0,2 1-23 0 0,-1 0 1 0 0,1 0-1 0 0,0 0 1 0 0,0 0-1 0 0,-1 0 1 0 0,1 0-1 0 0,0 0 0 0 0,0 0 1 0 0,0 0-1 0 0,0 1 1 0 0,0-1-1 0 0,1 0 1 0 0,-1 1-1 0 0,-1 2 1 0 0,-21 65 2624 0 0,22-62-2131 0 0,-4 9-226 0 0,-6 24 1338 0 0,-10 70-1 0 0,19-99-1753 0 0,1-1 0 0 0,0 1 0 0 0,1 0 0 0 0,1-1-1 0 0,0 1 1 0 0,0 0 0 0 0,1-1 0 0 0,0 0 0 0 0,1 1 0 0 0,0-1-1 0 0,0 0 1 0 0,6 10 0 0 0,-7-17-202 0 0,0 0-1 0 0,0 0 1 0 0,0 0-1 0 0,1 0 1 0 0,-1-1-1 0 0,1 1 0 0 0,0-1 1 0 0,0 0-1 0 0,0 0 1 0 0,0 0-1 0 0,0 0 1 0 0,0 0-1 0 0,0 0 1 0 0,1-1-1 0 0,-1 0 1 0 0,1 0-1 0 0,-1 0 1 0 0,1 0-1 0 0,-1 0 1 0 0,1-1-1 0 0,0 1 1 0 0,-1-1-1 0 0,4 0 1 0 0,-1 0-508 0 0,-1-1 1 0 0,0 1 0 0 0,0-1-1 0 0,1 0 1 0 0,-1-1 0 0 0,9-2 0 0 0,-10 2-536 0 0,0 0 1 0 0,1-1 0 0 0,-1 1 0 0 0,0-1 0 0 0,-1 1 0 0 0,1-1-1 0 0,6-6 1 0 0,-6 3-1239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5.430"/>
    </inkml:context>
    <inkml:brush xml:id="br0">
      <inkml:brushProperty name="width" value="0.05" units="cm"/>
      <inkml:brushProperty name="height" value="0.05" units="cm"/>
    </inkml:brush>
  </inkml:definitions>
  <inkml:trace contextRef="#ctx0" brushRef="#br0">28 23 624 0 0,'-28'-2'19953'0'0,"46"2"-18608"0"0,100-8 5286 0 0,-79 3-9351 0 0,1-1-7031 0 0,-33 5 6994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2"/>
    </inkml:context>
    <inkml:brush xml:id="br0">
      <inkml:brushProperty name="width" value="0.05" units="cm"/>
      <inkml:brushProperty name="height" value="0.05" units="cm"/>
    </inkml:brush>
  </inkml:definitions>
  <inkml:trace contextRef="#ctx0" brushRef="#br0">18 1 348 0 0,'-1'0'429'0'0,"0"0"0"0"0,1 0 0 0 0,-1 0 0 0 0,0 0 0 0 0,0 0 1 0 0,1 0-1 0 0,-1 1 0 0 0,0-1 0 0 0,1 0 0 0 0,-1 0 0 0 0,0 1 0 0 0,1-1 0 0 0,-1 0 0 0 0,0 1 0 0 0,1-1 0 0 0,-1 1 1 0 0,1-1-1 0 0,-1 1 0 0 0,1-1 0 0 0,-1 1 0 0 0,1-1 0 0 0,-1 1 0 0 0,1 0 0 0 0,0-1 0 0 0,-1 1 0 0 0,1 0 0 0 0,0-1 1 0 0,-1 1-1 0 0,1 1 0 0 0,17 9 3640 0 0,38-1-2095 0 0,296-23 3011 0 0,-171 1-3444 0 0,-172 11-2141 0 0,25 2 1838 0 0,-23 3-4468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5.816"/>
    </inkml:context>
    <inkml:brush xml:id="br0">
      <inkml:brushProperty name="width" value="0.05" units="cm"/>
      <inkml:brushProperty name="height" value="0.05" units="cm"/>
    </inkml:brush>
  </inkml:definitions>
  <inkml:trace contextRef="#ctx0" brushRef="#br0">3 0 932 0 0,'-1'1'415'0'0,"1"-1"0"0"0,0 1 0 0 0,-1-1 0 0 0,1 1 0 0 0,0-1 1 0 0,0 1-1 0 0,0-1 0 0 0,0 1 0 0 0,-1 0 0 0 0,1-1 0 0 0,0 1 0 0 0,0-1 0 0 0,0 1 0 0 0,0 0 0 0 0,0-1 0 0 0,0 1 0 0 0,1-1 0 0 0,-1 1 0 0 0,0 0 0 0 0,0-1 1 0 0,0 1-1 0 0,0-1 0 0 0,1 1 0 0 0,2 3 2905 0 0,-3-4-2905 0 0,24 11 4887 0 0,26-4-1510 0 0,-31-7-2274 0 0,0-1-1 0 0,0 0 1 0 0,37-9 0 0 0,-9-1-3505 0 0,-1 1-9078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6.147"/>
    </inkml:context>
    <inkml:brush xml:id="br0">
      <inkml:brushProperty name="width" value="0.05" units="cm"/>
      <inkml:brushProperty name="height" value="0.05" units="cm"/>
    </inkml:brush>
  </inkml:definitions>
  <inkml:trace contextRef="#ctx0" brushRef="#br0">9 0 6553 0 0,'-1'1'459'0'0,"0"0"1"0"0,0-1 0 0 0,1 1 0 0 0,-1 0 0 0 0,0 0 0 0 0,1 0 0 0 0,-1 0 0 0 0,1 0 0 0 0,-1 0 0 0 0,1 0-1 0 0,0 0 1 0 0,-1 0 0 0 0,1 0 0 0 0,0 0 0 0 0,0 0 0 0 0,-1 0 0 0 0,1 0 0 0 0,0 0 0 0 0,0 0-1 0 0,0 1 1 0 0,0-1 0 0 0,1 0 0 0 0,-1 0 0 0 0,0 0 0 0 0,0 0 0 0 0,1 0 0 0 0,-1 0 0 0 0,0 0-1 0 0,1 0 1 0 0,-1 0 0 0 0,1 0 0 0 0,1 2 0 0 0,0-1-5 0 0,1 0-1 0 0,0-1 1 0 0,-1 1-1 0 0,1 0 1 0 0,0-1-1 0 0,0 1 1 0 0,0-1-1 0 0,0 0 1 0 0,1 0-1 0 0,-1 0 1 0 0,4 0-1 0 0,13 2-391 0 0,0 0 0 0 0,31-1-1 0 0,-44-2-496 0 0,4 0-2736 0 0,-1 0-3895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39"/>
    </inkml:context>
    <inkml:brush xml:id="br0">
      <inkml:brushProperty name="width" value="0.05" units="cm"/>
      <inkml:brushProperty name="height" value="0.05" units="cm"/>
    </inkml:brush>
  </inkml:definitions>
  <inkml:trace contextRef="#ctx0" brushRef="#br0">839 68 300 0 0,'0'-3'283'0'0,"0"1"-1"0"0,0-1 1 0 0,0 0-1 0 0,-1 0 1 0 0,1 0 0 0 0,-1 1-1 0 0,0-1 1 0 0,0 0-1 0 0,0 1 1 0 0,0-1 0 0 0,0 1-1 0 0,0-1 1 0 0,-1 1-1 0 0,1-1 1 0 0,-1 1 0 0 0,0 0-1 0 0,1 0 1 0 0,-1 0-1 0 0,0 0 1 0 0,0 0 0 0 0,-1 0-1 0 0,1 0 1 0 0,0 1 0 0 0,-1-1-1 0 0,1 1 1 0 0,-1-1-1 0 0,1 1 1 0 0,-1 0 0 0 0,1 0-1 0 0,-1 1 1 0 0,0-1-1 0 0,0 0 1 0 0,1 1 0 0 0,-1-1-1 0 0,0 1 1 0 0,0 0-1 0 0,0 0 1 0 0,1 0 0 0 0,-6 1-1 0 0,-4 1 9 0 0,1 0-1 0 0,0 1 1 0 0,0 0-1 0 0,0 1 0 0 0,0 0 1 0 0,1 1-1 0 0,0 0 1 0 0,0 1-1 0 0,-11 7 1 0 0,0 2 157 0 0,0 1 0 0 0,0 0-1 0 0,1 2 1 0 0,2 1 0 0 0,0 0 0 0 0,-27 37 0 0 0,37-44-247 0 0,1 0-1 0 0,1 0 0 0 0,0 1 0 0 0,0 0 1 0 0,1 0-1 0 0,1 1 0 0 0,0-1 1 0 0,1 1-1 0 0,0 0 0 0 0,1 0 0 0 0,1 0 1 0 0,0 0-1 0 0,1 0 0 0 0,3 24 1 0 0,8 27 936 0 0,37 116 0 0 0,0-5 523 0 0,-42-145-1289 0 0,-1 1 1 0 0,-2-1 0 0 0,-1 59-1 0 0,-5-43-60 0 0,-1 0 0 0 0,-3 0 0 0 0,-2 0 1 0 0,-2-1-1 0 0,-2-1 0 0 0,-2 0 0 0 0,-2-1 0 0 0,-25 48 0 0 0,36-80-213 0 0,-1-1 0 0 0,0 0 0 0 0,-1-1 0 0 0,0 1-1 0 0,-1-1 1 0 0,0-1 0 0 0,0 0 0 0 0,-1 0 0 0 0,0-1 0 0 0,-12 7-1 0 0,16-11-49 0 0,-1 0 0 0 0,0-1 0 0 0,0-1 0 0 0,0 1 0 0 0,0-1 0 0 0,0 0 0 0 0,-1 0 0 0 0,1-1 0 0 0,0 0 0 0 0,-1 0 0 0 0,1-1 0 0 0,-1 0 0 0 0,1-1 0 0 0,-1 1 0 0 0,1-1 0 0 0,-1-1 0 0 0,1 1 0 0 0,-12-5 0 0 0,-75-33 260 0 0,86 35-301 0 0,0 0 1 0 0,0 0-1 0 0,1-1 1 0 0,-1 0-1 0 0,1-1 1 0 0,0 0-1 0 0,1 0 1 0 0,-1 0-1 0 0,-5-8 1 0 0,12 13-96 0 0,0 1 0 0 0,-1-1 0 0 0,1 1 0 0 0,0-1 1 0 0,0 1-1 0 0,-1-1 0 0 0,1 1 0 0 0,0-1 1 0 0,0 1-1 0 0,0-1 0 0 0,0 1 0 0 0,0-1 0 0 0,0 1 1 0 0,0-1-1 0 0,0 0 0 0 0,0 1 0 0 0,0-1 0 0 0,0 1 1 0 0,0-1-1 0 0,0 1 0 0 0,0-1 0 0 0,0 1 1 0 0,1-1-1 0 0,-1 1 0 0 0,0-1 0 0 0,0 1 0 0 0,1-1 1 0 0,-1 1-1 0 0,0 0 0 0 0,1-1 0 0 0,-1 1 1 0 0,0-1-1 0 0,1 1 0 0 0,-1 0 0 0 0,1-1 0 0 0,-1 1 1 0 0,0 0-1 0 0,1-1 0 0 0,-1 1 0 0 0,1 0 1 0 0,-1 0-1 0 0,1 0 0 0 0,-1-1 0 0 0,1 1 0 0 0,-1 0 1 0 0,1 0-1 0 0,-1 0 0 0 0,1 0 0 0 0,0 0 1 0 0,-1 0-1 0 0,1 0 0 0 0,35-4-6716 0 0,-29 3 5216 0 0,13-1-1546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0.280"/>
    </inkml:context>
    <inkml:brush xml:id="br0">
      <inkml:brushProperty name="width" value="0.05" units="cm"/>
      <inkml:brushProperty name="height" value="0.05" units="cm"/>
    </inkml:brush>
  </inkml:definitions>
  <inkml:trace contextRef="#ctx0" brushRef="#br0">12 1 124 0 0,'-2'2'13395'0'0,"-5"12"-10956"0"0,6-7-1864 0 0,0 4 521 0 0,1 1 0 0 0,-1-1 0 0 0,2 0 0 0 0,-1 1 1 0 0,2-1-1 0 0,3 17 0 0 0,-4-25-1023 0 0,0-1 1 0 0,0 0 0 0 0,0 0-1 0 0,0 0 1 0 0,0 0-1 0 0,0 0 1 0 0,1 0-1 0 0,-1 0 1 0 0,1 0 0 0 0,-1-1-1 0 0,1 1 1 0 0,0-1-1 0 0,-1 1 1 0 0,1-1-1 0 0,4 3 1 0 0,-3-3-244 0 0,0 0-1 0 0,0 0 1 0 0,1 0 0 0 0,-1 0-1 0 0,1-1 1 0 0,-1 1 0 0 0,1-1-1 0 0,-1 0 1 0 0,0 0 0 0 0,1 0-1 0 0,-1-1 1 0 0,1 1-1 0 0,5-2 1 0 0,14-6-7534 0 0,-17 3 5083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0.633"/>
    </inkml:context>
    <inkml:brush xml:id="br0">
      <inkml:brushProperty name="width" value="0.05" units="cm"/>
      <inkml:brushProperty name="height" value="0.05" units="cm"/>
    </inkml:brush>
  </inkml:definitions>
  <inkml:trace contextRef="#ctx0" brushRef="#br0">54 105 44 0 0,'-6'-3'577'0'0,"-25"-17"3683"0"0,14 3 3600 0 0,34-2-1813 0 0,8-6-2456 0 0,-24 24-3584 0 0,-1 1 0 0 0,0 0 0 0 0,1-1 1 0 0,-1 1-1 0 0,0-1 0 0 0,1 1 1 0 0,-1 0-1 0 0,0-1 0 0 0,0 1 0 0 0,0-1 1 0 0,1 1-1 0 0,-1-1 0 0 0,0 1 1 0 0,0-1-1 0 0,0 1 0 0 0,0-1 1 0 0,0 1-1 0 0,0-1 0 0 0,0 1 0 0 0,0-1 1 0 0,0 1-1 0 0,0-1 0 0 0,0 1 1 0 0,0-1-1 0 0,-1 1 0 0 0,1-1 1 0 0,0 1-1 0 0,0-1 0 0 0,0 1 0 0 0,-1-1 1 0 0,1 1-1 0 0,0-1 0 0 0,0 1 1 0 0,-1 0-1 0 0,1-1 0 0 0,0 1 0 0 0,-1 0 1 0 0,1-1-1 0 0,-1 1 0 0 0,1 0 1 0 0,0-1-1 0 0,-1 1 0 0 0,1 0 1 0 0,-1 0-1 0 0,1-1 0 0 0,-1 1 0 0 0,1 0 1 0 0,-1 0-1 0 0,1 0 0 0 0,-1 0 1 0 0,1 0-1 0 0,-1 0 0 0 0,1-1 1 0 0,-1 1-1 0 0,1 1 0 0 0,-1-1 0 0 0,1 0 1 0 0,-1 0-1 0 0,1 0 0 0 0,-1 0 1 0 0,1 0-1 0 0,-1 0 0 0 0,1 0 0 0 0,-1 1 1 0 0,0-1-377 0 0,-3 3-728 0 0,3-3 904 0 0,1 1 1 0 0,0-1-1 0 0,-1 0 1 0 0,1 0-1 0 0,0 0 0 0 0,-1 0 1 0 0,1 0-1 0 0,0 1 1 0 0,0-1-1 0 0,-1 0 1 0 0,1 0-1 0 0,0 0 0 0 0,0 1 1 0 0,-1-1-1 0 0,1 0 1 0 0,0 0-1 0 0,0 1 1 0 0,-1-1-1 0 0,1 0 1 0 0,0 1-1 0 0,0-1 0 0 0,0 0 1 0 0,0 1-1 0 0,0-1 1 0 0,0 0-1 0 0,-1 1 1 0 0,1-1-1 0 0,0 0 0 0 0,0 1 1 0 0,0-1-1 0 0,0 0 1 0 0,0 1-1 0 0,0-1 1 0 0,0 0-1 0 0,0 1 0 0 0,1-1 1 0 0,-1 0-1 0 0,0 1 1 0 0,0-1-1 0 0,0 0 1 0 0,0 1-1 0 0,1-1 1 0 0,1 6-2054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1.033"/>
    </inkml:context>
    <inkml:brush xml:id="br0">
      <inkml:brushProperty name="width" value="0.05" units="cm"/>
      <inkml:brushProperty name="height" value="0.05" units="cm"/>
    </inkml:brush>
  </inkml:definitions>
  <inkml:trace contextRef="#ctx0" brushRef="#br0">3 0 44 0 0,'-1'7'12761'0'0,"-1"9"-5743"0"0,2 5-4126 0 0,0-4-1984 0 0,1 1 1 0 0,5 30-1 0 0,17 10 432 0 0,-5-35-3795 0 0,10-7-6299 0 0,-20-14 6084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1.630"/>
    </inkml:context>
    <inkml:brush xml:id="br0">
      <inkml:brushProperty name="width" value="0.05" units="cm"/>
      <inkml:brushProperty name="height" value="0.05" units="cm"/>
    </inkml:brush>
  </inkml:definitions>
  <inkml:trace contextRef="#ctx0" brushRef="#br0">157 14 300 0 0,'-3'-2'904'0'0,"0"0"1"0"0,1 1-1 0 0,-1-1 0 0 0,0 1 0 0 0,0 0 0 0 0,0 0 1 0 0,0 0-1 0 0,0 0 0 0 0,0 1 0 0 0,0-1 1 0 0,-1 1-1 0 0,1-1 0 0 0,-5 1 0 0 0,4 1-262 0 0,-1 0 0 0 0,1-1 0 0 0,-1 1-1 0 0,1 1 1 0 0,-1-1 0 0 0,1 1 0 0 0,0-1-1 0 0,-8 5 1 0 0,7-3-219 0 0,0 1-1 0 0,0-1 0 0 0,1 1 1 0 0,-1 0-1 0 0,1 0 1 0 0,0 0-1 0 0,0 1 1 0 0,0 0-1 0 0,0-1 0 0 0,1 1 1 0 0,0 1-1 0 0,0-1 1 0 0,0 0-1 0 0,-3 10 1 0 0,6-13-329 0 0,0 0 0 0 0,-1-1 0 0 0,1 1 0 0 0,0 0 1 0 0,0 0-1 0 0,1 0 0 0 0,-1 0 0 0 0,0 0 0 0 0,1-1 1 0 0,-1 1-1 0 0,1 0 0 0 0,-1 0 0 0 0,1-1 0 0 0,0 1 0 0 0,0 0 1 0 0,0-1-1 0 0,0 1 0 0 0,0-1 0 0 0,0 1 0 0 0,0-1 1 0 0,1 1-1 0 0,-1-1 0 0 0,0 0 0 0 0,1 0 0 0 0,-1 0 1 0 0,1 0-1 0 0,-1 0 0 0 0,1 0 0 0 0,0 0 0 0 0,-1 0 0 0 0,1 0 1 0 0,2 0-1 0 0,-3 0-82 0 0,1-1 0 0 0,-1 1 1 0 0,1-1-1 0 0,-1 1 0 0 0,0-1 1 0 0,1 0-1 0 0,-1 0 0 0 0,1 1 1 0 0,-1-1-1 0 0,1 0 0 0 0,-1 0 1 0 0,1 0-1 0 0,-1 0 0 0 0,1-1 1 0 0,-1 1-1 0 0,1 0 0 0 0,-1-1 0 0 0,0 1 1 0 0,1-1-1 0 0,-1 1 0 0 0,0-1 1 0 0,1 0-1 0 0,-1 1 0 0 0,0-1 1 0 0,1 0-1 0 0,-1 0 0 0 0,0 0 1 0 0,0 0-1 0 0,0 0 0 0 0,0 0 1 0 0,0 0-1 0 0,0 0 0 0 0,0-1 0 0 0,-1 1 1 0 0,1 0-1 0 0,0-1 0 0 0,-1 1 1 0 0,1 0-1 0 0,-1-1 0 0 0,1-1 1 0 0,0 0-113 0 0,-1 1 1 0 0,1-1-1 0 0,-1 1 1 0 0,0-1-1 0 0,0 1 1 0 0,0-1-1 0 0,0 1 1 0 0,0-1-1 0 0,-1 1 1 0 0,1-1 0 0 0,-1 1-1 0 0,0-1 1 0 0,1 1-1 0 0,-1 0 1 0 0,0-1-1 0 0,0 1 1 0 0,-1 0-1 0 0,1 0 1 0 0,0 0-1 0 0,-1 0 1 0 0,1 0-1 0 0,-1 0 1 0 0,0 0-1 0 0,-3-2 1 0 0,-6-5-3979 0 0,-2 1-3279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1.964"/>
    </inkml:context>
    <inkml:brush xml:id="br0">
      <inkml:brushProperty name="width" value="0.05" units="cm"/>
      <inkml:brushProperty name="height" value="0.05" units="cm"/>
    </inkml:brush>
  </inkml:definitions>
  <inkml:trace contextRef="#ctx0" brushRef="#br0">0 7 304 0 0,'3'-1'788'0'0,"0"0"0"0"0,0 0 1 0 0,-1 0-1 0 0,1 0 0 0 0,0 0 0 0 0,0 1 1 0 0,1 0-1 0 0,-1-1 0 0 0,0 1 0 0 0,0 0 0 0 0,0 0 1 0 0,0 1-1 0 0,0-1 0 0 0,0 1 0 0 0,0-1 1 0 0,0 1-1 0 0,0 0 0 0 0,3 2 0 0 0,0 0-86 0 0,0 0-1 0 0,0 1 1 0 0,-1 0 0 0 0,1 0-1 0 0,-1 0 1 0 0,0 0-1 0 0,0 1 1 0 0,4 5-1 0 0,0 1-210 0 0,-1 0-1 0 0,0 0 1 0 0,-1 0-1 0 0,-1 1 0 0 0,1 0 1 0 0,-2 0-1 0 0,0 0 0 0 0,4 14 1 0 0,-9-22-491 0 0,1 1 1 0 0,-1-1 0 0 0,1 1-1 0 0,-1-1 1 0 0,0 0 0 0 0,-1 1 0 0 0,1-1-1 0 0,-1 0 1 0 0,0 1 0 0 0,0-1-1 0 0,-1 0 1 0 0,1 0 0 0 0,-1 0-1 0 0,0 0 1 0 0,0 0 0 0 0,0 0-1 0 0,0 0 1 0 0,-4 4 0 0 0,-16 13-3465 0 0,-4-7-4258 0 0,21-13 5180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2.815"/>
    </inkml:context>
    <inkml:brush xml:id="br0">
      <inkml:brushProperty name="width" value="0.05" units="cm"/>
      <inkml:brushProperty name="height" value="0.05" units="cm"/>
    </inkml:brush>
  </inkml:definitions>
  <inkml:trace contextRef="#ctx0" brushRef="#br0">58 6 284 0 0,'0'0'874'0'0,"-20"-5"7564"0"0,18 6-7969 0 0,0 0 1 0 0,-1 0-1 0 0,1 0 1 0 0,0 1-1 0 0,0-1 0 0 0,0 1 1 0 0,0-1-1 0 0,0 1 1 0 0,0 0-1 0 0,0 0 1 0 0,1 0-1 0 0,-1 0 1 0 0,1 0-1 0 0,-1 0 1 0 0,1 0-1 0 0,0 0 1 0 0,0 1-1 0 0,0-1 1 0 0,0 1-1 0 0,0-1 1 0 0,0 0-1 0 0,1 1 1 0 0,-1 3-1 0 0,1-4-315 0 0,-1 1 0 0 0,1 0-1 0 0,0 0 1 0 0,0 0 0 0 0,0 0-1 0 0,1 0 1 0 0,-1 0 0 0 0,1-1 0 0 0,-1 1-1 0 0,1 0 1 0 0,0 0 0 0 0,0-1-1 0 0,1 1 1 0 0,-1 0 0 0 0,0-1-1 0 0,1 1 1 0 0,-1-1 0 0 0,1 0-1 0 0,0 1 1 0 0,0-1 0 0 0,0 0-1 0 0,0 0 1 0 0,0 0 0 0 0,0-1 0 0 0,1 1-1 0 0,-1 0 1 0 0,1-1 0 0 0,-1 1-1 0 0,1-1 1 0 0,4 1 0 0 0,34 2-2590 0 0,-14-6-5109 0 0,-19 0 4863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3.184"/>
    </inkml:context>
    <inkml:brush xml:id="br0">
      <inkml:brushProperty name="width" value="0.05" units="cm"/>
      <inkml:brushProperty name="height" value="0.05" units="cm"/>
    </inkml:brush>
  </inkml:definitions>
  <inkml:trace contextRef="#ctx0" brushRef="#br0">16 101 792 0 0,'0'-1'499'0'0,"0"1"0"0"0,0-1 1 0 0,-1 0-1 0 0,1 0 0 0 0,0 0 0 0 0,0 0 0 0 0,0 0 1 0 0,0 0-1 0 0,0 1 0 0 0,0-1 0 0 0,0 0 1 0 0,0 0-1 0 0,0 0 0 0 0,0 0 0 0 0,1 0 0 0 0,-1 0 1 0 0,0 1-1 0 0,1-2 0 0 0,11-21 5444 0 0,3-10-1927 0 0,-14 32-3995 0 0,-1 0-1 0 0,0 0 1 0 0,0 0-1 0 0,0 0 1 0 0,0 1-1 0 0,0-1 1 0 0,0 0-1 0 0,0 0 1 0 0,0 0-1 0 0,-1 0 1 0 0,1 0-1 0 0,0 1 1 0 0,0-1-1 0 0,-1 0 1 0 0,1 0-1 0 0,0 0 0 0 0,-1 1 1 0 0,1-1-1 0 0,-1 0 1 0 0,1 0-1 0 0,-1 1 1 0 0,1-1-1 0 0,-1 0 1 0 0,0 1-1 0 0,1-1 1 0 0,-1 1-1 0 0,0-1 1 0 0,0 1-1 0 0,1-1 1 0 0,-1 1-1 0 0,0 0 1 0 0,0-1-1 0 0,1 1 1 0 0,-2-1-1 0 0,-20-2-488 0 0,15 5-1418 0 0,7 8-6260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2.968"/>
    </inkml:context>
    <inkml:brush xml:id="br0">
      <inkml:brushProperty name="width" value="0.05" units="cm"/>
      <inkml:brushProperty name="height" value="0.05" units="cm"/>
    </inkml:brush>
  </inkml:definitions>
  <inkml:trace contextRef="#ctx0" brushRef="#br0">157 6 704 0 0,'-2'1'469'0'0,"1"-1"1"0"0,0 1-1 0 0,-1-1 1 0 0,1 1-1 0 0,-1-1 0 0 0,1 1 1 0 0,0-1-1 0 0,0 1 0 0 0,-1 0 1 0 0,1 0-1 0 0,0 0 1 0 0,0 0-1 0 0,0 0 0 0 0,0 0 1 0 0,0 0-1 0 0,0 0 1 0 0,0 0-1 0 0,0 1 0 0 0,0-1 1 0 0,1 0-1 0 0,-1 0 0 0 0,0 1 1 0 0,0 1-1 0 0,-14 42 3381 0 0,11-31-2431 0 0,-47 206 5419 0 0,29-113-4624 0 0,22-106-2149 0 0,0 1-1 0 0,0-1 1 0 0,0 0 0 0 0,-1 0 0 0 0,1 1-1 0 0,0-1 1 0 0,0 0 0 0 0,-1 0 0 0 0,1 0-1 0 0,-1 1 1 0 0,1-1 0 0 0,-1 0 0 0 0,0 0-1 0 0,1 0 1 0 0,-1 0 0 0 0,0 0 0 0 0,0 0-1 0 0,1 0 1 0 0,-1 0 0 0 0,-2 1 0 0 0,2-3-32 0 0,1 1 1 0 0,-1-1 0 0 0,0 1-1 0 0,0-1 1 0 0,1 1 0 0 0,-1-1-1 0 0,1 0 1 0 0,-1 1 0 0 0,0-1-1 0 0,1 0 1 0 0,-1 1 0 0 0,1-1-1 0 0,-1 0 1 0 0,1 0 0 0 0,0 1-1 0 0,-1-1 1 0 0,1 0-1 0 0,0 0 1 0 0,0 0 0 0 0,-1-1-1 0 0,-11-56 317 0 0,10 34-314 0 0,2 1 1 0 0,0-1-1 0 0,2 0 1 0 0,1 0-1 0 0,0 0 1 0 0,12-37-1 0 0,-12 51-40 0 0,0 0 1 0 0,1 0-1 0 0,0 0 0 0 0,0 0 0 0 0,1 1 1 0 0,0 0-1 0 0,1 0 0 0 0,0 0 0 0 0,1 1 1 0 0,-1 0-1 0 0,2 0 0 0 0,-1 1 1 0 0,1-1-1 0 0,0 2 0 0 0,0-1 0 0 0,1 1 1 0 0,11-6-1 0 0,-19 11 2 0 0,1 0 1 0 0,-1 1-1 0 0,0-1 1 0 0,1 0-1 0 0,-1 1 1 0 0,0-1-1 0 0,1 1 1 0 0,-1 0-1 0 0,1-1 1 0 0,-1 1-1 0 0,1 0 1 0 0,-1 0-1 0 0,1 0 1 0 0,-1 0-1 0 0,1 0 1 0 0,-1 0-1 0 0,1 0 1 0 0,-1 1-1 0 0,0-1 1 0 0,1 1-1 0 0,-1-1 1 0 0,1 1-1 0 0,1 0 1 0 0,-2 0 0 0 0,0 0-1 0 0,0 0 1 0 0,0 1 0 0 0,-1-1-1 0 0,1 0 1 0 0,0 1 0 0 0,0-1 0 0 0,-1 1-1 0 0,1-1 1 0 0,-1 1 0 0 0,1-1-1 0 0,-1 1 1 0 0,0-1 0 0 0,1 1 0 0 0,-1-1-1 0 0,0 1 1 0 0,0 2 0 0 0,-1 5-2 0 0,0-1 1 0 0,0 0-1 0 0,0 1 1 0 0,-1-1-1 0 0,0 0 1 0 0,-6 13-1 0 0,-4 0-193 0 0,0-1 0 0 0,-2 0 0 0 0,0 0 1 0 0,-33 32-1 0 0,27-30-447 0 0,19-21 542 0 0,2 0 90 0 0,-1 0 0 0 0,0 0-1 0 0,1 1 1 0 0,-1-1-1 0 0,1 0 1 0 0,0 0-1 0 0,-1 0 1 0 0,1 0-1 0 0,0 0 1 0 0,0 0 0 0 0,-1 0-1 0 0,1 0 1 0 0,0-1-1 0 0,0 1 1 0 0,0 0-1 0 0,0 0 1 0 0,0-1-1 0 0,0 1 1 0 0,0-1 0 0 0,2 2-1 0 0,31 14 228 0 0,-11-6-19 0 0,-9-1-75 0 0,-2 0 0 0 0,1 0 1 0 0,-2 1-1 0 0,1 1 0 0 0,-1 0 1 0 0,-1 0-1 0 0,13 18 0 0 0,-9-18-1402 0 0,-12-11 594 0 0,-1 0 1 0 0,0 0 0 0 0,1 0 0 0 0,-1 0 0 0 0,1 0 0 0 0,-1 0 0 0 0,0 0 0 0 0,1 0 0 0 0,-1-1 0 0 0,1 1 0 0 0,-1 0 0 0 0,0-1-1 0 0,0 1 1 0 0,1-1 0 0 0,-1 0 0 0 0,2 0 0 0 0,1-2-1940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3.653"/>
    </inkml:context>
    <inkml:brush xml:id="br0">
      <inkml:brushProperty name="width" value="0.05" units="cm"/>
      <inkml:brushProperty name="height" value="0.05" units="cm"/>
    </inkml:brush>
  </inkml:definitions>
  <inkml:trace contextRef="#ctx0" brushRef="#br0">95 1 608 0 0,'-11'1'7170'0'0,"-3"3"-4680"0"0,8 2-1803 0 0,-1 1-1 0 0,1-1 1 0 0,1 1-1 0 0,-1 1 1 0 0,1-1-1 0 0,1 1 1 0 0,-1 0-1 0 0,1 0 1 0 0,0 1-1 0 0,1-1 1 0 0,0 1-1 0 0,1-1 1 0 0,-1 1-1 0 0,2 0 0 0 0,-2 15 1 0 0,2-18-579 0 0,0-1 0 0 0,1 0 0 0 0,0 1-1 0 0,0-1 1 0 0,0 1 0 0 0,0-1 0 0 0,1 1 0 0 0,0-1 0 0 0,0 0 0 0 0,1 1 0 0 0,-1-1 0 0 0,1 0-1 0 0,0 0 1 0 0,1 0 0 0 0,-1 0 0 0 0,1 0 0 0 0,0-1 0 0 0,0 1 0 0 0,0-1 0 0 0,1 0 0 0 0,0 0-1 0 0,0 0 1 0 0,0 0 0 0 0,0-1 0 0 0,0 1 0 0 0,10 4 0 0 0,-10-6-439 0 0,0-1 1 0 0,0 1 0 0 0,0-1-1 0 0,0 0 1 0 0,0-1-1 0 0,0 1 1 0 0,7-1-1 0 0,15-3-6877 0 0,-16 1 4756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4.080"/>
    </inkml:context>
    <inkml:brush xml:id="br0">
      <inkml:brushProperty name="width" value="0.05" units="cm"/>
      <inkml:brushProperty name="height" value="0.05" units="cm"/>
    </inkml:brush>
  </inkml:definitions>
  <inkml:trace contextRef="#ctx0" brushRef="#br0">71 12 208 0 0,'0'-1'256'0'0,"0"0"1"0"0,-1 1-1 0 0,1-1 0 0 0,0 1 1 0 0,0-1-1 0 0,-1 1 1 0 0,1-1-1 0 0,0 1 0 0 0,-1-1 1 0 0,1 1-1 0 0,-1-1 0 0 0,1 1 1 0 0,0-1-1 0 0,-1 1 1 0 0,1-1-1 0 0,-1 1 0 0 0,1 0 1 0 0,-1-1-1 0 0,1 1 0 0 0,-1 0 1 0 0,0 0-1 0 0,1-1 0 0 0,-1 1 1 0 0,1 0-1 0 0,-1 0 1 0 0,0 0-1 0 0,1 0 0 0 0,-1-1 1 0 0,1 1-1 0 0,-1 0 0 0 0,0 0 1 0 0,1 0-1 0 0,-1 0 0 0 0,1 1 1 0 0,-1-1-1 0 0,0 0 1 0 0,1 0-1 0 0,-2 1 0 0 0,1 0 161 0 0,-1 1 0 0 0,0-1 0 0 0,1 1 0 0 0,-1 0 0 0 0,1 0 0 0 0,-1 0 0 0 0,1 0 0 0 0,0 0 0 0 0,0 0 0 0 0,-2 4 0 0 0,-18 68 2444 0 0,19-68-2237 0 0,-1 5-195 0 0,1 0-1 0 0,0 0 0 0 0,0 0 1 0 0,1 0-1 0 0,0 0 1 0 0,2 22-1 0 0,0-30-413 0 0,-1 0 0 0 0,1-1 0 0 0,0 1 0 0 0,0 0 0 0 0,0-1 0 0 0,0 1-1 0 0,1 0 1 0 0,-1-1 0 0 0,1 0 0 0 0,-1 1 0 0 0,1-1 0 0 0,0 0 0 0 0,0 0 0 0 0,0 0 0 0 0,0 0 0 0 0,0 0 0 0 0,0 0 0 0 0,0-1 0 0 0,1 1 0 0 0,-1-1 0 0 0,1 1 0 0 0,-1-1 0 0 0,1 0 0 0 0,0 0-1 0 0,-1 0 1 0 0,1 0 0 0 0,0-1 0 0 0,0 1 0 0 0,-1-1 0 0 0,1 0 0 0 0,0 0 0 0 0,4 0 0 0 0,33-1-2661 0 0,-13-5-4370 0 0,-19 4 4941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4.436"/>
    </inkml:context>
    <inkml:brush xml:id="br0">
      <inkml:brushProperty name="width" value="0.05" units="cm"/>
      <inkml:brushProperty name="height" value="0.05" units="cm"/>
    </inkml:brush>
  </inkml:definitions>
  <inkml:trace contextRef="#ctx0" brushRef="#br0">1 30 292 0 0,'9'-2'13128'0'0,"14"-3"-8520"0"0,26-5-1932 0 0,-31 7-3592 0 0,10-3-5991 0 0,-21 2 4699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4.778"/>
    </inkml:context>
    <inkml:brush xml:id="br0">
      <inkml:brushProperty name="width" value="0.05" units="cm"/>
      <inkml:brushProperty name="height" value="0.05" units="cm"/>
    </inkml:brush>
  </inkml:definitions>
  <inkml:trace contextRef="#ctx0" brushRef="#br0">0 6 140 0 0,'1'0'415'0'0,"0"-1"1"0"0,1 0-1 0 0,-1 1 0 0 0,0-1 1 0 0,0 1-1 0 0,1-1 0 0 0,-1 1 1 0 0,0 0-1 0 0,1-1 0 0 0,-1 1 1 0 0,0 0-1 0 0,1 0 1 0 0,-1 0-1 0 0,1 0 0 0 0,-1 0 1 0 0,0 0-1 0 0,1 0 0 0 0,-1 1 1 0 0,0-1-1 0 0,3 1 0 0 0,26 19 4488 0 0,-24-14-4025 0 0,0 1 0 0 0,-1-1 0 0 0,1 1 0 0 0,-1 1 0 0 0,7 14-1 0 0,-9-17-590 0 0,-2 0 0 0 0,1 0 0 0 0,0 0-1 0 0,-1 0 1 0 0,0 1 0 0 0,0-1 0 0 0,-1 0-1 0 0,1 1 1 0 0,-1-1 0 0 0,-1 0-1 0 0,1 1 1 0 0,-1-1 0 0 0,1 0 0 0 0,-3 7-1 0 0,-12 26-264 0 0,-6 0-4045 0 0,7-13-1508 0 0,12-18 3163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6.313"/>
    </inkml:context>
    <inkml:brush xml:id="br0">
      <inkml:brushProperty name="width" value="0.05" units="cm"/>
      <inkml:brushProperty name="height" value="0.05" units="cm"/>
    </inkml:brush>
  </inkml:definitions>
  <inkml:trace contextRef="#ctx0" brushRef="#br0">311 454 680 0 0,'2'0'394'0'0,"-1"0"-1"0"0,0-1 0 0 0,1 1 1 0 0,-1-1-1 0 0,0 1 1 0 0,0-1-1 0 0,0 0 1 0 0,0 1-1 0 0,0-1 1 0 0,0 0-1 0 0,0 0 1 0 0,0 0-1 0 0,0 0 0 0 0,0 1 1 0 0,0-1-1 0 0,0-1 1 0 0,0 1-1 0 0,-1 0 1 0 0,1 0-1 0 0,-1 0 1 0 0,1 0-1 0 0,0 0 1 0 0,-1-1-1 0 0,0 1 1 0 0,1 0-1 0 0,-1-2 0 0 0,0 1-118 0 0,-1 0 0 0 0,1 0 0 0 0,-1 1 0 0 0,1-1 0 0 0,-1 0 0 0 0,0 1 0 0 0,0-1 0 0 0,0 1 0 0 0,0-1 0 0 0,0 1 0 0 0,0-1 0 0 0,-1 1 0 0 0,1-1 0 0 0,0 1 0 0 0,-1 0 0 0 0,-1-1 0 0 0,-5-4 187 0 0,0 0 0 0 0,0 1 0 0 0,-1 0 0 0 0,0 1 0 0 0,-17-7 0 0 0,13 8-208 0 0,0 1 0 0 0,-1 0 0 0 0,1 1 1 0 0,0 0-1 0 0,0 1 0 0 0,-1 0 0 0 0,1 1 0 0 0,-18 4 1 0 0,25-4-153 0 0,0 0 0 0 0,0 0 1 0 0,0 1-1 0 0,0 0 0 0 0,0 0 1 0 0,0 0-1 0 0,1 1 0 0 0,-1 0 1 0 0,1 0-1 0 0,0 0 0 0 0,0 1 1 0 0,0 0-1 0 0,0 0 0 0 0,1 0 1 0 0,0 0-1 0 0,-1 1 0 0 0,2 0 1 0 0,-1 0-1 0 0,0 0 0 0 0,-3 6 1 0 0,7-10-50 0 0,0 0 1 0 0,-1-1 0 0 0,1 1 0 0 0,0 0-1 0 0,0 0 1 0 0,-1-1 0 0 0,1 1-1 0 0,0 0 1 0 0,0-1 0 0 0,0 1 0 0 0,0 0-1 0 0,0 0 1 0 0,0-1 0 0 0,0 1-1 0 0,0 0 1 0 0,0 0 0 0 0,0-1-1 0 0,1 1 1 0 0,-1 0 0 0 0,0 0 0 0 0,0-1-1 0 0,1 1 1 0 0,-1 0 0 0 0,0-1-1 0 0,1 1 1 0 0,-1-1 0 0 0,1 1-1 0 0,0 0 1 0 0,22 8 980 0 0,30-12 47 0 0,-39 1-955 0 0,-1 0 0 0 0,1-1 0 0 0,-1-1 0 0 0,0 0 0 0 0,0-1 0 0 0,0-1 0 0 0,0 0 0 0 0,-1 0 0 0 0,0-2 0 0 0,0 1 0 0 0,-1-1-1 0 0,0-1 1 0 0,-1 0 0 0 0,12-13 0 0 0,-11 9-71 0 0,0-1-1 0 0,-1 0 1 0 0,-1-1-1 0 0,0 0 1 0 0,-1-1 0 0 0,-1 0-1 0 0,-1 0 1 0 0,0 0-1 0 0,-1-1 1 0 0,0 0-1 0 0,2-18 1 0 0,-2-7-80 0 0,1-74 1 0 0,-6 147 144 0 0,2-1-1 0 0,1 1 1 0 0,1-1-1 0 0,2 0 1 0 0,1 0-1 0 0,1-1 1 0 0,18 42-1 0 0,-22-63-141 0 0,1-1-1 0 0,0 0 1 0 0,0 0-1 0 0,0 0 1 0 0,1-1-1 0 0,0 0 1 0 0,0 0 0 0 0,1 0-1 0 0,-1-1 1 0 0,1 0-1 0 0,1 0 1 0 0,-1-1-1 0 0,1 1 1 0 0,11 3-1 0 0,-7-3-800 0 0,0-1-1 0 0,1 0 0 0 0,21 3 0 0 0,-20-6-1599 0 0,0 0 0 0 0,-1 0 1 0 0,20-2-1 0 0,-5-2-491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6.665"/>
    </inkml:context>
    <inkml:brush xml:id="br0">
      <inkml:brushProperty name="width" value="0.05" units="cm"/>
      <inkml:brushProperty name="height" value="0.05" units="cm"/>
    </inkml:brush>
  </inkml:definitions>
  <inkml:trace contextRef="#ctx0" brushRef="#br0">73 15 216 0 0,'0'-1'330'0'0,"-1"0"1"0"0,1 0-1 0 0,-1 0 1 0 0,1 0-1 0 0,-1 1 0 0 0,1-1 1 0 0,-1 0-1 0 0,0 0 0 0 0,1 1 1 0 0,-1-1-1 0 0,0 0 0 0 0,0 1 1 0 0,0-1-1 0 0,1 1 1 0 0,-1-1-1 0 0,0 1 0 0 0,0-1 1 0 0,0 1-1 0 0,0 0 0 0 0,0-1 1 0 0,0 1-1 0 0,0 0 1 0 0,0 0-1 0 0,0-1 0 0 0,0 1 1 0 0,0 0-1 0 0,0 0 0 0 0,0 0 1 0 0,0 0-1 0 0,0 1 1 0 0,-1-1-1 0 0,0 1 35 0 0,0 1 0 0 0,0-1 0 0 0,0 1 0 0 0,1-1 0 0 0,-1 1 0 0 0,0 0 0 0 0,1-1 0 0 0,-1 1 0 0 0,1 0 0 0 0,0 0 0 0 0,0 0 0 0 0,0 0 0 0 0,-1 3 0 0 0,-3 7 728 0 0,0 0 0 0 0,2 0 0 0 0,-1 0-1 0 0,-1 14 1 0 0,4-20-677 0 0,1 1 0 0 0,0-1 0 0 0,0 1 0 0 0,1-1 0 0 0,-1 1 0 0 0,2-1 0 0 0,-1 1 0 0 0,1-1 0 0 0,-1 0 0 0 0,2 1 0 0 0,-1-1 0 0 0,1 0 0 0 0,6 10 0 0 0,-7-12-514 0 0,1-1-1 0 0,0 0 1 0 0,-1 1 0 0 0,1-1 0 0 0,1 0-1 0 0,-1-1 1 0 0,0 1 0 0 0,1 0-1 0 0,6 3 1 0 0,-7-5-667 0 0,0 1 0 0 0,1-1 0 0 0,0 0-1 0 0,-1 0 1 0 0,1 0 0 0 0,-1 0 0 0 0,1-1 0 0 0,0 1-1 0 0,-1-1 1 0 0,1 0 0 0 0,0 0 0 0 0,5-1-1 0 0,-2-1-2020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7.015"/>
    </inkml:context>
    <inkml:brush xml:id="br0">
      <inkml:brushProperty name="width" value="0.05" units="cm"/>
      <inkml:brushProperty name="height" value="0.05" units="cm"/>
    </inkml:brush>
  </inkml:definitions>
  <inkml:trace contextRef="#ctx0" brushRef="#br0">25 97 776 0 0,'-24'-19'20095'0'0,"38"15"-19673"0"0,-11 3-223 0 0,-1 1 0 0 0,1-1-1 0 0,0 0 1 0 0,0 0 0 0 0,0-1-1 0 0,-1 1 1 0 0,1 0 0 0 0,-1-1-1 0 0,1 0 1 0 0,-1 1 0 0 0,1-1-1 0 0,-1 0 1 0 0,0 0-1 0 0,0-1 1 0 0,0 1 0 0 0,2-4-1 0 0,-3 5-202 0 0,-1 0 0 0 0,0-1 0 0 0,1 1 0 0 0,-1 0 0 0 0,0-1 0 0 0,0 1-1 0 0,0 0 1 0 0,0-1 0 0 0,0 1 0 0 0,0-1 0 0 0,0 1 0 0 0,0 0 0 0 0,0-1-1 0 0,-1 1 1 0 0,1 0 0 0 0,0 0 0 0 0,-1-1 0 0 0,0 1 0 0 0,1 0 0 0 0,-1 0-1 0 0,1 0 1 0 0,-1-1 0 0 0,0 1 0 0 0,0 0 0 0 0,0 0 0 0 0,0 0 0 0 0,0 0-1 0 0,0 1 1 0 0,0-1 0 0 0,0 0 0 0 0,0 0 0 0 0,0 0 0 0 0,0 1 0 0 0,-1-1-1 0 0,1 1 1 0 0,0-1 0 0 0,0 1 0 0 0,-3-1 0 0 0,4 1-125 0 0,-1-1 1 0 0,0 1-1 0 0,0 0 0 0 0,1 0 1 0 0,-1 0-1 0 0,0-1 0 0 0,0 1 1 0 0,1 0-1 0 0,-1 0 0 0 0,0 0 1 0 0,0 0-1 0 0,0 1 0 0 0,1-1 1 0 0,-1 0-1 0 0,0 0 1 0 0,0 0-1 0 0,1 0 0 0 0,-1 1 1 0 0,0-1-1 0 0,0 0 0 0 0,1 1 1 0 0,-1-1-1 0 0,0 1 0 0 0,1-1 1 0 0,-1 1-1 0 0,1-1 0 0 0,-1 1 1 0 0,0 0-1 0 0,-9 11-5793 0 0,7-5 3375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7.649"/>
    </inkml:context>
    <inkml:brush xml:id="br0">
      <inkml:brushProperty name="width" value="0.05" units="cm"/>
      <inkml:brushProperty name="height" value="0.05" units="cm"/>
    </inkml:brush>
  </inkml:definitions>
  <inkml:trace contextRef="#ctx0" brushRef="#br0">0 177 284 0 0,'0'0'965'0'0,"19"-3"9829"0"0,70-10-6191 0 0,739-52 3880 0 0,419 0-3617 0 0,-1148 63-4502 0 0,-6 1 528 0 0,125-18 0 0 0,-205 14-61 0 0,-4 2-3894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8.665"/>
    </inkml:context>
    <inkml:brush xml:id="br0">
      <inkml:brushProperty name="width" value="0.05" units="cm"/>
      <inkml:brushProperty name="height" value="0.05" units="cm"/>
    </inkml:brush>
  </inkml:definitions>
  <inkml:trace contextRef="#ctx0" brushRef="#br0">1 143 4620 0 0,'0'-1'298'0'0,"1"0"0"0"0,0-1 0 0 0,-1 1 0 0 0,1 0 0 0 0,0-1 0 0 0,0 1 0 0 0,0 0 0 0 0,0 0 0 0 0,0 0-1 0 0,0 0 1 0 0,0 0 0 0 0,0 0 0 0 0,0 0 0 0 0,0 0 0 0 0,0 0 0 0 0,1 0 0 0 0,-1 1 0 0 0,0-1 0 0 0,1 1 0 0 0,-1-1-1 0 0,0 1 1 0 0,1-1 0 0 0,-1 1 0 0 0,3-1 0 0 0,-1 2-72 0 0,0-1 0 0 0,-1 1-1 0 0,1-1 1 0 0,-1 1 0 0 0,1 0 0 0 0,-1 0-1 0 0,1 0 1 0 0,-1 0 0 0 0,0 0 0 0 0,0 1 0 0 0,1-1-1 0 0,3 4 1 0 0,6 6 155 0 0,0 1-1 0 0,-1 0 1 0 0,15 21 0 0 0,-22-27 64 0 0,51 76 1253 0 0,-35-50-383 0 0,41 50 0 0 0,-60-81-1278 0 0,0 0 0 0 0,-1-1 0 0 0,1 1 0 0 0,0-1-1 0 0,0 1 1 0 0,0-1 0 0 0,0 1 0 0 0,-1-1 0 0 0,1 0 0 0 0,0 1-1 0 0,0-1 1 0 0,0 0 0 0 0,0 0 0 0 0,0 0 0 0 0,0 0 0 0 0,0 1-1 0 0,0-1 1 0 0,0-1 0 0 0,0 1 0 0 0,0 0 0 0 0,0 0-1 0 0,0 0 1 0 0,0 0 0 0 0,0-1 0 0 0,-1 1 0 0 0,1 0 0 0 0,0-1-1 0 0,0 1 1 0 0,0-1 0 0 0,0 1 0 0 0,-1-1 0 0 0,1 1 0 0 0,0-1-1 0 0,0 0 1 0 0,-1 1 0 0 0,1-1 0 0 0,0 0 0 0 0,-1 1 0 0 0,1-1-1 0 0,-1 0 1 0 0,1 0 0 0 0,-1 0 0 0 0,1 0 0 0 0,-1-1-1 0 0,27-44 934 0 0,-25 40-836 0 0,20-43 737 0 0,-2-1 1 0 0,-2-1-1 0 0,-3 0 0 0 0,13-72 1 0 0,-28 122-975 0 0,0 0 0 0 0,0 1 1 0 0,0-1-1 0 0,0 0 0 0 0,0 0 0 0 0,0 0 1 0 0,0 1-1 0 0,0-1 0 0 0,0 0 1 0 0,1 0-1 0 0,-1 1 0 0 0,0-1 1 0 0,1 0-1 0 0,-1 0 0 0 0,1 1 0 0 0,-1-1 1 0 0,0 0-1 0 0,1 1 0 0 0,0-1 1 0 0,-1 0-1 0 0,1 1 0 0 0,-1-1 1 0 0,1 1-1 0 0,0-1 0 0 0,-1 1 1 0 0,1 0-1 0 0,0-1 0 0 0,-1 1 0 0 0,1-1 1 0 0,0 1-1 0 0,0 0 0 0 0,1 0-689 0 0,0 1 1 0 0,0-1-1 0 0,0 1 0 0 0,-1-1 0 0 0,1 1 0 0 0,0 0 0 0 0,-1 0 0 0 0,1 0 1 0 0,-1 0-1 0 0,1 0 0 0 0,-1 0 0 0 0,2 3 0 0 0,5 3-1751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9.085"/>
    </inkml:context>
    <inkml:brush xml:id="br0">
      <inkml:brushProperty name="width" value="0.05" units="cm"/>
      <inkml:brushProperty name="height" value="0.05" units="cm"/>
    </inkml:brush>
  </inkml:definitions>
  <inkml:trace contextRef="#ctx0" brushRef="#br0">178 7 144 0 0,'0'0'819'0'0,"-33"-7"4856"0"0,22 7-4514 0 0,-1 1 1 0 0,1 0-1 0 0,-1 0 1 0 0,-20 6-1 0 0,28-6-800 0 0,0 0 0 0 0,-1 0 1 0 0,1 1-1 0 0,0-1 0 0 0,0 1 0 0 0,0 0 0 0 0,1 0 0 0 0,-1 0 0 0 0,0 1 0 0 0,1-1 1 0 0,0 1-1 0 0,-1 0 0 0 0,1 0 0 0 0,0 0 0 0 0,0 0 0 0 0,-2 5 0 0 0,4-7-227 0 0,1 1-1 0 0,-1-1 0 0 0,1 1 0 0 0,0 0 0 0 0,0-1 1 0 0,0 1-1 0 0,0-1 0 0 0,0 1 0 0 0,0-1 0 0 0,0 1 1 0 0,1 0-1 0 0,-1-1 0 0 0,0 1 0 0 0,1-1 0 0 0,-1 1 1 0 0,1-1-1 0 0,0 1 0 0 0,-1-1 0 0 0,1 0 0 0 0,0 1 1 0 0,0-1-1 0 0,0 0 0 0 0,0 1 0 0 0,0-1 0 0 0,0 0 1 0 0,0 0-1 0 0,1 0 0 0 0,1 1 0 0 0,45 30 1080 0 0,-36-24-791 0 0,10 4 20 0 0,32 23 432 0 0,-51-33-876 0 0,-1 0 0 0 0,1 0 0 0 0,-1 0 0 0 0,1 1 0 0 0,-1-1 0 0 0,0 1 1 0 0,0-1-1 0 0,0 1 0 0 0,-1 0 0 0 0,1-1 0 0 0,-1 1 0 0 0,1 0 0 0 0,-1 0 0 0 0,0 0 1 0 0,1 5-1 0 0,-2-6-2 0 0,0 0-1 0 0,-1 0 1 0 0,1 0 0 0 0,-1 0 0 0 0,1 0 0 0 0,-1 0 0 0 0,0-1 0 0 0,0 1 0 0 0,0 0-1 0 0,0 0 1 0 0,0-1 0 0 0,0 1 0 0 0,0-1 0 0 0,0 1 0 0 0,-1-1 0 0 0,1 1 0 0 0,-1-1 0 0 0,1 0-1 0 0,-1 0 1 0 0,1 0 0 0 0,-1 0 0 0 0,0 0 0 0 0,0 0 0 0 0,1 0 0 0 0,-1 0 0 0 0,0-1-1 0 0,0 1 1 0 0,0-1 0 0 0,-2 1 0 0 0,-5 2-427 0 0,0-1 0 0 0,0 0 0 0 0,0-1 0 0 0,-16 2 0 0 0,18-3-542 0 0,-4 1-334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3.514"/>
    </inkml:context>
    <inkml:brush xml:id="br0">
      <inkml:brushProperty name="width" value="0.05" units="cm"/>
      <inkml:brushProperty name="height" value="0.05" units="cm"/>
    </inkml:brush>
  </inkml:definitions>
  <inkml:trace contextRef="#ctx0" brushRef="#br0">264 48 272 0 0,'0'-2'382'0'0,"0"0"0"0"0,0 0 0 0 0,0 0 1 0 0,0 1-1 0 0,0-1 0 0 0,-1 0 0 0 0,1 0 0 0 0,-1 0 0 0 0,1 0 0 0 0,-1 0 1 0 0,1 1-1 0 0,-1-1 0 0 0,0 0 0 0 0,0 1 0 0 0,0-1 0 0 0,0 0 0 0 0,0 1 1 0 0,0-1-1 0 0,0 1 0 0 0,-1 0 0 0 0,1-1 0 0 0,-1 1 0 0 0,-2-2 0 0 0,1 2 1 0 0,1 0-1 0 0,-1 0 0 0 0,0 0 0 0 0,0 0 0 0 0,0 1 1 0 0,0 0-1 0 0,0-1 0 0 0,0 1 0 0 0,0 0 0 0 0,1 0 1 0 0,-1 1-1 0 0,0-1 0 0 0,-5 2 0 0 0,-3 1 232 0 0,1 0-1 0 0,-1 1 1 0 0,1 0-1 0 0,0 1 1 0 0,0 0-1 0 0,1 1 1 0 0,-10 6-1 0 0,9-3-236 0 0,0 0-1 0 0,1 0 0 0 0,0 1 0 0 0,1 0 0 0 0,0 0 0 0 0,0 1 0 0 0,1 0 0 0 0,1 1 0 0 0,-1-1 0 0 0,2 1 0 0 0,0 0 0 0 0,0 1 0 0 0,-3 15 0 0 0,7-21-246 0 0,0-1 0 0 0,0 0-1 0 0,0 0 1 0 0,1 1 0 0 0,0-1-1 0 0,0 0 1 0 0,1 0 0 0 0,0 1-1 0 0,0-1 1 0 0,0 0 0 0 0,1 0-1 0 0,-1 0 1 0 0,2 0 0 0 0,-1 0-1 0 0,1-1 1 0 0,-1 1 0 0 0,2-1-1 0 0,-1 1 1 0 0,0-1 0 0 0,1 0-1 0 0,0 0 1 0 0,0-1 0 0 0,1 1-1 0 0,0-1 1 0 0,-1 0 0 0 0,1 0-1 0 0,0 0 1 0 0,1-1 0 0 0,8 5-1 0 0,-3-3-10 0 0,-1 0-1 0 0,1-1 1 0 0,0 0-1 0 0,0-1 1 0 0,0 0 0 0 0,0-1-1 0 0,1 0 1 0 0,-1 0-1 0 0,0-1 1 0 0,1-1-1 0 0,0 0 1 0 0,-1-1-1 0 0,21-3 1 0 0,-17 0-994 0 0,-1 1-1 0 0,0-2 1 0 0,20-8 0 0 0,-18 7-8409 0 0,-8 3 6245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9.431"/>
    </inkml:context>
    <inkml:brush xml:id="br0">
      <inkml:brushProperty name="width" value="0.05" units="cm"/>
      <inkml:brushProperty name="height" value="0.05" units="cm"/>
    </inkml:brush>
  </inkml:definitions>
  <inkml:trace contextRef="#ctx0" brushRef="#br0">0 41 80 0 0,'0'0'2994'0'0,"39"-8"7058"0"0,72-8 1466 0 0,-75 9-11672 0 0,-1-2-5563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49.802"/>
    </inkml:context>
    <inkml:brush xml:id="br0">
      <inkml:brushProperty name="width" value="0.05" units="cm"/>
      <inkml:brushProperty name="height" value="0.05" units="cm"/>
    </inkml:brush>
  </inkml:definitions>
  <inkml:trace contextRef="#ctx0" brushRef="#br0">76 17 584 0 0,'0'-1'496'0'0,"-1"0"1"0"0,0 0-1 0 0,1 0 1 0 0,-1 0-1 0 0,0 0 0 0 0,0 0 1 0 0,1 0-1 0 0,-1 0 1 0 0,0 1-1 0 0,0-1 0 0 0,0 0 1 0 0,0 0-1 0 0,0 1 1 0 0,0-1-1 0 0,0 1 0 0 0,-1-1 1 0 0,1 1-1 0 0,0-1 1 0 0,0 1-1 0 0,0 0 0 0 0,0-1 1 0 0,-1 1-1 0 0,1 0 1 0 0,0 0-1 0 0,0 0 0 0 0,-1 0 1 0 0,0 0-1 0 0,0 1-109 0 0,0 0-1 0 0,0 0 1 0 0,1 0 0 0 0,-1 0-1 0 0,0 0 1 0 0,1 0-1 0 0,-1 1 1 0 0,0-1 0 0 0,1 1-1 0 0,0-1 1 0 0,-1 1 0 0 0,1-1-1 0 0,0 1 1 0 0,-2 3-1 0 0,0 1 165 0 0,0 0-1 0 0,0 0 1 0 0,1 0-1 0 0,-1 0 1 0 0,1 0-1 0 0,1 1 1 0 0,-1-1-1 0 0,1 1 1 0 0,0 12-1 0 0,2-14-289 0 0,0 0 0 0 0,0 0 1 0 0,1 0-1 0 0,-1 0 0 0 0,1 0 0 0 0,0 0 1 0 0,1 0-1 0 0,-1-1 0 0 0,1 0 0 0 0,0 1 1 0 0,0-1-1 0 0,0 0 0 0 0,1 0 0 0 0,0 0 0 0 0,6 5 1 0 0,-6-6-446 0 0,0 0 0 0 0,0-1 0 0 0,0 1 0 0 0,1-1 0 0 0,-1 0 0 0 0,1 0 0 0 0,6 2 1 0 0,-7-3-765 0 0,-1-1 0 0 0,1 1 0 0 0,-1-1 0 0 0,0 0 0 0 0,1 1 0 0 0,-1-2 0 0 0,1 1 0 0 0,-1 0 0 0 0,1-1 0 0 0,-1 1 0 0 0,4-2 0 0 0,0-2-1987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0.181"/>
    </inkml:context>
    <inkml:brush xml:id="br0">
      <inkml:brushProperty name="width" value="0.05" units="cm"/>
      <inkml:brushProperty name="height" value="0.05" units="cm"/>
    </inkml:brush>
  </inkml:definitions>
  <inkml:trace contextRef="#ctx0" brushRef="#br0">77 75 472 0 0,'-6'-28'21768'0'0,"14"22"-18064"0"0,0-4-4958 0 0,-8 10 1269 0 0,0-1 1 0 0,1 1 0 0 0,-1-1 0 0 0,0 1 0 0 0,1-1 0 0 0,-1 0-1 0 0,0 1 1 0 0,0-1 0 0 0,1 1 0 0 0,-1-1 0 0 0,0 0 0 0 0,0 1-1 0 0,0-1 1 0 0,0 0 0 0 0,0 1 0 0 0,0-1 0 0 0,0 0 0 0 0,0 1-1 0 0,0-1 1 0 0,0 0 0 0 0,0 1 0 0 0,-1-1 0 0 0,1 0 0 0 0,0 1-1 0 0,0-1 1 0 0,-1 0 0 0 0,1 1 0 0 0,0-1 0 0 0,-1 1 0 0 0,0-2-1 0 0,-21-7 315 0 0,-25 7-612 0 0,30 14-1632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0.997"/>
    </inkml:context>
    <inkml:brush xml:id="br0">
      <inkml:brushProperty name="width" value="0.05" units="cm"/>
      <inkml:brushProperty name="height" value="0.05" units="cm"/>
    </inkml:brush>
  </inkml:definitions>
  <inkml:trace contextRef="#ctx0" brushRef="#br0">0 55 484 0 0,'0'0'11096'0'0,"16"31"-2838"0"0,-2 41-2896 0 0,-7-30-1952 0 0,2 86 408 0 0,-9-132-3818 0 0,-1-16-5 0 0,-1-4-22 0 0,1 0 0 0 0,2 0 1 0 0,4-38-1 0 0,-3 54 20 0 0,0-1 0 0 0,1 1 1 0 0,0-1-1 0 0,0 1 0 0 0,0 0 0 0 0,1 0 0 0 0,1 0 0 0 0,-1 1 1 0 0,1-1-1 0 0,0 1 0 0 0,1 0 0 0 0,0 1 0 0 0,11-11 0 0 0,-9 11 4 0 0,0 0 0 0 0,0 0 0 0 0,0 1 0 0 0,1 0 0 0 0,0 0 0 0 0,15-5 0 0 0,-20 8 10 0 0,1 1-1 0 0,0 0 0 0 0,-1-1 1 0 0,1 1-1 0 0,0 1 0 0 0,0-1 1 0 0,-1 1-1 0 0,1 0 0 0 0,0 0 0 0 0,0 0 1 0 0,0 1-1 0 0,-1 0 0 0 0,1 0 1 0 0,0 0-1 0 0,7 3 0 0 0,-11-4-3 0 0,0 1 0 0 0,0-1-1 0 0,0 1 1 0 0,0-1-1 0 0,0 1 1 0 0,0 0 0 0 0,0 0-1 0 0,0-1 1 0 0,0 1-1 0 0,-1 0 1 0 0,1 0 0 0 0,0 0-1 0 0,0 0 1 0 0,-1 0-1 0 0,1 0 1 0 0,0 0 0 0 0,-1 0-1 0 0,1 0 1 0 0,-1 0 0 0 0,0 0-1 0 0,1 0 1 0 0,-1 0-1 0 0,0 1 1 0 0,0-1 0 0 0,1 0-1 0 0,-1 2 1 0 0,-1 0-35 0 0,1 0 0 0 0,-1 0-1 0 0,0 0 1 0 0,0 0 0 0 0,0-1 0 0 0,0 1 0 0 0,0 0 0 0 0,0 0 0 0 0,-1-1 0 0 0,-2 4 0 0 0,-4 4-170 0 0,1 0 0 0 0,-2-1 1 0 0,0 0-1 0 0,-10 8 1 0 0,-34 15-594 0 0,42-27 508 0 0,1 1-1 0 0,0 0 1 0 0,-18 14-1 0 0,28-19 294 0 0,0-1-1 0 0,0 1 1 0 0,0 0 0 0 0,0 0-1 0 0,0-1 1 0 0,0 1-1 0 0,0 0 1 0 0,0-1-1 0 0,0 1 1 0 0,0 0-1 0 0,1 0 1 0 0,-1-1-1 0 0,0 1 1 0 0,0 0 0 0 0,1-1-1 0 0,-1 1 1 0 0,1-1-1 0 0,-1 1 1 0 0,0 0-1 0 0,1-1 1 0 0,-1 1-1 0 0,1-1 1 0 0,-1 1 0 0 0,1-1-1 0 0,0 1 1 0 0,-1-1-1 0 0,1 0 1 0 0,-1 1-1 0 0,1-1 1 0 0,0 0-1 0 0,-1 1 1 0 0,1-1-1 0 0,1 0 1 0 0,26 18 223 0 0,-26-17-190 0 0,24 12 279 0 0,-1 2 1 0 0,-1 0-1 0 0,-1 2 1 0 0,0 0-1 0 0,-2 2 0 0 0,27 27 1 0 0,-45-43-1348 0 0,5 7 1843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09.064"/>
    </inkml:context>
    <inkml:brush xml:id="br0">
      <inkml:brushProperty name="width" value="0.05" units="cm"/>
      <inkml:brushProperty name="height" value="0.05" units="cm"/>
    </inkml:brush>
  </inkml:definitions>
  <inkml:trace contextRef="#ctx0" brushRef="#br0">63 0 372 0 0,'0'0'17692'0'0,"2"38"-12723"0"0,-9 18-2622 0 0,-2-1 0 0 0,-33 106 0 0 0,40-152-2111 0 0,1-6-161 0 0,0 1 1 0 0,0-1-1 0 0,1 0 1 0 0,-1 0-1 0 0,1 0 1 0 0,0 0-1 0 0,0 0 0 0 0,0 1 1 0 0,0-1-1 0 0,1 4 1 0 0,-1-6-30 0 0,1 0 1 0 0,-1 0-1 0 0,1 0 1 0 0,-1 1-1 0 0,1-1 1 0 0,-1 0-1 0 0,1 0 1 0 0,0 0-1 0 0,0 0 1 0 0,-1 0-1 0 0,1 0 1 0 0,0 0-1 0 0,0 0 1 0 0,0 0-1 0 0,0-1 1 0 0,0 1-1 0 0,0 0 1 0 0,2 0-1 0 0,2 1 21 0 0,0-1 0 0 0,0 0-1 0 0,0 0 1 0 0,1 0-1 0 0,-1-1 1 0 0,0 0 0 0 0,0 0-1 0 0,1 0 1 0 0,-1 0 0 0 0,9-3-1 0 0,28-1-174 0 0,-26 3-307 0 0,0-1 0 0 0,0 0 0 0 0,0-2 0 0 0,0 1 0 0 0,17-8 0 0 0,-18 2-5240 0 0,-8 4-190 0 0,0-1 2648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08.083"/>
    </inkml:context>
    <inkml:brush xml:id="br0">
      <inkml:brushProperty name="width" value="0.05" units="cm"/>
      <inkml:brushProperty name="height" value="0.05" units="cm"/>
    </inkml:brush>
  </inkml:definitions>
  <inkml:trace contextRef="#ctx0" brushRef="#br0">0 413 712 0 0,'0'0'2843'0'0,"22"-18"3766"0"0,-5 9-4990 0 0,-2-1 0 0 0,1 0 1 0 0,-1-1-1 0 0,-1-1 0 0 0,0 0 0 0 0,18-20 0 0 0,-25 23-1288 0 0,0-1 0 0 0,-1 1 0 0 0,0-1 0 0 0,0 0 0 0 0,-2-1 0 0 0,1 1 0 0 0,-1-1 0 0 0,0 0 0 0 0,-1 0 0 0 0,-1-1 0 0 0,3-18 0 0 0,-4 5 264 0 0,-3-47 0 0 0,0 15 298 0 0,-2 134 441 0 0,0 49-463 0 0,4-111-1116 0 0,1 0 0 0 0,1 0 0 0 0,0-1 0 0 0,1 1 0 0 0,1-1 0 0 0,7 19 0 0 0,2-19-3073 0 0,1-10-5437 0 0,-9-3 6018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08.501"/>
    </inkml:context>
    <inkml:brush xml:id="br0">
      <inkml:brushProperty name="width" value="0.05" units="cm"/>
      <inkml:brushProperty name="height" value="0.05" units="cm"/>
    </inkml:brush>
  </inkml:definitions>
  <inkml:trace contextRef="#ctx0" brushRef="#br0">59 59 428 0 0,'-36'18'4360'0'0,"13"-7"5219"0"0,63-3-4566 0 0,209-20 1131 0 0,125-34-2887 0 0,-312 38-2483 0 0,-22 3-374 0 0,-7 1 94 0 0,-1-1 0 0 0,36-10 0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09.637"/>
    </inkml:context>
    <inkml:brush xml:id="br0">
      <inkml:brushProperty name="width" value="0.05" units="cm"/>
      <inkml:brushProperty name="height" value="0.05" units="cm"/>
    </inkml:brush>
  </inkml:definitions>
  <inkml:trace contextRef="#ctx0" brushRef="#br0">48 3 636 0 0,'-31'-2'12739'0'0,"25"5"-12819"0"0,-4 8 8744 0 0,13-4-6063 0 0,-2-10-2929 0 0,-2-8-431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0.202"/>
    </inkml:context>
    <inkml:brush xml:id="br0">
      <inkml:brushProperty name="width" value="0.05" units="cm"/>
      <inkml:brushProperty name="height" value="0.05" units="cm"/>
    </inkml:brush>
  </inkml:definitions>
  <inkml:trace contextRef="#ctx0" brushRef="#br0">49 41 32 0 0,'-1'-7'489'0'0,"-10"-26"18359"0"0,11 33-18746 0 0,-8 21 1130 0 0,0 11-160 0 0,1-1 1 0 0,2 1 0 0 0,1 0-1 0 0,0 35 1 0 0,4-51-800 0 0,1-1-1 0 0,0 1 1 0 0,1-1 0 0 0,1 0 0 0 0,0 1 0 0 0,2-1-1 0 0,-1 0 1 0 0,2-1 0 0 0,0 0 0 0 0,13 23 0 0 0,-16-33-276 0 0,0 0-1 0 0,1-1 1 0 0,0 1 0 0 0,0-1 0 0 0,0 0 0 0 0,0 0 0 0 0,0-1 0 0 0,1 1 0 0 0,-1-1-1 0 0,1 0 1 0 0,-1 0 0 0 0,1 0 0 0 0,0-1 0 0 0,0 0 0 0 0,0 1 0 0 0,0-2 0 0 0,0 1-1 0 0,0-1 1 0 0,0 0 0 0 0,0 0 0 0 0,8-1 0 0 0,-4 1-567 0 0,0-1 1 0 0,0-1-1 0 0,-1 1 0 0 0,1-2 1 0 0,10-2-1 0 0,-14 3-619 0 0,0 0-1 0 0,-1 0 1 0 0,1-1-1 0 0,-1 0 1 0 0,1 1 0 0 0,-1-1-1 0 0,0-1 1 0 0,7-5-1 0 0,-7 3-1360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0.570"/>
    </inkml:context>
    <inkml:brush xml:id="br0">
      <inkml:brushProperty name="width" value="0.05" units="cm"/>
      <inkml:brushProperty name="height" value="0.05" units="cm"/>
    </inkml:brush>
  </inkml:definitions>
  <inkml:trace contextRef="#ctx0" brushRef="#br0">0 27 96 0 0,'4'-3'15304'0'0,"29"-4"-9929"0"0,46-6-1050 0 0,-29 10-1741 0 0,-39 2-6161 0 0,1 1-3956 0 0,-6 0 4692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4.734"/>
    </inkml:context>
    <inkml:brush xml:id="br0">
      <inkml:brushProperty name="width" value="0.05" units="cm"/>
      <inkml:brushProperty name="height" value="0.05" units="cm"/>
    </inkml:brush>
  </inkml:definitions>
  <inkml:trace contextRef="#ctx0" brushRef="#br0">395 304 380 0 0,'-39'-13'4946'0'0,"17"8"-3799"0"0,-1 0 0 0 0,0 2 0 0 0,0 1 0 0 0,1 1 0 0 0,-1 1 0 0 0,-25 2 0 0 0,39-1-917 0 0,-1 0-1 0 0,1 1 1 0 0,0 0-1 0 0,0 0 1 0 0,0 1-1 0 0,0 0 1 0 0,0 1-1 0 0,0-1 1 0 0,1 2 0 0 0,0-1-1 0 0,0 1 1 0 0,0 1-1 0 0,0 0 1 0 0,1 0-1 0 0,0 0 1 0 0,0 0-1 0 0,-8 11 1 0 0,14-15-135 0 0,-1 0 0 0 0,1 0 0 0 0,0 0 0 0 0,0 0 0 0 0,-1 0 0 0 0,1 0 0 0 0,1 1 0 0 0,-1-1 0 0 0,0 0 0 0 0,0 0 0 0 0,1 1 0 0 0,-1-1 0 0 0,1 1 0 0 0,0-1 0 0 0,0 0 0 0 0,0 1 0 0 0,0 3 0 0 0,1-4 4 0 0,0-1 0 0 0,-1 1 0 0 0,1 0 0 0 0,0-1 0 0 0,0 1 0 0 0,0-1 0 0 0,0 1 0 0 0,0-1 0 0 0,0 1 0 0 0,0-1 0 0 0,1 0 0 0 0,-1 1 0 0 0,1-1 0 0 0,-1 0 0 0 0,1 0 0 0 0,-1 0 0 0 0,1 0 0 0 0,1 0 0 0 0,4 2 139 0 0,-1-1 0 0 0,1 0 0 0 0,0 0 0 0 0,0 0 0 0 0,0-1-1 0 0,0 0 1 0 0,0-1 0 0 0,0 0 0 0 0,0 0 0 0 0,10-1 0 0 0,-3-2-93 0 0,1 0 0 0 0,-1-1 1 0 0,0-1-1 0 0,0 0 0 0 0,-1 0 1 0 0,1-2-1 0 0,-1 0 0 0 0,0 0 0 0 0,-1-1 1 0 0,0-1-1 0 0,0 0 0 0 0,-1 0 1 0 0,0-1-1 0 0,-1-1 0 0 0,0 0 0 0 0,0 0 1 0 0,12-21-1 0 0,-15 21-102 0 0,-1 0 1 0 0,0 0-1 0 0,0 0 1 0 0,-1-1-1 0 0,-1 0 0 0 0,0 0 1 0 0,-1 0-1 0 0,0 0 1 0 0,0 0-1 0 0,-2-1 0 0 0,0 1 1 0 0,0-1-1 0 0,-1 0 0 0 0,0 1 1 0 0,-1-1-1 0 0,-1 1 1 0 0,0-1-1 0 0,0 1 0 0 0,-1 0 1 0 0,-10-23-1 0 0,13 35-35 0 0,0-1 0 0 0,0 1 1 0 0,0 0-1 0 0,0-1 0 0 0,0 1 0 0 0,0 0 0 0 0,0-1 0 0 0,0 1 1 0 0,0 0-1 0 0,0-1 0 0 0,0 1 0 0 0,0 0 0 0 0,0 0 0 0 0,-1-1 0 0 0,1 1 1 0 0,0 0-1 0 0,0-1 0 0 0,0 1 0 0 0,-1 0 0 0 0,1 0 0 0 0,0-1 0 0 0,0 1 1 0 0,-1 0-1 0 0,1 0 0 0 0,0 0 0 0 0,0-1 0 0 0,-1 1 0 0 0,1 0 1 0 0,0 0-1 0 0,-1 0 0 0 0,1 0 0 0 0,0 0 0 0 0,-1 0 0 0 0,1 0 0 0 0,0 0 1 0 0,-1-1-1 0 0,1 1 0 0 0,0 0 0 0 0,-1 0 0 0 0,1 0 0 0 0,0 1 0 0 0,-1-1 1 0 0,1 0-1 0 0,0 0 0 0 0,-1 0 0 0 0,1 0 0 0 0,0 0 0 0 0,0 0 1 0 0,-1 1-1 0 0,-8 19 269 0 0,0 33 104 0 0,6-20-149 0 0,2 1-1 0 0,1 0 1 0 0,9 59 0 0 0,-7-76-304 0 0,2 0-1 0 0,0 0 0 0 0,0-1 1 0 0,2 1-1 0 0,0-1 0 0 0,1 0 1 0 0,0-1-1 0 0,2 0 1 0 0,11 18-1 0 0,-17-30-196 0 0,0 0 0 0 0,0 0 0 0 0,0 0 0 0 0,0 0 1 0 0,0-1-1 0 0,1 0 0 0 0,-1 1 0 0 0,1-1 0 0 0,0 0 0 0 0,0 0 0 0 0,-1-1 0 0 0,1 1 1 0 0,5 0-1 0 0,34 2-8256 0 0,-22-5 5747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1.198"/>
    </inkml:context>
    <inkml:brush xml:id="br0">
      <inkml:brushProperty name="width" value="0.05" units="cm"/>
      <inkml:brushProperty name="height" value="0.05" units="cm"/>
    </inkml:brush>
  </inkml:definitions>
  <inkml:trace contextRef="#ctx0" brushRef="#br0">25 0 1028 0 0,'-2'1'828'0'0,"1"-1"-1"0"0,0 0 1 0 0,-1 0 0 0 0,1 1 0 0 0,0-1-1 0 0,-1 0 1 0 0,1 1 0 0 0,0-1-1 0 0,0 1 1 0 0,-1 0 0 0 0,1-1-1 0 0,0 1 1 0 0,0 0 0 0 0,0 0 0 0 0,0 0-1 0 0,0 0 1 0 0,0 0 0 0 0,-1 1-1 0 0,21 5 5088 0 0,52-5-3454 0 0,-66-2-1481 0 0,207-12 4836 0 0,-211 12-6329 0 0,17-5-2422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1.548"/>
    </inkml:context>
    <inkml:brush xml:id="br0">
      <inkml:brushProperty name="width" value="0.05" units="cm"/>
      <inkml:brushProperty name="height" value="0.05" units="cm"/>
    </inkml:brush>
  </inkml:definitions>
  <inkml:trace contextRef="#ctx0" brushRef="#br0">5 0 224 0 0,'0'1'331'0'0,"-1"-1"0"0"0,1 1 0 0 0,-1 0 0 0 0,1-1-1 0 0,0 1 1 0 0,-1-1 0 0 0,1 1 0 0 0,0 0 0 0 0,0-1 0 0 0,-1 1 0 0 0,1 0 0 0 0,0 0 0 0 0,0-1-1 0 0,0 1 1 0 0,0 0 0 0 0,0 0 0 0 0,0-1 0 0 0,0 1 0 0 0,0 0 0 0 0,0-1 0 0 0,0 1 0 0 0,0 0 0 0 0,0 0-1 0 0,0-1 1 0 0,1 1 0 0 0,-1 0 0 0 0,0-1 0 0 0,1 1 0 0 0,-1 0 0 0 0,0-1 0 0 0,1 2 0 0 0,25 12 5818 0 0,42-2-595 0 0,-61-11-4767 0 0,8 1-581 0 0,86 8 5468 0 0,-67-11-7129 0 0,-3-2-4483 0 0,-22-1-811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6.498"/>
    </inkml:context>
    <inkml:brush xml:id="br0">
      <inkml:brushProperty name="width" value="0.05" units="cm"/>
      <inkml:brushProperty name="height" value="0.05" units="cm"/>
    </inkml:brush>
  </inkml:definitions>
  <inkml:trace contextRef="#ctx0" brushRef="#br0">310 56 236 0 0,'48'-46'8156'0'0,"-38"36"-1166"0"0,-32 31-5085 0 0,-149 143 2057 0 0,26-26-3199 0 0,145-137-853 0 0,-17 14-1928 0 0,5-10-6422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6.845"/>
    </inkml:context>
    <inkml:brush xml:id="br0">
      <inkml:brushProperty name="width" value="0.05" units="cm"/>
      <inkml:brushProperty name="height" value="0.05" units="cm"/>
    </inkml:brush>
  </inkml:definitions>
  <inkml:trace contextRef="#ctx0" brushRef="#br0">7 32 5565 0 0,'-7'-25'8549'0'0,"7"25"-8391"0"0,0-1 0 0 0,0 1 0 0 0,0 0 1 0 0,0 0-1 0 0,0-1 0 0 0,0 1 1 0 0,1 0-1 0 0,-1-1 0 0 0,0 1 1 0 0,0 0-1 0 0,0 0 0 0 0,0-1 1 0 0,0 1-1 0 0,1 0 0 0 0,-1 0 1 0 0,0-1-1 0 0,0 1 0 0 0,1 0 0 0 0,-1 0 1 0 0,0 0-1 0 0,0-1 0 0 0,1 1 1 0 0,-1 0-1 0 0,0 0 0 0 0,0 0 1 0 0,1 0-1 0 0,-1 0 0 0 0,0 0 1 0 0,1 0-1 0 0,-1-1 0 0 0,0 1 1 0 0,0 0-1 0 0,1 0 0 0 0,-1 0 1 0 0,0 0-1 0 0,1 0 0 0 0,0 1 0 0 0,42 16 3421 0 0,30 22-1680 0 0,232 117 3942 0 0,-277-145-5958 0 0,-18-8-3511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7.286"/>
    </inkml:context>
    <inkml:brush xml:id="br0">
      <inkml:brushProperty name="width" value="0.05" units="cm"/>
      <inkml:brushProperty name="height" value="0.05" units="cm"/>
    </inkml:brush>
  </inkml:definitions>
  <inkml:trace contextRef="#ctx0" brushRef="#br0">0 38 404 0 0,'4'0'14401'0'0,"7"1"-7388"0"0,2-1-4422 0 0,36 1-977 0 0,108-20 3067 0 0,-54-1-7825 0 0,-99 19 1057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7.630"/>
    </inkml:context>
    <inkml:brush xml:id="br0">
      <inkml:brushProperty name="width" value="0.05" units="cm"/>
      <inkml:brushProperty name="height" value="0.05" units="cm"/>
    </inkml:brush>
  </inkml:definitions>
  <inkml:trace contextRef="#ctx0" brushRef="#br0">1 1 60 0 0,'0'1'319'0'0,"0"-1"0"0"0,0 1-1 0 0,0-1 1 0 0,0 1 0 0 0,1 0 0 0 0,-1-1 0 0 0,0 1-1 0 0,0-1 1 0 0,1 1 0 0 0,-1 0 0 0 0,0-1 0 0 0,1 1 0 0 0,-1-1-1 0 0,0 1 1 0 0,1-1 0 0 0,-1 1 0 0 0,1-1 0 0 0,-1 0-1 0 0,1 1 1 0 0,-1-1 0 0 0,1 1 0 0 0,-1-1 0 0 0,1 0-1 0 0,0 1 1 0 0,22 5 4075 0 0,27-4 131 0 0,-43-2-3386 0 0,33-1 1677 0 0,-20 1-3887 0 0,-1 0-5145 0 0,-15 0 3880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8.231"/>
    </inkml:context>
    <inkml:brush xml:id="br0">
      <inkml:brushProperty name="width" value="0.05" units="cm"/>
      <inkml:brushProperty name="height" value="0.05" units="cm"/>
    </inkml:brush>
  </inkml:definitions>
  <inkml:trace contextRef="#ctx0" brushRef="#br0">0 97 560 0 0,'2'0'381'0'0,"0"0"0"0"0,0 0 0 0 0,0 0 0 0 0,-1 0 0 0 0,1 0 0 0 0,0 0 0 0 0,0 1 0 0 0,-1-1 0 0 0,1 1 0 0 0,0-1 0 0 0,-1 1 0 0 0,1 0 0 0 0,0 0 0 0 0,-1-1-1 0 0,1 1 1 0 0,-1 0 0 0 0,1 0 0 0 0,-1 1 0 0 0,0-1 0 0 0,1 0 0 0 0,-1 0 0 0 0,1 3 0 0 0,29 36 2652 0 0,-23-28-1943 0 0,35 50 2577 0 0,-27-35-1906 0 0,2-2 0 0 0,1 0 0 0 0,1-1 1 0 0,27 26-1 0 0,-46-49-1716 0 0,-1-1 0 0 0,1 0 1 0 0,-1 1-1 0 0,0-1 1 0 0,1 0-1 0 0,-1 1 0 0 0,1-1 1 0 0,-1 0-1 0 0,1 0 0 0 0,-1 1 1 0 0,1-1-1 0 0,-1 0 0 0 0,1 0 1 0 0,-1 0-1 0 0,1 0 1 0 0,0 0-1 0 0,-1 0 0 0 0,1 0 1 0 0,-1 0-1 0 0,1 0 0 0 0,-1 0 1 0 0,1 0-1 0 0,-1 0 0 0 0,1 0 1 0 0,-1 0-1 0 0,1 0 0 0 0,0 0 1 0 0,-1-1-1 0 0,1 1 1 0 0,-1 0-1 0 0,0 0 0 0 0,1-1 1 0 0,0 1-1 0 0,12-21 581 0 0,2-31-255 0 0,-14 49-283 0 0,16-107 454 0 0,-13 73-401 0 0,2 0-1 0 0,18-62 1 0 0,-24 98-275 0 0,0 0 1 0 0,1 0-1 0 0,-1-1 0 0 0,1 1 0 0 0,-1 0 0 0 0,1 0 0 0 0,0 0 0 0 0,-1 0 0 0 0,1 0 0 0 0,0 0 0 0 0,0 0 0 0 0,0 0 0 0 0,0 0 0 0 0,0 0 0 0 0,0 1 0 0 0,0-1 1 0 0,0 0-1 0 0,0 0 0 0 0,0 1 0 0 0,0-1 0 0 0,0 1 0 0 0,0-1 0 0 0,2 1 0 0 0,0-1-845 0 0,0 1-1 0 0,0 0 1 0 0,-1 0-1 0 0,1 0 1 0 0,0 1 0 0 0,0-1-1 0 0,0 1 1 0 0,0-1-1 0 0,3 3 1 0 0,4 0-1849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8.734"/>
    </inkml:context>
    <inkml:brush xml:id="br0">
      <inkml:brushProperty name="width" value="0.05" units="cm"/>
      <inkml:brushProperty name="height" value="0.05" units="cm"/>
    </inkml:brush>
  </inkml:definitions>
  <inkml:trace contextRef="#ctx0" brushRef="#br0">165 17 436 0 0,'4'-10'7218'0'0,"-11"8"-6604"0"0,0 1 0 0 0,0-1 0 0 0,0 1 0 0 0,0 1 0 0 0,0-1 0 0 0,0 1 0 0 0,0 1 0 0 0,-1-1 1 0 0,1 1-1 0 0,-8 2 0 0 0,9-2-185 0 0,0 0 0 0 0,-1 1 1 0 0,1 0-1 0 0,0 0 0 0 0,1 0 1 0 0,-1 0-1 0 0,0 1 1 0 0,1 0-1 0 0,-1 0 0 0 0,1 1 1 0 0,0-1-1 0 0,-5 6 0 0 0,9-8-295 0 0,1 1 0 0 0,-1-1-1 0 0,1 0 1 0 0,0 1 0 0 0,-1-1-1 0 0,1 0 1 0 0,0 1 0 0 0,0-1-1 0 0,0 1 1 0 0,0-1 0 0 0,0 1-1 0 0,0-1 1 0 0,0 0-1 0 0,1 1 1 0 0,-1-1 0 0 0,1 1-1 0 0,-1-1 1 0 0,1 0 0 0 0,-1 1-1 0 0,1-1 1 0 0,0 0 0 0 0,-1 0-1 0 0,1 0 1 0 0,0 1-1 0 0,0-1 1 0 0,0 0 0 0 0,0 0-1 0 0,0 0 1 0 0,0 0 0 0 0,0 0-1 0 0,0-1 1 0 0,2 2 0 0 0,43 33 1107 0 0,-41-31-1015 0 0,53 30 733 0 0,-43-26-737 0 0,0 0 1 0 0,-1 1-1 0 0,0 1 0 0 0,0 0 0 0 0,15 16 1 0 0,-28-26-224 0 0,-1 1 0 0 0,1-1 1 0 0,0 1-1 0 0,-1 0 1 0 0,1-1-1 0 0,0 1 0 0 0,-1 0 1 0 0,1 0-1 0 0,-1-1 1 0 0,1 1-1 0 0,-1 0 0 0 0,0 0 1 0 0,1 0-1 0 0,-1 0 1 0 0,0-1-1 0 0,1 1 0 0 0,-1 0 1 0 0,0 0-1 0 0,0 0 1 0 0,0 0-1 0 0,0 0 1 0 0,0 0-1 0 0,0 0 0 0 0,0 0 1 0 0,0 0-1 0 0,0-1 1 0 0,-1 1-1 0 0,1 0 0 0 0,0 0 1 0 0,0 0-1 0 0,-1 0 1 0 0,0 1-1 0 0,0-1 1 0 0,-1 1 0 0 0,0-1 0 0 0,0 1 0 0 0,0-1 0 0 0,0 0 0 0 0,0 1 0 0 0,0-1 0 0 0,0 0 1 0 0,0-1-1 0 0,0 1 0 0 0,-1 0 0 0 0,-2 0 0 0 0,-64 8-271 0 0,-3-9-1090 0 0,49-2-1628 0 0,0 0-3669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9.086"/>
    </inkml:context>
    <inkml:brush xml:id="br0">
      <inkml:brushProperty name="width" value="0.05" units="cm"/>
      <inkml:brushProperty name="height" value="0.05" units="cm"/>
    </inkml:brush>
  </inkml:definitions>
  <inkml:trace contextRef="#ctx0" brushRef="#br0">1 26 6181 0 0,'0'0'6503'0'0,"12"-1"-169"0"0,17-1-3442 0 0,-2 2-1653 0 0,-6 1-615 0 0,0-1 0 0 0,0-1-1 0 0,0 0 1 0 0,0-2 0 0 0,37-9 0 0 0,-52 8-1522 0 0,-3 2-2299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9.448"/>
    </inkml:context>
    <inkml:brush xml:id="br0">
      <inkml:brushProperty name="width" value="0.05" units="cm"/>
      <inkml:brushProperty name="height" value="0.05" units="cm"/>
    </inkml:brush>
  </inkml:definitions>
  <inkml:trace contextRef="#ctx0" brushRef="#br0">20 0 820 0 0,'-8'14'12107'0'0,"2"6"-4366"0"0,1 29-1379 0 0,5-45-6281 0 0,0 0-1 0 0,0 0 1 0 0,1 0 0 0 0,0 0-1 0 0,0 0 1 0 0,0 0-1 0 0,0 0 1 0 0,0-1-1 0 0,1 1 1 0 0,0 0-1 0 0,-1-1 1 0 0,1 0 0 0 0,1 1-1 0 0,-1-1 1 0 0,0 0-1 0 0,1 0 1 0 0,0 0-1 0 0,-1 0 1 0 0,1 0-1 0 0,0-1 1 0 0,1 1-1 0 0,-1-1 1 0 0,0 0 0 0 0,1 0-1 0 0,4 2 1 0 0,33 6-3224 0 0,-13-14-5795 0 0,-20 0 6015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5.167"/>
    </inkml:context>
    <inkml:brush xml:id="br0">
      <inkml:brushProperty name="width" value="0.05" units="cm"/>
      <inkml:brushProperty name="height" value="0.05" units="cm"/>
    </inkml:brush>
  </inkml:definitions>
  <inkml:trace contextRef="#ctx0" brushRef="#br0">162 52 216 0 0,'-3'-5'830'0'0,"1"0"1"0"0,-1 1-1 0 0,0-1 1 0 0,0 0-1 0 0,0 1 0 0 0,-1 0 1 0 0,0 0-1 0 0,0 0 1 0 0,-5-4-1 0 0,8 7-595 0 0,1 1 0 0 0,-1 0 0 0 0,0-1 0 0 0,0 1 0 0 0,0 0 0 0 0,0 0-1 0 0,0-1 1 0 0,0 1 0 0 0,0 0 0 0 0,0 0 0 0 0,1 0 0 0 0,-1 0 0 0 0,0 0 0 0 0,0 0 0 0 0,0 0 0 0 0,0 0-1 0 0,0 1 1 0 0,0-1 0 0 0,0 0 0 0 0,0 1 0 0 0,0-1 0 0 0,-1 1 0 0 0,0 1 5 0 0,-1 0 0 0 0,1 0-1 0 0,-1 0 1 0 0,1 0 0 0 0,0 1 0 0 0,0-1 0 0 0,0 1-1 0 0,0-1 1 0 0,1 1 0 0 0,-3 3 0 0 0,-8 18 784 0 0,0 0 0 0 0,2 0-1 0 0,1 2 1 0 0,0-1 0 0 0,-7 42 0 0 0,13-50-721 0 0,0 1 0 0 0,2-1-1 0 0,0 0 1 0 0,0 1 0 0 0,2-1 0 0 0,0 1-1 0 0,1-1 1 0 0,1 1 0 0 0,8 25 0 0 0,-10-39-279 0 0,1 0 1 0 0,0 0-1 0 0,-1 0 0 0 0,2 0 1 0 0,-1 0-1 0 0,0-1 1 0 0,1 1-1 0 0,-1-1 0 0 0,1 0 1 0 0,0 0-1 0 0,0 0 1 0 0,1 0-1 0 0,-1 0 0 0 0,0-1 1 0 0,1 1-1 0 0,0-1 1 0 0,-1 0-1 0 0,1 0 0 0 0,0 0 1 0 0,0-1-1 0 0,0 1 1 0 0,0-1-1 0 0,1 0 1 0 0,-1 0-1 0 0,0-1 0 0 0,0 1 1 0 0,6-1-1 0 0,-2 0-507 0 0,-1 0 0 0 0,1-1 0 0 0,-1 0 0 0 0,1 0 0 0 0,-1-1 0 0 0,11-3 0 0 0,-10 2-1100 0 0,0 0 0 0 0,0-1-1 0 0,0 0 1 0 0,-1 0 0 0 0,10-8 0 0 0,-9 6-739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9:59.779"/>
    </inkml:context>
    <inkml:brush xml:id="br0">
      <inkml:brushProperty name="width" value="0.05" units="cm"/>
      <inkml:brushProperty name="height" value="0.05" units="cm"/>
    </inkml:brush>
  </inkml:definitions>
  <inkml:trace contextRef="#ctx0" brushRef="#br0">94 113 648 0 0,'-1'0'226'0'0,"1"0"1"0"0,0-1-1 0 0,-2 0 1357 0 0,2 1-1356 0 0,-1-1-1 0 0,1 1 0 0 0,0 0 0 0 0,0-1 0 0 0,0 1 1 0 0,0 0-1 0 0,0 0 0 0 0,-1-1 0 0 0,1 1 1 0 0,0 0-1 0 0,0-1 0 0 0,0 1 0 0 0,0 0 0 0 0,0-1 1 0 0,0 1-1 0 0,0 0 0 0 0,0-1 0 0 0,0 1 1 0 0,0 0-1 0 0,0-1 0 0 0,0 1 0 0 0,0 0 0 0 0,0-1 1 0 0,1 1-1 0 0,-1 0 0 0 0,0-1 0 0 0,0 1 1 0 0,0 0-1 0 0,0-1 0 0 0,1 1 0 0 0,-1 0 1 0 0,0 0-1 0 0,1-1 0 0 0,17-15 5451 0 0,9-10-2215 0 0,-26 25-3422 0 0,-1 0 1 0 0,0 0-1 0 0,1 0 0 0 0,-1 0 1 0 0,0 0-1 0 0,0 0 1 0 0,0 0-1 0 0,1 0 0 0 0,-1 0 1 0 0,0 0-1 0 0,0 0 0 0 0,-1 0 1 0 0,1 0-1 0 0,0 0 1 0 0,0 1-1 0 0,0-1 0 0 0,-1 0 1 0 0,1 0-1 0 0,0 0 0 0 0,-1 0 1 0 0,1 0-1 0 0,-1 0 0 0 0,1 0 1 0 0,-1 1-1 0 0,0-1 1 0 0,1 0-1 0 0,-1 0 0 0 0,1 1 1 0 0,-1-1-1 0 0,0 1 0 0 0,0-1 1 0 0,0 0-1 0 0,1 1 1 0 0,-1-1-1 0 0,0 1 0 0 0,-1-1 1 0 0,-6-3 36 0 0,1 0 1 0 0,-1 1 0 0 0,0 0 0 0 0,0 0-1 0 0,-15-2 1 0 0,20 4-181 0 0,0 0 0 0 0,1 0 0 0 0,-1 1 0 0 0,0-1 0 0 0,0 1 0 0 0,0 0 0 0 0,0 0 0 0 0,0 0 0 0 0,0 0 0 0 0,0 1 0 0 0,0-1 0 0 0,0 1 1 0 0,0 0-1 0 0,0 0 0 0 0,0 0 0 0 0,0 0 0 0 0,1 0 0 0 0,-1 0 0 0 0,-3 3 0 0 0,5-3-32 0 0,1-1-1 0 0,0 1 1 0 0,0 0 0 0 0,0-1 0 0 0,0 1 0 0 0,0-1 0 0 0,0 1-1 0 0,0 0 1 0 0,0-1 0 0 0,0 1 0 0 0,0-1 0 0 0,0 1 0 0 0,1-1-1 0 0,-1 1 1 0 0,0 0 0 0 0,0-1 0 0 0,0 1 0 0 0,1-1 0 0 0,-1 1-1 0 0,0-1 1 0 0,1 1 0 0 0,-1-1 0 0 0,0 1 0 0 0,1-1 0 0 0,-1 0-1 0 0,1 1 1 0 0,-1-1 0 0 0,1 1 0 0 0,-1-1 0 0 0,1 0 0 0 0,-1 0-1 0 0,1 1 1 0 0,0-1 0 0 0,19 13-3599 0 0,-6-6 1795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00.564"/>
    </inkml:context>
    <inkml:brush xml:id="br0">
      <inkml:brushProperty name="width" value="0.05" units="cm"/>
      <inkml:brushProperty name="height" value="0.05" units="cm"/>
    </inkml:brush>
  </inkml:definitions>
  <inkml:trace contextRef="#ctx0" brushRef="#br0">39 106 976 0 0,'-8'17'7627'0'0,"6"24"-2169"0"0,2-28-3644 0 0,0 41 2323 0 0,1-42-3231 0 0,0 1 0 0 0,-1-1 0 0 0,0 0 0 0 0,-1 0 1 0 0,-1 1-1 0 0,0-1 0 0 0,0 0 0 0 0,-2 0 0 0 0,-6 18 0 0 0,5-28 530 0 0,1-13-1051 0 0,3-12-247 0 0,7-3-116 0 0,1 1 0 0 0,1 0 1 0 0,2 0-1 0 0,0 1 1 0 0,1 0-1 0 0,2 1 1 0 0,0 1-1 0 0,2 0 1 0 0,0 0-1 0 0,1 2 0 0 0,27-28 1 0 0,-39 45-27 0 0,1-1 1 0 0,-1 1-1 0 0,1 0 1 0 0,-1 0 0 0 0,1 0-1 0 0,0 1 1 0 0,0 0-1 0 0,0 0 1 0 0,0 0-1 0 0,0 1 1 0 0,0-1-1 0 0,1 1 1 0 0,-1 0-1 0 0,0 1 1 0 0,1-1-1 0 0,5 1 1 0 0,-8 0 2 0 0,0 1-1 0 0,0-1 1 0 0,0 1 0 0 0,0 0-1 0 0,0 0 1 0 0,0 0 0 0 0,-1 0-1 0 0,1 0 1 0 0,0 0 0 0 0,0 1-1 0 0,-1 0 1 0 0,1-1 0 0 0,-1 1-1 0 0,0 0 1 0 0,0 0 0 0 0,1 0-1 0 0,-1 1 1 0 0,0-1 0 0 0,-1 0-1 0 0,1 1 1 0 0,0-1 0 0 0,-1 1-1 0 0,1 0 1 0 0,-1-1 0 0 0,0 1-1 0 0,0 0 1 0 0,0 0 0 0 0,0 0-1 0 0,0 4 1 0 0,0-2-17 0 0,-1-1 0 0 0,-1 0 1 0 0,1 1-1 0 0,0-1 0 0 0,-1 0 0 0 0,0 0 0 0 0,0 1 0 0 0,0-1 0 0 0,-1 0 0 0 0,0 0 0 0 0,1 0 1 0 0,-1 0-1 0 0,0-1 0 0 0,-1 1 0 0 0,1-1 0 0 0,-1 1 0 0 0,0-1 0 0 0,1 0 0 0 0,-2 0 0 0 0,1 0 1 0 0,0 0-1 0 0,-6 4 0 0 0,-3 2-222 0 0,-1 0 1 0 0,-1 0-1 0 0,1-1 1 0 0,-27 11-1 0 0,-32 3-1644 0 0,71-21 1851 0 0,26 11 497 0 0,15 16 572 0 0,-1 1 0 0 0,-1 1 0 0 0,50 54 0 0 0,-34-32-591 0 0,-53-51-72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4.164"/>
    </inkml:context>
    <inkml:brush xml:id="br0">
      <inkml:brushProperty name="width" value="0.05" units="cm"/>
      <inkml:brushProperty name="height" value="0.05" units="cm"/>
    </inkml:brush>
  </inkml:definitions>
  <inkml:trace contextRef="#ctx0" brushRef="#br0">365 189 248 0 0,'-19'-26'7167'0'0,"11"21"-6609"0"0,0 1-1 0 0,0 0 1 0 0,-1 0 0 0 0,0 0 0 0 0,1 1 0 0 0,-1 1 0 0 0,0 0 0 0 0,-1 0 0 0 0,1 0 0 0 0,0 1-1 0 0,-1 1 1 0 0,1 0 0 0 0,0 0 0 0 0,-1 0 0 0 0,1 1 0 0 0,0 1 0 0 0,0 0 0 0 0,-10 3 0 0 0,8-2-292 0 0,-1 0 0 0 0,1 1 1 0 0,0 1-1 0 0,0 0 1 0 0,1 0-1 0 0,-1 1 0 0 0,1 1 1 0 0,0-1-1 0 0,1 2 0 0 0,0-1 1 0 0,0 1-1 0 0,0 1 1 0 0,-12 15-1 0 0,20-23-208 0 0,0 1 1 0 0,0 0-1 0 0,0-1 0 0 0,0 1 0 0 0,0 0 1 0 0,0 0-1 0 0,0-1 0 0 0,0 1 1 0 0,1 0-1 0 0,-1 0 0 0 0,0 0 1 0 0,1 0-1 0 0,0 0 0 0 0,0 0 0 0 0,-1 0 1 0 0,1 0-1 0 0,0 0 0 0 0,1 0 1 0 0,-1 0-1 0 0,0 0 0 0 0,1 0 1 0 0,-1 0-1 0 0,2 3 0 0 0,-1-2 9 0 0,1-1 0 0 0,0 0 0 0 0,0 0 0 0 0,0 0 0 0 0,0 0 0 0 0,0 0-1 0 0,0 0 1 0 0,1 0 0 0 0,-1-1 0 0 0,1 1 0 0 0,-1-1 0 0 0,1 1 0 0 0,0-1 0 0 0,4 1 0 0 0,5 2 130 0 0,0-1 0 0 0,1-1 1 0 0,0 0-1 0 0,-1 0 1 0 0,1-1-1 0 0,17-1 0 0 0,-19-1-64 0 0,1 0-1 0 0,-1 0 1 0 0,1-1-1 0 0,-1-1 1 0 0,0 0 0 0 0,0-1-1 0 0,0 0 1 0 0,0 0-1 0 0,12-8 1 0 0,-17 8-77 0 0,-1 1 0 0 0,0-1 0 0 0,0-1 0 0 0,0 1 0 0 0,-1-1 0 0 0,1 0 0 0 0,-1 0-1 0 0,0 0 1 0 0,-1 0 0 0 0,1-1 0 0 0,-1 0 0 0 0,0 0 0 0 0,-1 0 0 0 0,1 0 0 0 0,-1 0 0 0 0,0 0 0 0 0,-1 0 0 0 0,2-8 0 0 0,-1 1-15 0 0,-1-1-1 0 0,0 1 0 0 0,-1 0 1 0 0,0 0-1 0 0,-1-1 1 0 0,0 1-1 0 0,-1 0 1 0 0,-1 0-1 0 0,0 0 0 0 0,-1 1 1 0 0,0-1-1 0 0,-9-17 1 0 0,13 48 601 0 0,4 10-224 0 0,4 2-16 0 0,2-1 0 0 0,1 0 0 0 0,17 32 0 0 0,-25-54-424 0 0,1 1 1 0 0,1-1-1 0 0,-1 0 1 0 0,1 0-1 0 0,1 0 1 0 0,-1-1 0 0 0,1 0-1 0 0,0 0 1 0 0,1 0-1 0 0,-1-1 1 0 0,1 0-1 0 0,0 0 1 0 0,0-1-1 0 0,1 0 1 0 0,-1 0 0 0 0,13 4-1 0 0,11-5-2546 0 0,13-9-7508 0 0,-28 3 6975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4.515"/>
    </inkml:context>
    <inkml:brush xml:id="br0">
      <inkml:brushProperty name="width" value="0.05" units="cm"/>
      <inkml:brushProperty name="height" value="0.05" units="cm"/>
    </inkml:brush>
  </inkml:definitions>
  <inkml:trace contextRef="#ctx0" brushRef="#br0">238 6 144 0 0,'-1'-1'633'0'0,"0"0"-1"0"0,0 1 1 0 0,-1-1-1 0 0,1 1 1 0 0,0-1 0 0 0,0 1-1 0 0,-1-1 1 0 0,1 1-1 0 0,0 0 1 0 0,-1-1 0 0 0,1 1-1 0 0,0 0 1 0 0,0 0-1 0 0,-1 0 1 0 0,1 0-1 0 0,0 0 1 0 0,-1 1 0 0 0,-1-1-1 0 0,-24 15 4945 0 0,-25 39-3324 0 0,31-31-504 0 0,-69 75 1981 0 0,70-75-5080 0 0,18-19-1584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4.863"/>
    </inkml:context>
    <inkml:brush xml:id="br0">
      <inkml:brushProperty name="width" value="0.05" units="cm"/>
      <inkml:brushProperty name="height" value="0.05" units="cm"/>
    </inkml:brush>
  </inkml:definitions>
  <inkml:trace contextRef="#ctx0" brushRef="#br0">15 25 556 0 0,'-14'-25'20627'0'0,"22"36"-19159"0"0,6 9-128 0 0,2-1-1 0 0,0-1 1 0 0,1 0-1 0 0,36 27 1 0 0,-40-35-970 0 0,0-1 0 0 0,0 0 1 0 0,1-1-1 0 0,0-1 1 0 0,0 0-1 0 0,1-1 1 0 0,0 0-1 0 0,23 4 0 0 0,-32-9-853 0 0,0 0-1 0 0,0-1 0 0 0,0 0 0 0 0,0 0 1 0 0,0-1-1 0 0,10-2 0 0 0,17-6-10176 0 0,-25 6 7465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5.285"/>
    </inkml:context>
    <inkml:brush xml:id="br0">
      <inkml:brushProperty name="width" value="0.05" units="cm"/>
      <inkml:brushProperty name="height" value="0.05" units="cm"/>
    </inkml:brush>
  </inkml:definitions>
  <inkml:trace contextRef="#ctx0" brushRef="#br0">17 1 64 0 0,'-16'15'18879'0'0,"22"-13"-17848"0"0,1 1 0 0 0,0-1 1 0 0,0 0-1 0 0,0 0 0 0 0,0-1 0 0 0,0 0 0 0 0,1 0 1 0 0,-1-1-1 0 0,11 0 0 0 0,74-11 1295 0 0,-42 4-2155 0 0,-28 4-3442 0 0,-15 1-235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5.629"/>
    </inkml:context>
    <inkml:brush xml:id="br0">
      <inkml:brushProperty name="width" value="0.05" units="cm"/>
      <inkml:brushProperty name="height" value="0.05" units="cm"/>
    </inkml:brush>
  </inkml:definitions>
  <inkml:trace contextRef="#ctx0" brushRef="#br0">5 1 912 0 0,'-1'1'773'0'0,"1"-1"-387"0"0,0 1 1 0 0,-1-1-1 0 0,1 1 1 0 0,0-1-1 0 0,-1 1 0 0 0,1-1 1 0 0,0 1-1 0 0,0-1 1 0 0,0 1-1 0 0,-1 0 0 0 0,1-1 1 0 0,0 1-1 0 0,0-1 1 0 0,0 1-1 0 0,0-1 1 0 0,0 1-1 0 0,0 0 0 0 0,0-1 1 0 0,0 1-1 0 0,0-1 1 0 0,0 1-1 0 0,0 0 0 0 0,1-1 1 0 0,-1 1-1 0 0,0-1 1 0 0,0 1-1 0 0,1-1 0 0 0,-1 1 1 0 0,0-1-1 0 0,1 1 1 0 0,-1-1-1 0 0,0 1 1 0 0,1-1-1 0 0,0 1 0 0 0,26 10 6167 0 0,37-7-2106 0 0,-63-4-4204 0 0,72-6 1972 0 0,-58 2-5888 0 0,-2 0-3924 0 0,-9 3 4613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7.663"/>
    </inkml:context>
    <inkml:brush xml:id="br0">
      <inkml:brushProperty name="width" value="0.05" units="cm"/>
      <inkml:brushProperty name="height" value="0.05" units="cm"/>
    </inkml:brush>
  </inkml:definitions>
  <inkml:trace contextRef="#ctx0" brushRef="#br0">1 1 332 0 0,'6'3'12367'0'0,"23"7"-8348"0"0,158 1 5628 0 0,-181-10-13544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19.415"/>
    </inkml:context>
    <inkml:brush xml:id="br0">
      <inkml:brushProperty name="width" value="0.05" units="cm"/>
      <inkml:brushProperty name="height" value="0.05" units="cm"/>
    </inkml:brush>
  </inkml:definitions>
  <inkml:trace contextRef="#ctx0" brushRef="#br0">66 94 4 0 0,'-3'2'4740'0'0,"-10"12"-1093"0"0,-3 53 3001 0 0,10-28-3564 0 0,1 1-1 0 0,1 43 1 0 0,4-83-3029 0 0,0 0-1 0 0,-1 0 1 0 0,1 0 0 0 0,0 0-1 0 0,0 0 1 0 0,0 0-1 0 0,0 0 1 0 0,0 0-1 0 0,0 0 1 0 0,0 0 0 0 0,0 0-1 0 0,-1 0 1 0 0,1 0-1 0 0,0 0 1 0 0,0 0 0 0 0,0 0-1 0 0,0 0 1 0 0,0 0-1 0 0,0 0 1 0 0,0 0-1 0 0,0 0 1 0 0,0 0 0 0 0,0 0-1 0 0,0 1 1 0 0,-1-1-1 0 0,1 0 1 0 0,0 0 0 0 0,0 0-1 0 0,0 0 1 0 0,0 0-1 0 0,0 0 1 0 0,0 0-1 0 0,0 0 1 0 0,0 0 0 0 0,0 0-1 0 0,0 1 1 0 0,0-1-1 0 0,0 0 1 0 0,0 0 0 0 0,0 0-1 0 0,0 0 1 0 0,0 0-1 0 0,0 0 1 0 0,0 0-1 0 0,0 0 1 0 0,0 1 0 0 0,0-1-1 0 0,0 0 1 0 0,-6-15 559 0 0,-3-23-496 0 0,8 22-64 0 0,1-1 1 0 0,1 1-1 0 0,1 0 1 0 0,0-1 0 0 0,1 1-1 0 0,1 0 1 0 0,0 1 0 0 0,11-26-1 0 0,-12 34-43 0 0,0-1-1 0 0,1 1 1 0 0,0 0-1 0 0,0 0 1 0 0,0 0-1 0 0,1 0 1 0 0,0 1-1 0 0,1 0 0 0 0,0 0 1 0 0,-1 0-1 0 0,2 1 1 0 0,-1 0-1 0 0,1 0 1 0 0,-1 1-1 0 0,1-1 1 0 0,1 1-1 0 0,-1 1 1 0 0,15-6-1 0 0,-20 8-15 0 0,-1 1 0 0 0,1-1-1 0 0,-1 1 1 0 0,0-1 0 0 0,1 1-1 0 0,0-1 1 0 0,-1 1 0 0 0,1 0-1 0 0,-1 0 1 0 0,1 0 0 0 0,-1 0-1 0 0,1 0 1 0 0,-1 0 0 0 0,1 0-1 0 0,0 1 1 0 0,-1-1 0 0 0,1 0-1 0 0,-1 1 1 0 0,1 0 0 0 0,-1-1-1 0 0,0 1 1 0 0,1 0 0 0 0,-1-1-1 0 0,0 1 1 0 0,1 0 0 0 0,-1 0-1 0 0,0 0 1 0 0,0 0 0 0 0,0 0-1 0 0,0 0 1 0 0,0 1 0 0 0,0-1-1 0 0,0 0 1 0 0,0 1 0 0 0,0-1-1 0 0,-1 0 1 0 0,1 1 0 0 0,0-1-1 0 0,-1 1 1 0 0,1-1 0 0 0,0 4-1 0 0,-1-2-74 0 0,0 1-1 0 0,0 0 0 0 0,0-1 0 0 0,-1 1 0 0 0,1 0 0 0 0,-1-1 1 0 0,0 1-1 0 0,0 0 0 0 0,0-1 0 0 0,0 1 0 0 0,-1-1 0 0 0,1 0 1 0 0,-1 1-1 0 0,0-1 0 0 0,0 0 0 0 0,0 0 0 0 0,-3 3 0 0 0,-17 14-1016 0 0,0-1-1 0 0,-1-1 0 0 0,-1-1 0 0 0,-49 26 0 0 0,77-41 1275 0 0,0 1 0 0 0,0-1-1 0 0,0 0 1 0 0,0 0 0 0 0,0 0-1 0 0,0-1 1 0 0,9 3 0 0 0,7 1 472 0 0,0 0 1 0 0,-1 2-1 0 0,1 0 1 0 0,-2 2-1 0 0,1 0 1 0 0,-1 1-1 0 0,0 0 1 0 0,-1 2-1 0 0,27 23 1 0 0,-41-33-786 0 0,-1 1 0 0 0,1-1 0 0 0,0 0 0 0 0,0 0 0 0 0,0 0 0 0 0,1 0 0 0 0,-1 0 0 0 0,0-1 0 0 0,1 1 0 0 0,-1-1 0 0 0,1 0 0 0 0,-1 0 0 0 0,1 0 0 0 0,6 0 0 0 0,32-2-11051 0 0,-32 0 8459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0.117"/>
    </inkml:context>
    <inkml:brush xml:id="br0">
      <inkml:brushProperty name="width" value="0.05" units="cm"/>
      <inkml:brushProperty name="height" value="0.05" units="cm"/>
    </inkml:brush>
  </inkml:definitions>
  <inkml:trace contextRef="#ctx0" brushRef="#br0">318 319 56 0 0,'2'-2'603'0'0,"-1"1"-1"0"0,1-1 0 0 0,-1 0 1 0 0,0 0-1 0 0,1 0 1 0 0,-1 0-1 0 0,0 1 1 0 0,0-2-1 0 0,0 1 1 0 0,0 0-1 0 0,0 0 1 0 0,-1 0-1 0 0,1 0 1 0 0,-1 0-1 0 0,1-1 1 0 0,-1 1-1 0 0,0 0 1 0 0,0 0-1 0 0,0-1 1 0 0,0-2-1 0 0,-1 2-362 0 0,0 1 0 0 0,-1-1-1 0 0,1 0 1 0 0,-1 0 0 0 0,1 1-1 0 0,-1-1 1 0 0,0 1-1 0 0,0-1 1 0 0,0 1 0 0 0,0 0-1 0 0,-1 0 1 0 0,1-1 0 0 0,0 2-1 0 0,-6-4 1 0 0,-1-1 61 0 0,0 1 0 0 0,-1 1 0 0 0,0 0 0 0 0,1 0 0 0 0,-1 1 0 0 0,0 0 0 0 0,-1 0 0 0 0,1 1 0 0 0,0 1 0 0 0,-1 0 0 0 0,1 0 0 0 0,-21 2 0 0 0,22 0-118 0 0,1 0 0 0 0,-1 0 1 0 0,1 0-1 0 0,-1 1 0 0 0,1 0 1 0 0,0 1-1 0 0,0 0 0 0 0,0 0 1 0 0,0 1-1 0 0,0 0 0 0 0,1 0 1 0 0,0 1-1 0 0,0 0 0 0 0,0 0 1 0 0,0 1-1 0 0,-7 7 0 0 0,13-12-105 0 0,0 0 0 0 0,0 0 0 0 0,0 0 1 0 0,0 1-1 0 0,1-1 0 0 0,-1 0 0 0 0,0 0 0 0 0,0 0 0 0 0,1 1 0 0 0,-1-1 0 0 0,0 0 0 0 0,1 1 0 0 0,-1-1 1 0 0,1 0-1 0 0,0 1 0 0 0,0-1 0 0 0,-1 1 0 0 0,1-1 0 0 0,0 1 0 0 0,0-1 0 0 0,0 0 0 0 0,0 1 1 0 0,1-1-1 0 0,-1 1 0 0 0,0-1 0 0 0,1 3 0 0 0,1-3 19 0 0,-1 1-1 0 0,0-1 1 0 0,1 1 0 0 0,0-1 0 0 0,-1 0 0 0 0,1 1-1 0 0,0-1 1 0 0,-1 0 0 0 0,1 0 0 0 0,0 0 0 0 0,0 0-1 0 0,0-1 1 0 0,0 1 0 0 0,0-1 0 0 0,4 2-1 0 0,6 0 238 0 0,0-1 0 0 0,1 0 0 0 0,-1 0-1 0 0,24-3 1 0 0,-25 0-235 0 0,1 0 1 0 0,-1 0 0 0 0,0-1-1 0 0,0-1 1 0 0,0 0-1 0 0,0 0 1 0 0,0-1-1 0 0,-1-1 1 0 0,0 0-1 0 0,0 0 1 0 0,-1-1-1 0 0,1 0 1 0 0,-2 0-1 0 0,1-1 1 0 0,-1 0-1 0 0,13-18 1 0 0,-13 16-66 0 0,-1-2 0 0 0,-1 1 1 0 0,0-1-1 0 0,-1 0 0 0 0,0 0 1 0 0,0-1-1 0 0,-2 1 0 0 0,1-1 1 0 0,-2 0-1 0 0,0 0 0 0 0,0 0 1 0 0,-1 0-1 0 0,-1 0 0 0 0,0 0 1 0 0,-2-15-1 0 0,2 28-36 0 0,0 0 1 0 0,0 0-1 0 0,0 1 0 0 0,-1-1 1 0 0,1 0-1 0 0,0 0 0 0 0,0 0 1 0 0,0 0-1 0 0,0 0 0 0 0,0 0 1 0 0,0 0-1 0 0,0 0 0 0 0,0 0 1 0 0,-1 0-1 0 0,1 0 0 0 0,0 0 1 0 0,0 0-1 0 0,0 0 0 0 0,0 0 1 0 0,0 0-1 0 0,0 0 0 0 0,0 0 1 0 0,-1 0-1 0 0,1 0 1 0 0,0 0-1 0 0,0 0 0 0 0,0 0 1 0 0,0 0-1 0 0,0 0 0 0 0,0 0 1 0 0,0 0-1 0 0,0 0 0 0 0,-1-1 1 0 0,-4 27 19 0 0,-2 35 64 0 0,7-52-54 0 0,1 0 1 0 0,-1 0-1 0 0,2 1 1 0 0,-1-1-1 0 0,1 0 1 0 0,1 0-1 0 0,-1 0 1 0 0,1-1-1 0 0,1 1 1 0 0,0-1-1 0 0,0 1 1 0 0,1-1-1 0 0,0-1 1 0 0,11 16-1 0 0,-11-19-333 0 0,0 1 0 0 0,0-1-1 0 0,0 0 1 0 0,0 0-1 0 0,1 0 1 0 0,-1-1 0 0 0,1 1-1 0 0,0-2 1 0 0,8 4 0 0 0,-7-4-816 0 0,0 0 0 0 0,0 0 0 0 0,0-1 0 0 0,1 0 0 0 0,-1-1 1 0 0,1 1-1 0 0,-1-1 0 0 0,0-1 0 0 0,9 0 0 0 0,1-2-1814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5.509"/>
    </inkml:context>
    <inkml:brush xml:id="br0">
      <inkml:brushProperty name="width" value="0.05" units="cm"/>
      <inkml:brushProperty name="height" value="0.05" units="cm"/>
    </inkml:brush>
  </inkml:definitions>
  <inkml:trace contextRef="#ctx0" brushRef="#br0">37 13 508 0 0,'-37'-12'21835'0'0,"51"12"-21322"0"0,35 2 2173 0 0,15 1-2137 0 0,-19-7-10887 0 0,-34 3 7638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0.483"/>
    </inkml:context>
    <inkml:brush xml:id="br0">
      <inkml:brushProperty name="width" value="0.05" units="cm"/>
      <inkml:brushProperty name="height" value="0.05" units="cm"/>
    </inkml:brush>
  </inkml:definitions>
  <inkml:trace contextRef="#ctx0" brushRef="#br0">37 24 576 0 0,'-13'-23'17300'0'0,"11"26"-16783"0"0,-1 0 0 0 0,1 1 0 0 0,-1 0 0 0 0,1-1 0 0 0,0 1 0 0 0,1 0-1 0 0,-1 0 1 0 0,1 0 0 0 0,0 0 0 0 0,-1 0 0 0 0,2 1 0 0 0,-1-1 0 0 0,0 0 0 0 0,1 0-1 0 0,0 1 1 0 0,0-1 0 0 0,1 8 0 0 0,-1-6-289 0 0,1-1 0 0 0,0 0 0 0 0,-1 1 1 0 0,2-1-1 0 0,-1 0 0 0 0,0 0 0 0 0,1 0 0 0 0,0 0 0 0 0,0 0 0 0 0,1-1 1 0 0,-1 1-1 0 0,1 0 0 0 0,0-1 0 0 0,6 7 0 0 0,-7-10-531 0 0,-1 0 0 0 0,1 0 1 0 0,0 0-1 0 0,-1 0 0 0 0,1-1 0 0 0,0 1 0 0 0,0 0 0 0 0,0-1 1 0 0,0 0-1 0 0,-1 1 0 0 0,1-1 0 0 0,0 0 0 0 0,0 0 0 0 0,0 0 0 0 0,0 0 1 0 0,3-1-1 0 0,15-5-8103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0.847"/>
    </inkml:context>
    <inkml:brush xml:id="br0">
      <inkml:brushProperty name="width" value="0.05" units="cm"/>
      <inkml:brushProperty name="height" value="0.05" units="cm"/>
    </inkml:brush>
  </inkml:definitions>
  <inkml:trace contextRef="#ctx0" brushRef="#br0">67 124 440 0 0,'-3'-2'-510'0'0,"-9"-7"1948"0"0,-1-5 7659 0 0,12 13-8650 0 0,1 1-1 0 0,0-1 1 0 0,0 1 0 0 0,-1-1 0 0 0,1 0 0 0 0,0 1-1 0 0,0-1 1 0 0,0 0 0 0 0,-1 1 0 0 0,1-1 0 0 0,0 0-1 0 0,0 1 1 0 0,0-1 0 0 0,0 0 0 0 0,0 1 0 0 0,1-1-1 0 0,-1 1 1 0 0,0-1 0 0 0,0 0 0 0 0,0 1 0 0 0,0-1-1 0 0,1 0 1 0 0,9-10 3090 0 0,-9 10-3441 0 0,0 0 0 0 0,0 0-1 0 0,0 0 1 0 0,0 0 0 0 0,0 0-1 0 0,0 0 1 0 0,0 0 0 0 0,-1 0-1 0 0,1-1 1 0 0,-1 1 0 0 0,1 0-1 0 0,0 0 1 0 0,-1-1 0 0 0,0 1 0 0 0,1 0-1 0 0,-1-1 1 0 0,0 1 0 0 0,0 0-1 0 0,0-1 1 0 0,0 1 0 0 0,0 0-1 0 0,0-1 1 0 0,0 1 0 0 0,0 0-1 0 0,0-1 1 0 0,-1 1 0 0 0,1 0-1 0 0,0 0 1 0 0,-1-1 0 0 0,1 1-1 0 0,-1 0 1 0 0,0 0 0 0 0,1-1 0 0 0,-2 0-1 0 0,1 0-70 0 0,-1 0 0 0 0,1 0 0 0 0,0 0 0 0 0,-1 0 0 0 0,0 0 0 0 0,1 0 0 0 0,-1 1 0 0 0,0-1 0 0 0,0 0 0 0 0,0 1 0 0 0,0 0 0 0 0,0-1 0 0 0,-1 1 0 0 0,1 0 0 0 0,0 0 0 0 0,-5-1 0 0 0,6 2 42 0 0,-10 4 1246 0 0,6-1-4047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3.151"/>
    </inkml:context>
    <inkml:brush xml:id="br0">
      <inkml:brushProperty name="width" value="0.05" units="cm"/>
      <inkml:brushProperty name="height" value="0.05" units="cm"/>
    </inkml:brush>
  </inkml:definitions>
  <inkml:trace contextRef="#ctx0" brushRef="#br0">363 43 164 0 0,'0'0'2170'0'0,"-48"-14"3870"0"0,-33-4-1151 0 0,46 13-3538 0 0,0 2 0 0 0,0 1-1 0 0,-55 3 1 0 0,88 0-1239 0 0,1-1 1 0 0,-1 0-1 0 0,0 0 1 0 0,1 0 0 0 0,-1 1-1 0 0,1-1 1 0 0,-1 1-1 0 0,1-1 1 0 0,-1 1 0 0 0,1 0-1 0 0,-1-1 1 0 0,1 1-1 0 0,-1 0 1 0 0,1 0 0 0 0,0 0-1 0 0,0 0 1 0 0,-1 0-1 0 0,1 1 1 0 0,0-1-1 0 0,0 0 1 0 0,0 0 0 0 0,0 1-1 0 0,0-1 1 0 0,1 1-1 0 0,-1-1 1 0 0,0 1 0 0 0,1-1-1 0 0,-1 1 1 0 0,1-1-1 0 0,-1 1 1 0 0,1-1-1 0 0,-1 3 1 0 0,1 5 260 0 0,-1 0 0 0 0,2 0-1 0 0,-1 0 1 0 0,4 18 0 0 0,0 2 80 0 0,1 15 325 0 0,2 1 1 0 0,23 76-1 0 0,-16-72-26 0 0,12 83 0 0 0,-6 189 1016 0 0,-15-262-1300 0 0,-3 0-1 0 0,-2 1 1 0 0,-13 89-1 0 0,12-139-444 0 0,-5 51 303 0 0,5-57-306 0 0,1 0 1 0 0,0 0-1 0 0,1 0 0 0 0,-1 1 0 0 0,1-1 1 0 0,0 0-1 0 0,0 0 0 0 0,0 0 0 0 0,0 0 1 0 0,1 0-1 0 0,2 5 0 0 0,-3-8-20 0 0,1 1 0 0 0,0-1 0 0 0,0 1 0 0 0,-1-1 0 0 0,1 0 0 0 0,0 0 0 0 0,0 0 0 0 0,0 0 0 0 0,0 0 0 0 0,0 0 0 0 0,0 0 0 0 0,1 0 0 0 0,-1-1 0 0 0,0 0 0 0 0,0 1 0 0 0,0-1 0 0 0,1 0 0 0 0,-1 0 0 0 0,0 0 0 0 0,0 0 0 0 0,1 0 0 0 0,-1-1 0 0 0,0 1 0 0 0,4-2 0 0 0,28 0 0 0 0,-28 2 0 0 0,-1-1 0 0 0,1 1-147 0 0,-5 0-567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4.452"/>
    </inkml:context>
    <inkml:brush xml:id="br0">
      <inkml:brushProperty name="width" value="0.05" units="cm"/>
      <inkml:brushProperty name="height" value="0.05" units="cm"/>
    </inkml:brush>
  </inkml:definitions>
  <inkml:trace contextRef="#ctx0" brushRef="#br0">17 40 400 0 0,'-17'-2'15733'0'0,"368"-36"-4717"0"0,-349 38-10950 0 0,0 1-1 0 0,0-1 1 0 0,0 0-1 0 0,0 0 0 0 0,-1 1 1 0 0,1 0-1 0 0,0-1 1 0 0,0 1-1 0 0,0 0 1 0 0,-1 0-1 0 0,1 0 1 0 0,0 0-1 0 0,-1 0 1 0 0,1 0-1 0 0,-1 0 0 0 0,1 0 1 0 0,-1 1-1 0 0,0-1 1 0 0,1 1-1 0 0,-1-1 1 0 0,0 1-1 0 0,0-1 1 0 0,0 1-1 0 0,0 0 1 0 0,0-1-1 0 0,0 1 1 0 0,-1 0-1 0 0,1 0 0 0 0,-1 0 1 0 0,1 0-1 0 0,-1 0 1 0 0,0-1-1 0 0,1 1 1 0 0,-1 3-1 0 0,2 13-15 0 0,0 0 0 0 0,-1 33 0 0 0,-2-32 206 0 0,22 236 649 0 0,-12-175-356 0 0,-2 1 0 0 0,-9 151 0 0 0,-3-179-446 0 0,1 65-1 0 0,5-103-85 0 0,-1-1-1 0 0,2 1 0 0 0,0-1 1 0 0,1 1-1 0 0,0-1 0 0 0,1 0 1 0 0,1 0-1 0 0,0 0 1 0 0,11 20-1 0 0,-10-25-16 0 0,0 1 0 0 0,0-1 0 0 0,1 0 0 0 0,0 0 0 0 0,0 0 0 0 0,13 11 0 0 0,-20-20 0 0 0,0 1 0 0 0,-1-1 0 0 0,1 0 0 0 0,0 1 0 0 0,-1-1 0 0 0,1 0 0 0 0,-1 1 0 0 0,1-1 0 0 0,0 0 0 0 0,-1 0 0 0 0,1 1 0 0 0,-1-1 0 0 0,1 0 0 0 0,-1 0 0 0 0,1 0 0 0 0,-1 1 0 0 0,1-1 0 0 0,-1 0 0 0 0,1 0 0 0 0,-1 0 0 0 0,1 0 0 0 0,-1 0 0 0 0,1 0 0 0 0,-1 0 0 0 0,1 0 0 0 0,-1 0 0 0 0,1 0 0 0 0,-1-1 0 0 0,1 1 0 0 0,-1 0 0 0 0,1 0 0 0 0,-2-1 0 0 0,-21 0 0 0 0,-25-4 0 0 0,22 3 0 0 0,2-1 0 0 0,-34-9 0 0 0,53 10 0 0 0,2 0-87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5.417"/>
    </inkml:context>
    <inkml:brush xml:id="br0">
      <inkml:brushProperty name="width" value="0.05" units="cm"/>
      <inkml:brushProperty name="height" value="0.05" units="cm"/>
    </inkml:brush>
  </inkml:definitions>
  <inkml:trace contextRef="#ctx0" brushRef="#br0">241 92 80 0 0,'0'-6'1187'0'0,"-1"-1"1"0"0,0 1-1 0 0,-1-1 0 0 0,1 1 0 0 0,-1 0 1 0 0,-1-1-1 0 0,1 1 0 0 0,-1 1 0 0 0,0-1 1 0 0,-4-6-1 0 0,5 10-818 0 0,1 0 1 0 0,-1 1-1 0 0,1 0 1 0 0,-1-1-1 0 0,1 1 1 0 0,-1 0-1 0 0,0 0 1 0 0,0 0-1 0 0,1 0 1 0 0,-1 0-1 0 0,0 0 1 0 0,0 0-1 0 0,0 1 1 0 0,-3-1-1 0 0,1 0-179 0 0,1 1 0 0 0,-1 0 0 0 0,0 0 0 0 0,1 1 0 0 0,-1-1 0 0 0,1 1 0 0 0,-1-1 0 0 0,1 1 0 0 0,-1 0 0 0 0,-5 3 0 0 0,0 0 106 0 0,1 0-1 0 0,-1 0 1 0 0,1 1 0 0 0,0 0-1 0 0,1 0 1 0 0,-1 1 0 0 0,1 0 0 0 0,0 0-1 0 0,0 1 1 0 0,1 0 0 0 0,0 0-1 0 0,0 0 1 0 0,0 1 0 0 0,-6 13 0 0 0,7-10-38 0 0,0 1 0 0 0,1-1 0 0 0,1 1 0 0 0,0 0 0 0 0,0 0 1 0 0,1 0-1 0 0,1 0 0 0 0,0 1 0 0 0,1-1 0 0 0,1 14 0 0 0,2 1 71 0 0,1-1-1 0 0,1 0 0 0 0,2 0 0 0 0,0-1 0 0 0,2 0 0 0 0,1 0 0 0 0,1-1 1 0 0,0 0-1 0 0,26 38 0 0 0,11-3 317 0 0,-27-34-248 0 0,25 39-1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6.400"/>
    </inkml:context>
    <inkml:brush xml:id="br0">
      <inkml:brushProperty name="width" value="0.05" units="cm"/>
      <inkml:brushProperty name="height" value="0.05" units="cm"/>
    </inkml:brush>
  </inkml:definitions>
  <inkml:trace contextRef="#ctx0" brushRef="#br0">59 84 1056 0 0,'13'8'13414'0'0,"2"6"-5325"0"0,5 8-3468 0 0,12 17-3462 0 0,9 10 1936 0 0,-31-38-2775 0 0,-4-4-118 0 0,0-1 1 0 0,0 1 0 0 0,1-1-1 0 0,13 8 1 0 0,-16-13-203 0 0,-4-1-28 0 0,0 0 0 0 0,1 0-1 0 0,-1-1 1 0 0,0 1 0 0 0,1 0 0 0 0,-1 0-1 0 0,0 0 1 0 0,1-1 0 0 0,-1 1 0 0 0,0 0-1 0 0,1 0 1 0 0,-1-1 0 0 0,0 1 0 0 0,0 0-1 0 0,0 0 1 0 0,1-1 0 0 0,-1 1 0 0 0,0 0 0 0 0,0-1-1 0 0,0 1 1 0 0,0 0 0 0 0,1-1 0 0 0,-1 1-1 0 0,0 0 1 0 0,0-1 0 0 0,0 1 0 0 0,0-1-1 0 0,0 1 1 0 0,0 0 0 0 0,0-1 0 0 0,0 1-1 0 0,0 0 1 0 0,0-1 0 0 0,0 1 0 0 0,0 0 0 0 0,-1-1-1 0 0,1 1 1 0 0,0 0 0 0 0,0-1 0 0 0,0 1-1 0 0,0 0 1 0 0,-1-1 0 0 0,1 1 0 0 0,0 0-1 0 0,0-1 1 0 0,0 1 0 0 0,-1 0 0 0 0,1-1 0 0 0,-12-11-2041 0 0,12 12 1890 0 0,-22-14-1817 0 0,-1 1-1 0 0,0 1 1 0 0,-40-14-1 0 0,-24-13 2434 0 0,86 39-331 0 0,0-1 1 0 0,1 1-1 0 0,-1 0 0 0 0,1 0 0 0 0,-1-1 0 0 0,0 1 0 0 0,1 0 1 0 0,-1-1-1 0 0,1 1 0 0 0,-1-1 0 0 0,1 1 0 0 0,-1-1 0 0 0,1 1 1 0 0,0-1-1 0 0,-1 1 0 0 0,1-1 0 0 0,-1 1 0 0 0,1-1 0 0 0,0 1 0 0 0,0-1 1 0 0,-1 0-1 0 0,1 1 0 0 0,0-1 0 0 0,0 0 0 0 0,0 1 0 0 0,0-1 1 0 0,-1 0-1 0 0,1 1 0 0 0,0-1 0 0 0,1-1 0 0 0,13-15 1450 0 0,34-8-336 0 0,-44 23-968 0 0,28-12 442 0 0,1 1 1 0 0,1 1-1 0 0,0 2 1 0 0,0 1-1 0 0,1 2 1 0 0,37-3-1 0 0,-70 10-694 0 0,-1 0 0 0 0,1-1 0 0 0,0 1 0 0 0,0 0 0 0 0,-1 0 0 0 0,1 0 0 0 0,0 0 0 0 0,0 1 0 0 0,-1-1 0 0 0,1 0 0 0 0,0 1 0 0 0,0-1 0 0 0,-1 1 0 0 0,1 0 0 0 0,-1-1 0 0 0,1 1 0 0 0,0 0 0 0 0,-1 0 0 0 0,0 0 0 0 0,1 0 0 0 0,-1 0 0 0 0,1 1 0 0 0,-1-1 0 0 0,0 0 0 0 0,2 3 0 0 0,-2-2 0 0 0,-1 1 0 0 0,1-1 0 0 0,-1 1 0 0 0,1-1 0 0 0,-1 1 0 0 0,0 0 0 0 0,0-1 0 0 0,0 1 0 0 0,0 0 0 0 0,-1-1 0 0 0,1 1 0 0 0,-1-1 0 0 0,0 1 0 0 0,1-1 0 0 0,-3 4 0 0 0,-5 13 0 0 0,-1-1 0 0 0,0 0 0 0 0,-19 24 0 0 0,23-35 0 0 0,-7 13 1 0 0,-20 25-9 0 0,32-44-30 0 0,1-4-116 0 0,-1 0 111 0 0,1 1-1 0 0,0-1 0 0 0,-1 1 0 0 0,1-1 0 0 0,1 1 0 0 0,-1 0 0 0 0,0-1 0 0 0,0 1 0 0 0,1 0 1 0 0,2-3-1 0 0,-3 3-104 0 0,1 0 1 0 0,0 0-1 0 0,-1 0 1 0 0,0-1 0 0 0,1 1-1 0 0,-1-1 1 0 0,0 1-1 0 0,0-1 1 0 0,0 1 0 0 0,-1-1-1 0 0,1-3 1 0 0,-1 6-83 0 0,-6 0 91 0 0,0 1 1 0 0,-1 1 0 0 0,1-1-1 0 0,0 1 1 0 0,0 0-1 0 0,-1 0 1 0 0,2 1 0 0 0,-10 5-1 0 0,0-1 69 0 0,15-7 82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8.414"/>
    </inkml:context>
    <inkml:brush xml:id="br0">
      <inkml:brushProperty name="width" value="0.05" units="cm"/>
      <inkml:brushProperty name="height" value="0.05" units="cm"/>
    </inkml:brush>
  </inkml:definitions>
  <inkml:trace contextRef="#ctx0" brushRef="#br0">524 75 192 0 0,'1'-1'253'0'0,"0"-1"0"0"0,1 1 1 0 0,-1 0-1 0 0,0 0 0 0 0,0-1 0 0 0,0 1 0 0 0,0-1 0 0 0,0 1 1 0 0,0-1-1 0 0,0 1 0 0 0,0-1 0 0 0,-1 0 0 0 0,1 1 0 0 0,0-1 1 0 0,-1 0-1 0 0,0 0 0 0 0,1 1 0 0 0,-1-1 0 0 0,0 0 1 0 0,0 0-1 0 0,0 0 0 0 0,0 1 0 0 0,0-1 0 0 0,0 0 0 0 0,-1 0 1 0 0,1 1-1 0 0,-1-1 0 0 0,1 0 0 0 0,-1 0 0 0 0,1 1 0 0 0,-1-1 1 0 0,0 1-1 0 0,0-1 0 0 0,0 1 0 0 0,0-1 0 0 0,0 1 0 0 0,0-1 1 0 0,0 1-1 0 0,-1 0 0 0 0,1 0 0 0 0,0-1 0 0 0,-1 1 1 0 0,1 0-1 0 0,-1 0 0 0 0,1 0 0 0 0,-1 1 0 0 0,0-1 0 0 0,1 0 1 0 0,-1 1-1 0 0,0-1 0 0 0,1 1 0 0 0,-1-1 0 0 0,0 1 0 0 0,0 0 1 0 0,0 0-1 0 0,1 0 0 0 0,-1 0 0 0 0,0 0 0 0 0,0 0 1 0 0,1 0-1 0 0,-1 0 0 0 0,0 1 0 0 0,0-1 0 0 0,1 1 0 0 0,-4 1 1 0 0,-2 2 10 0 0,0 0 0 0 0,0 0 0 0 0,1 1 0 0 0,-1 0 0 0 0,1 0 0 0 0,0 0 0 0 0,1 1 0 0 0,-1 0 0 0 0,1 0 0 0 0,0 0 0 0 0,1 1 0 0 0,0 0 0 0 0,0 0 0 0 0,0 0 0 0 0,1 0 0 0 0,0 1 0 0 0,0-1 0 0 0,1 1 0 0 0,0 0 0 0 0,0-1 0 0 0,-1 13 0 0 0,0 16 436 0 0,0 1 0 0 0,3-1 0 0 0,5 53 0 0 0,-2-48-239 0 0,17 692 4242 0 0,-20-695-4466 0 0,-2 0 0 0 0,-1-1 0 0 0,-10 43 0 0 0,11-70-184 0 0,0 0 0 0 0,0 0 0 0 0,-2 0 0 0 0,1 0 0 0 0,-1-1-1 0 0,0 0 1 0 0,-1 0 0 0 0,0 0 0 0 0,-1 0 0 0 0,0-1 0 0 0,0 0 0 0 0,0 0 0 0 0,-1 0 0 0 0,-1-1 0 0 0,1 0 0 0 0,-16 10 0 0 0,15-13-42 0 0,-1 0-1 0 0,0-1 1 0 0,0 0 0 0 0,-1-1 0 0 0,1 0 0 0 0,0-1 0 0 0,-1 1 0 0 0,1-2 0 0 0,-1 0 0 0 0,0 0 0 0 0,1 0-1 0 0,-11-3 1 0 0,-12-2 24 0 0,0-1-1 0 0,-36-12 1 0 0,67 18-214 0 0,1 0 0 0 0,-1 0 0 0 0,0 0-1 0 0,0 0 1 0 0,0-1 0 0 0,0 1 0 0 0,1 0 0 0 0,-1 0 0 0 0,0 0-1 0 0,0-1 1 0 0,1 1 0 0 0,-1 0 0 0 0,0-1 0 0 0,0 1 0 0 0,1-1-1 0 0,-1 1 1 0 0,0-1 0 0 0,1 1 0 0 0,-1-1 0 0 0,1 1 0 0 0,-1-1-1 0 0,1 0 1 0 0,-1 1 0 0 0,1-1 0 0 0,-1 0 0 0 0,1 0 0 0 0,0 1-1 0 0,-1-1 1 0 0,1 0 0 0 0,0 0 0 0 0,-1 1 0 0 0,1-1 0 0 0,0 0 0 0 0,0 0-1 0 0,0-1 1 0 0,1 1-298 0 0,0-1 0 0 0,0 1 0 0 0,0 0 0 0 0,0 0 0 0 0,0-1 0 0 0,0 1-1 0 0,1 0 1 0 0,-1 0 0 0 0,0 1 0 0 0,1-1 0 0 0,-1 0 0 0 0,1 0 0 0 0,-1 1 0 0 0,1-1 0 0 0,-1 0-1 0 0,4 0 1 0 0,8-3-2644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9.102"/>
    </inkml:context>
    <inkml:brush xml:id="br0">
      <inkml:brushProperty name="width" value="0.05" units="cm"/>
      <inkml:brushProperty name="height" value="0.05" units="cm"/>
    </inkml:brush>
  </inkml:definitions>
  <inkml:trace contextRef="#ctx0" brushRef="#br0">5 22 396 0 0,'-2'-22'17542'0'0,"1"38"-16106"0"0,0-1 0 0 0,1 1 0 0 0,1-1 0 0 0,2 21 0 0 0,-2-33-1393 0 0,-1 1 1 0 0,0-1-1 0 0,1 0 1 0 0,0 0-1 0 0,0 0 1 0 0,0 0-1 0 0,0 0 1 0 0,0 0-1 0 0,1 0 1 0 0,-1 0-1 0 0,1 0 1 0 0,0 0-1 0 0,-1-1 1 0 0,1 1-1 0 0,1-1 1 0 0,-1 1-1 0 0,0-1 1 0 0,1 0-1 0 0,-1 0 1 0 0,1 0-1 0 0,-1 0 1 0 0,1 0-1 0 0,0-1 1 0 0,0 1-1 0 0,0-1 1 0 0,0 0-1 0 0,0 0 1 0 0,6 1-1 0 0,15-7-9864 0 0,-17 0 6984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9.451"/>
    </inkml:context>
    <inkml:brush xml:id="br0">
      <inkml:brushProperty name="width" value="0.05" units="cm"/>
      <inkml:brushProperty name="height" value="0.05" units="cm"/>
    </inkml:brush>
  </inkml:definitions>
  <inkml:trace contextRef="#ctx0" brushRef="#br0">78 152 6617 0 0,'-1'0'159'0'0,"-3"-2"1330"0"0,-1 0 1 0 0,1 0-1 0 0,-1-1 1 0 0,1 0-1 0 0,0 1 0 0 0,0-1 1 0 0,-7-7-1 0 0,11 9-1294 0 0,-1 0-1 0 0,0-1 1 0 0,0 1-1 0 0,1-1 1 0 0,-1 0-1 0 0,1 1 1 0 0,-1-1-1 0 0,1 1 1 0 0,0-1-1 0 0,0 0 1 0 0,0 1-1 0 0,0-1 1 0 0,0 0-1 0 0,0 1 0 0 0,0-1 1 0 0,0 0-1 0 0,0 1 1 0 0,1-1-1 0 0,-1 1 1 0 0,1-1-1 0 0,-1 1 1 0 0,1-1-1 0 0,0 1 1 0 0,0-1-1 0 0,0 1 1 0 0,1-3-1 0 0,0 1-169 0 0,-1 1 0 0 0,-1-1 0 0 0,1 1-1 0 0,0-1 1 0 0,0 0 0 0 0,-1 1 0 0 0,0-1 0 0 0,1 0-1 0 0,-1 0 1 0 0,0 1 0 0 0,-1-1 0 0 0,1 0 0 0 0,0 1-1 0 0,-1-1 1 0 0,1 0 0 0 0,-1 1 0 0 0,0-1 0 0 0,0 0-1 0 0,0 1 1 0 0,0-1 0 0 0,-2-2 0 0 0,2 4-243 0 0,0-1 0 0 0,0 1 0 0 0,0 0 0 0 0,0-1 0 0 0,0 1 1 0 0,-1 0-1 0 0,1 0 0 0 0,-1-1 0 0 0,1 1 0 0 0,-1 0 0 0 0,1 0 0 0 0,-1 1 0 0 0,1-1 1 0 0,-1 0-1 0 0,0 1 0 0 0,0-1 0 0 0,1 0 0 0 0,-1 1 0 0 0,0 0 0 0 0,0-1 0 0 0,-3 1 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29.813"/>
    </inkml:context>
    <inkml:brush xml:id="br0">
      <inkml:brushProperty name="width" value="0.05" units="cm"/>
      <inkml:brushProperty name="height" value="0.05" units="cm"/>
    </inkml:brush>
  </inkml:definitions>
  <inkml:trace contextRef="#ctx0" brushRef="#br0">60 1 416 0 0,'-2'0'654'0'0,"-1"1"-1"0"0,1-1 1 0 0,-1 1-1 0 0,1 0 1 0 0,0 0-1 0 0,0 0 1 0 0,-1 0-1 0 0,1 0 1 0 0,0 0-1 0 0,0 0 1 0 0,0 1 0 0 0,0-1-1 0 0,0 1 1 0 0,0 0-1 0 0,1 0 1 0 0,-1-1-1 0 0,1 1 1 0 0,-1 0-1 0 0,-2 4 1 0 0,2 0 266 0 0,-1-1 0 0 0,1 1 0 0 0,0 0 0 0 0,0 0 0 0 0,1 0-1 0 0,-1 0 1 0 0,0 11 0 0 0,2 0 72 0 0,0 0 1 0 0,0-1-1 0 0,2 1 0 0 0,0 0 0 0 0,5 19 0 0 0,-7-35-1233 0 0,18 50 2821 0 0,-1-28-4410 0 0,-16-22 1265 0 0,0 0 1 0 0,0-1 0 0 0,0 1-1 0 0,0 0 1 0 0,0-1 0 0 0,0 1-1 0 0,0-1 1 0 0,0 1 0 0 0,0-1-1 0 0,0 1 1 0 0,0-1-1 0 0,1 0 1 0 0,-1 0 0 0 0,0 0-1 0 0,0 1 1 0 0,0-1 0 0 0,1 0-1 0 0,1-1 1 0 0,9-1-2280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6.216"/>
    </inkml:context>
    <inkml:brush xml:id="br0">
      <inkml:brushProperty name="width" value="0.05" units="cm"/>
      <inkml:brushProperty name="height" value="0.05" units="cm"/>
    </inkml:brush>
  </inkml:definitions>
  <inkml:trace contextRef="#ctx0" brushRef="#br0">23 10 216 0 0,'-22'2'13642'0'0,"39"3"-6399"0"0,39 3-3348 0 0,84-2-168 0 0,-69-13-3272 0 0,-4-12-4579 0 0,-56 14-4570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0.385"/>
    </inkml:context>
    <inkml:brush xml:id="br0">
      <inkml:brushProperty name="width" value="0.05" units="cm"/>
      <inkml:brushProperty name="height" value="0.05" units="cm"/>
    </inkml:brush>
  </inkml:definitions>
  <inkml:trace contextRef="#ctx0" brushRef="#br0">173 1 500 0 0,'-5'0'1469'0'0,"-1"0"0"0"0,0 1-1 0 0,0 0 1 0 0,1 0 0 0 0,-1 1-1 0 0,-5 1 1 0 0,-34 21 4429 0 0,39-19-5403 0 0,-1 0-1 0 0,1 0 1 0 0,0 0-1 0 0,0 1 1 0 0,1 0 0 0 0,-1 0-1 0 0,1 0 1 0 0,1 1-1 0 0,-1 0 1 0 0,1 0-1 0 0,0 0 1 0 0,1 0 0 0 0,-1 1-1 0 0,2 0 1 0 0,-1-1-1 0 0,-2 14 1 0 0,5-19-400 0 0,-1 0 0 0 0,1 0-1 0 0,0 0 1 0 0,0 0 0 0 0,-1 0 0 0 0,2 0 0 0 0,-1 0 0 0 0,0 0-1 0 0,0 0 1 0 0,1 0 0 0 0,-1 0 0 0 0,1 0 0 0 0,-1-1 0 0 0,1 1-1 0 0,0 0 1 0 0,0 0 0 0 0,0 0 0 0 0,0-1 0 0 0,0 1-1 0 0,0 0 1 0 0,0-1 0 0 0,0 1 0 0 0,1-1 0 0 0,-1 0 0 0 0,1 1-1 0 0,-1-1 1 0 0,1 0 0 0 0,3 2 0 0 0,-3-2-10 0 0,1 0 0 0 0,0-1 0 0 0,0 1 0 0 0,0-1 0 0 0,0 1 0 0 0,0-1 0 0 0,0 0 0 0 0,0 0 0 0 0,0 0 0 0 0,0-1 1 0 0,0 1-1 0 0,0-1 0 0 0,0 0 0 0 0,0 0 0 0 0,0 0 0 0 0,4-2 0 0 0,-5 2-76 0 0,1 0 1 0 0,-1 0-1 0 0,1-1 1 0 0,-1 1-1 0 0,1-1 1 0 0,-1 1-1 0 0,0-1 1 0 0,0 0-1 0 0,0 0 1 0 0,0 0-1 0 0,0-1 1 0 0,0 1-1 0 0,-1 0 1 0 0,1-1-1 0 0,-1 1 1 0 0,1-1-1 0 0,0-2 1 0 0,-2 3-46 0 0,1 0 0 0 0,-1 0 0 0 0,0 0 0 0 0,0 0 1 0 0,0 0-1 0 0,0 1 0 0 0,-1-1 0 0 0,1 0 0 0 0,0 0 0 0 0,-1 0 1 0 0,0 0-1 0 0,1 0 0 0 0,-1 0 0 0 0,0 1 0 0 0,0-1 0 0 0,0 0 1 0 0,0 1-1 0 0,0-1 0 0 0,0 1 0 0 0,0-1 0 0 0,-1 1 0 0 0,1-1 0 0 0,-1 1 1 0 0,1 0-1 0 0,-1 0 0 0 0,1 0 0 0 0,-1-1 0 0 0,0 2 0 0 0,-1-2 1 0 0,-32-20-3015 0 0,15 11-5939 0 0,16 7 6190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0.744"/>
    </inkml:context>
    <inkml:brush xml:id="br0">
      <inkml:brushProperty name="width" value="0.05" units="cm"/>
      <inkml:brushProperty name="height" value="0.05" units="cm"/>
    </inkml:brush>
  </inkml:definitions>
  <inkml:trace contextRef="#ctx0" brushRef="#br0">1 13 7229 0 0,'2'-2'739'0'0,"1"0"0"0"0,0 1 0 0 0,0-1 1 0 0,0 1-1 0 0,0 0 0 0 0,0 0 0 0 0,1 0 1 0 0,-1 1-1 0 0,0-1 0 0 0,0 1 1 0 0,1-1-1 0 0,-1 1 0 0 0,0 0 0 0 0,0 0 1 0 0,1 1-1 0 0,-1-1 0 0 0,6 2 0 0 0,-2 0-315 0 0,0 1 0 0 0,-1-1 0 0 0,0 1 0 0 0,0 1 0 0 0,0-1 0 0 0,0 1 0 0 0,0 0 0 0 0,6 7 0 0 0,-3-3-220 0 0,0 0 0 0 0,-1 1 0 0 0,0 0 0 0 0,-1 0 0 0 0,0 1-1 0 0,-1 0 1 0 0,0 0 0 0 0,0 1 0 0 0,7 21 0 0 0,-12-28-144 0 0,0 1-1 0 0,0 0 1 0 0,-1 0 0 0 0,1-1 0 0 0,-1 1 0 0 0,-1 0 0 0 0,1 0-1 0 0,-1 0 1 0 0,1 0 0 0 0,-1-1 0 0 0,-1 1 0 0 0,1 0-1 0 0,-1-1 1 0 0,0 1 0 0 0,0-1 0 0 0,0 0 0 0 0,0 0 0 0 0,-1 1-1 0 0,1-2 1 0 0,-7 8 0 0 0,3-5-544 0 0,0 1-1 0 0,0-1 1 0 0,-1-1-1 0 0,-10 8 1 0 0,-32 12-8384 0 0,40-22 6065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1.337"/>
    </inkml:context>
    <inkml:brush xml:id="br0">
      <inkml:brushProperty name="width" value="0.05" units="cm"/>
      <inkml:brushProperty name="height" value="0.05" units="cm"/>
    </inkml:brush>
  </inkml:definitions>
  <inkml:trace contextRef="#ctx0" brushRef="#br0">24 5 152 0 0,'-1'-1'888'0'0,"0"1"-592"0"0,1-1-1 0 0,0 1 1 0 0,-1 0 0 0 0,1-1 0 0 0,-1 1 0 0 0,1 0 0 0 0,0 0 0 0 0,-1 0 0 0 0,1-1 0 0 0,-1 1 0 0 0,1 0-1 0 0,-1 0 1 0 0,1 0 0 0 0,-1 0 0 0 0,1 0 0 0 0,0 0 0 0 0,-1 0 0 0 0,1 0 0 0 0,-1 0 0 0 0,1 0 0 0 0,-1 0-1 0 0,1 0 1 0 0,-1 0 0 0 0,1 0 0 0 0,-1 1 0 0 0,1-1 0 0 0,0 0 0 0 0,-1 0 0 0 0,1 0 0 0 0,-1 1 0 0 0,1-1-1 0 0,0 0 1 0 0,-1 1 592 0 0,0 0-592 0 0,-6 23 4631 0 0,9 27-1429 0 0,-2-46-3135 0 0,1 1 1 0 0,0 0 0 0 0,1 0 0 0 0,-1-1 0 0 0,1 1 0 0 0,4 9 0 0 0,10 0-1964 0 0,11-11-5641 0 0,-19-5 4823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1.685"/>
    </inkml:context>
    <inkml:brush xml:id="br0">
      <inkml:brushProperty name="width" value="0.05" units="cm"/>
      <inkml:brushProperty name="height" value="0.05" units="cm"/>
    </inkml:brush>
  </inkml:definitions>
  <inkml:trace contextRef="#ctx0" brushRef="#br0">112 161 884 0 0,'-10'-5'1514'0'0,"8"5"-978"0"0,0 0 1 0 0,0-1-1 0 0,0 0 1 0 0,0 1 0 0 0,0-1-1 0 0,0 0 1 0 0,0 0-1 0 0,0 0 1 0 0,0 0 0 0 0,0-1-1 0 0,1 1 1 0 0,-1 0-1 0 0,0-1 1 0 0,1 1-1 0 0,-1-1 1 0 0,1 0 0 0 0,0 1-1 0 0,-1-1 1 0 0,1 0-1 0 0,0 0 1 0 0,0 0-1 0 0,0 0 1 0 0,0 0 0 0 0,0-2-1 0 0,1 3 429 0 0,1-4-479 0 0,-1 1 0 0 0,0-1 0 0 0,1 1 1 0 0,-2-1-1 0 0,1 0 0 0 0,0 1 0 0 0,-1-1 0 0 0,-2-6 1 0 0,2 7-351 0 0,-1-1 0 0 0,0 1 0 0 0,0-1 0 0 0,0 1 0 0 0,-1 0 1 0 0,1 0-1 0 0,-1 0 0 0 0,0 0 0 0 0,-1 0 0 0 0,1 0 0 0 0,-6-4 1 0 0,-13-9-2952 0 0,37 17-7172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2.051"/>
    </inkml:context>
    <inkml:brush xml:id="br0">
      <inkml:brushProperty name="width" value="0.05" units="cm"/>
      <inkml:brushProperty name="height" value="0.05" units="cm"/>
    </inkml:brush>
  </inkml:definitions>
  <inkml:trace contextRef="#ctx0" brushRef="#br0">100 4 64 0 0,'-7'-3'3154'0'0,"0"3"2247"0"0,0 7-4526 0 0,0-1-1 0 0,0 1 0 0 0,0 0 1 0 0,1 1-1 0 0,1-1 0 0 0,-1 1 0 0 0,1 1 1 0 0,0-1-1 0 0,1 1 0 0 0,0 0 1 0 0,1 0-1 0 0,-1 0 0 0 0,-2 16 0 0 0,3-14-380 0 0,1 0-1 0 0,0 0 1 0 0,0 0-1 0 0,2 1 1 0 0,-1-1-1 0 0,1 0 1 0 0,1 1-1 0 0,0-1 1 0 0,0 0-1 0 0,1 1 1 0 0,6 16-1 0 0,-7-26-528 0 0,0 1-1 0 0,0-1 1 0 0,1 1-1 0 0,-1-1 1 0 0,1 0-1 0 0,-1 1 1 0 0,1-1-1 0 0,0 0 1 0 0,0 0-1 0 0,0 0 1 0 0,0-1-1 0 0,0 1 1 0 0,1 0-1 0 0,-1-1 1 0 0,0 0-1 0 0,1 1 1 0 0,-1-1-1 0 0,1 0 1 0 0,4 1-1 0 0,23 2-3189 0 0,1-6-3466 0 0,-13-2 3921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2.399"/>
    </inkml:context>
    <inkml:brush xml:id="br0">
      <inkml:brushProperty name="width" value="0.05" units="cm"/>
      <inkml:brushProperty name="height" value="0.05" units="cm"/>
    </inkml:brush>
  </inkml:definitions>
  <inkml:trace contextRef="#ctx0" brushRef="#br0">85 39 128 0 0,'-1'-3'562'0'0,"0"0"0"0"0,0 1 0 0 0,0-1 0 0 0,0 0 0 0 0,-1 1 0 0 0,1-1 0 0 0,-1 0 0 0 0,1 1 0 0 0,-1 0 1 0 0,0-1-1 0 0,0 1 0 0 0,0 0 0 0 0,-4-3 3399 0 0,-21 28 1122 0 0,21-11-4257 0 0,1 0 0 0 0,0 0-1 0 0,1 1 1 0 0,1-1 0 0 0,0 1 0 0 0,1 0 0 0 0,0 0 0 0 0,0 26 0 0 0,1-35-841 0 0,1 0 0 0 0,0 1 1 0 0,1-1-1 0 0,-1 1 0 0 0,1-1 1 0 0,0 0-1 0 0,0 0 0 0 0,0 0 1 0 0,0 1-1 0 0,1-1 1 0 0,0 0-1 0 0,-1 0 0 0 0,2-1 1 0 0,-1 1-1 0 0,0 0 0 0 0,1-1 1 0 0,-1 1-1 0 0,1-1 0 0 0,0 0 1 0 0,0 0-1 0 0,1 0 0 0 0,-1 0 1 0 0,1-1-1 0 0,-1 1 0 0 0,1-1 1 0 0,0 0-1 0 0,0 0 0 0 0,0 0 1 0 0,0-1-1 0 0,6 2 0 0 0,-6-2-416 0 0,7-3-7571 0 0,-8 0 5427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32.799"/>
    </inkml:context>
    <inkml:brush xml:id="br0">
      <inkml:brushProperty name="width" value="0.05" units="cm"/>
      <inkml:brushProperty name="height" value="0.05" units="cm"/>
    </inkml:brush>
  </inkml:definitions>
  <inkml:trace contextRef="#ctx0" brushRef="#br0">48 216 6073 0 0,'-47'-8'16820'0'0,"81"5"-14049"0"0,14 10-1508 0 0,-14-1-3720 0 0,0-5-6124 0 0,-24-2 5857 0 0</inkml:trace>
  <inkml:trace contextRef="#ctx0" brushRef="#br0" timeOffset="1">311 34 880 0 0,'1'-2'549'0'0,"0"-1"0"0"0,0 1 0 0 0,0 0 0 0 0,1 1 0 0 0,-1-1 0 0 0,0 0 0 0 0,1 0 1 0 0,-1 0-1 0 0,1 1 0 0 0,0-1 0 0 0,-1 1 0 0 0,1-1 0 0 0,0 1 0 0 0,0 0 0 0 0,0 0 0 0 0,0 0 0 0 0,0 0 0 0 0,0 0 0 0 0,0 0 0 0 0,1 0 0 0 0,-1 1 0 0 0,0-1 0 0 0,0 1 1 0 0,5-1-1 0 0,-2 2-47 0 0,0-1 0 0 0,0 1 1 0 0,0 0-1 0 0,0 1 1 0 0,0-1-1 0 0,-1 1 1 0 0,1 0-1 0 0,-1 0 1 0 0,1 0-1 0 0,-1 0 1 0 0,6 5-1 0 0,-2-1-27 0 0,1 0 1 0 0,-1 0-1 0 0,-1 1 0 0 0,1 0 1 0 0,-1 0-1 0 0,-1 1 0 0 0,1 0 0 0 0,-1 0 1 0 0,-1 1-1 0 0,1 0 0 0 0,5 14 1 0 0,-9-15-253 0 0,0-1 0 0 0,-1 1 1 0 0,0 0-1 0 0,0 0 0 0 0,-1-1 1 0 0,0 1-1 0 0,-1 0 0 0 0,1 0 0 0 0,-1 0 1 0 0,-1-1-1 0 0,0 1 0 0 0,0 0 1 0 0,-5 11-1 0 0,-6 3-4152 0 0,-5-3-4230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3.703"/>
    </inkml:context>
    <inkml:brush xml:id="br0">
      <inkml:brushProperty name="width" value="0.05" units="cm"/>
      <inkml:brushProperty name="height" value="0.05" units="cm"/>
    </inkml:brush>
  </inkml:definitions>
  <inkml:trace contextRef="#ctx0" brushRef="#br0">421 312 348 0 0,'0'-2'493'0'0,"0"0"0"0"0,0 0 0 0 0,0 0-1 0 0,0 0 1 0 0,-1 0 0 0 0,1 0 0 0 0,0 0 0 0 0,-1 0-1 0 0,1 0 1 0 0,-1 0 0 0 0,0 0 0 0 0,0 0 0 0 0,0 0 0 0 0,0 0-1 0 0,-2-2 1 0 0,-28-28 3999 0 0,20 24-3700 0 0,0 0 1 0 0,-1 1-1 0 0,0 1 1 0 0,-15-6 0 0 0,12 7-371 0 0,1 1 1 0 0,-2 0 0 0 0,1 1 0 0 0,0 1 0 0 0,-1 1 0 0 0,1 0 0 0 0,-1 1 0 0 0,1 0 0 0 0,-26 5 0 0 0,35-5-334 0 0,-1 1-1 0 0,1 0 0 0 0,0 1 1 0 0,1-1-1 0 0,-1 1 1 0 0,0 1-1 0 0,0-1 1 0 0,1 1-1 0 0,-1 0 1 0 0,1 0-1 0 0,0 0 0 0 0,0 1 1 0 0,0 0-1 0 0,1 0 1 0 0,-1 0-1 0 0,1 0 1 0 0,0 1-1 0 0,0 0 1 0 0,0-1-1 0 0,1 2 0 0 0,0-1 1 0 0,0 0-1 0 0,0 1 1 0 0,0-1-1 0 0,1 1 1 0 0,0 0-1 0 0,-1 6 0 0 0,2-9-48 0 0,1-1 0 0 0,-1 0 0 0 0,1 1 0 0 0,0-1-1 0 0,0 1 1 0 0,0-1 0 0 0,0 1 0 0 0,0-1-1 0 0,0 0 1 0 0,1 1 0 0 0,-1-1 0 0 0,1 1-1 0 0,0-1 1 0 0,0 0 0 0 0,0 0 0 0 0,0 1 0 0 0,0-1-1 0 0,0 0 1 0 0,0 0 0 0 0,1 0 0 0 0,-1 0-1 0 0,3 2 1 0 0,-1-2 13 0 0,0 0-1 0 0,0 1 1 0 0,1-2 0 0 0,-1 1-1 0 0,1 0 1 0 0,0-1-1 0 0,-1 1 1 0 0,1-1 0 0 0,0 0-1 0 0,0 0 1 0 0,-1-1 0 0 0,7 1-1 0 0,4 0 64 0 0,0-1-1 0 0,0-1 1 0 0,0 0-1 0 0,-1-1 0 0 0,1-1 1 0 0,21-6-1 0 0,-26 5-72 0 0,-1 1-1 0 0,0-1 1 0 0,-1-1 0 0 0,1 1-1 0 0,-1-1 1 0 0,1-1-1 0 0,-1 1 1 0 0,-1-1-1 0 0,1-1 1 0 0,-1 1 0 0 0,0-1-1 0 0,-1 0 1 0 0,0 0-1 0 0,0-1 1 0 0,0 1-1 0 0,-1-1 1 0 0,0 0 0 0 0,-1-1-1 0 0,4-9 1 0 0,-2 2 29 0 0,-1 0 1 0 0,-1 0-1 0 0,0-1 1 0 0,-1 1 0 0 0,-1-1-1 0 0,0 1 1 0 0,-2-1 0 0 0,0 0-1 0 0,-4-23 1 0 0,-1 7 120 0 0,5 31-7 0 0,2 16-96 0 0,3 18 13 0 0,2 1 0 0 0,1-1 1 0 0,2-1-1 0 0,1 1 0 0 0,27 57 1 0 0,-35-84-121 0 0,1 0 1 0 0,1 0-1 0 0,-1 0 1 0 0,0 0-1 0 0,1 0 1 0 0,0-1 0 0 0,0 0-1 0 0,1 1 1 0 0,-1-2-1 0 0,1 1 1 0 0,0 0 0 0 0,0-1-1 0 0,0 0 1 0 0,0 0-1 0 0,1-1 1 0 0,-1 1-1 0 0,1-1 1 0 0,-1 0 0 0 0,1-1-1 0 0,0 1 1 0 0,0-1-1 0 0,0 0 1 0 0,7 0-1 0 0,-5-1-421 0 0,0 0 0 0 0,0-1 0 0 0,0 0 0 0 0,0-1 0 0 0,0 1 0 0 0,0-1 0 0 0,8-4 0 0 0,-6 2-1134 0 0,-1 0-1 0 0,0-1 1 0 0,0 0-1 0 0,0 0 1 0 0,12-11-1 0 0,-10 7-1019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4.079"/>
    </inkml:context>
    <inkml:brush xml:id="br0">
      <inkml:brushProperty name="width" value="0.05" units="cm"/>
      <inkml:brushProperty name="height" value="0.05" units="cm"/>
    </inkml:brush>
  </inkml:definitions>
  <inkml:trace contextRef="#ctx0" brushRef="#br0">362 7 96 0 0,'-1'-1'462'0'0,"0"0"0"0"0,0 1 0 0 0,0-1 0 0 0,0 1 0 0 0,0-1 0 0 0,0 1 0 0 0,0-1 0 0 0,0 1 0 0 0,0-1 0 0 0,-1 1 0 0 0,1 0 0 0 0,0 0 0 0 0,0-1 0 0 0,0 1 0 0 0,-1 0 0 0 0,1 0 0 0 0,0 0 0 0 0,0 0 0 0 0,-3 1 0 0 0,-26 12 3856 0 0,-27 34-1925 0 0,44-34-1176 0 0,-71 61 2063 0 0,-6 6-1343 0 0,28-29-8247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4.477"/>
    </inkml:context>
    <inkml:brush xml:id="br0">
      <inkml:brushProperty name="width" value="0.05" units="cm"/>
      <inkml:brushProperty name="height" value="0.05" units="cm"/>
    </inkml:brush>
  </inkml:definitions>
  <inkml:trace contextRef="#ctx0" brushRef="#br0">7 32 244 0 0,'-2'-5'-519'0'0,"-2"-6"2051"0"0,4-5 11368 0 0,14 24-10130 0 0,19 19 1414 0 0,46 47 0 0 0,-46-41-3328 0 0,40 31 1 0 0,-64-55-3589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6.568"/>
    </inkml:context>
    <inkml:brush xml:id="br0">
      <inkml:brushProperty name="width" value="0.05" units="cm"/>
      <inkml:brushProperty name="height" value="0.05" units="cm"/>
    </inkml:brush>
  </inkml:definitions>
  <inkml:trace contextRef="#ctx0" brushRef="#br0">0 0 828 0 0,'0'1'312'0'0,"1"0"0"0"0,-1 0 0 0 0,0 0 0 0 0,0 0 0 0 0,0 0-1 0 0,1 0 1 0 0,-1 0 0 0 0,1 0 0 0 0,-1 0 0 0 0,1 0 0 0 0,-1 0 0 0 0,1 0 0 0 0,-1 0 0 0 0,1-1-1 0 0,0 1 1 0 0,-1 0 0 0 0,1 0 0 0 0,0-1 0 0 0,0 1 0 0 0,0 0 0 0 0,-1-1 0 0 0,1 1-1 0 0,0-1 1 0 0,0 1 0 0 0,0-1 0 0 0,0 0 0 0 0,0 1 0 0 0,0-1 0 0 0,0 0 0 0 0,0 0 0 0 0,0 1-1 0 0,0-1 1 0 0,1 0 0 0 0,43 6 3805 0 0,-38-5-2959 0 0,103 5 4949 0 0,-73-7-8229 0 0,-2-3-4724 0 0,-23 3 4473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5.883"/>
    </inkml:context>
    <inkml:brush xml:id="br0">
      <inkml:brushProperty name="width" value="0.05" units="cm"/>
      <inkml:brushProperty name="height" value="0.05" units="cm"/>
    </inkml:brush>
  </inkml:definitions>
  <inkml:trace contextRef="#ctx0" brushRef="#br0">4 14 400 0 0,'-4'0'11131'0'0,"56"-11"-4844"0"0,-48 11-4886 0 0,-14 1-1187 0 0,-17 1-1584 0 0,19-1 385 0 0,16-2-1936 0 0,8-2-210 0 0,-5 1 1238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6.266"/>
    </inkml:context>
    <inkml:brush xml:id="br0">
      <inkml:brushProperty name="width" value="0.05" units="cm"/>
      <inkml:brushProperty name="height" value="0.05" units="cm"/>
    </inkml:brush>
  </inkml:definitions>
  <inkml:trace contextRef="#ctx0" brushRef="#br0">1 35 64 0 0,'-1'-35'14960'0'0,"4"58"-10871"0"0,2 44-880 0 0,6 51 339 0 0,7-43-7127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6.817"/>
    </inkml:context>
    <inkml:brush xml:id="br0">
      <inkml:brushProperty name="width" value="0.05" units="cm"/>
      <inkml:brushProperty name="height" value="0.05" units="cm"/>
    </inkml:brush>
  </inkml:definitions>
  <inkml:trace contextRef="#ctx0" brushRef="#br0">13 27 660 0 0,'-1'0'317'0'0,"1"0"0"0"0,-1 0 0 0 0,1 0 1 0 0,0 0-1 0 0,-1 0 0 0 0,-7 5 6343 0 0,8-5-6343 0 0,0 0 0 0 0,0 1 0 0 0,0-1 0 0 0,-1 1 0 0 0,1-1 0 0 0,0 0 1 0 0,0 1-1 0 0,0-1 0 0 0,0 1 0 0 0,0-1 0 0 0,0 1 0 0 0,0-1 0 0 0,0 1 0 0 0,21 2 4743 0 0,34-5-2131 0 0,166-34 3669 0 0,-200 34-8726 0 0,-9 2-7488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7.634"/>
    </inkml:context>
    <inkml:brush xml:id="br0">
      <inkml:brushProperty name="width" value="0.05" units="cm"/>
      <inkml:brushProperty name="height" value="0.05" units="cm"/>
    </inkml:brush>
  </inkml:definitions>
  <inkml:trace contextRef="#ctx0" brushRef="#br0">90 1 16 0 0,'-5'4'768'0'0,"0"1"0"0"0,1 0 0 0 0,-1 1-1 0 0,1-1 1 0 0,0 1 0 0 0,1 0 0 0 0,-1-1 0 0 0,1 2 0 0 0,0-1 0 0 0,0 0 0 0 0,1 1-1 0 0,-2 7 1 0 0,-2 13 2719 0 0,-6 50-1 0 0,1-2 1692 0 0,8-61-4800 0 0,-1 4 3527 0 0,0-31-2024 0 0,3 6-1796 0 0,1-1 1 0 0,1 0 0 0 0,0 1-1 0 0,0-1 1 0 0,0 1-1 0 0,1-1 1 0 0,0 1 0 0 0,0 0-1 0 0,1 0 1 0 0,4-8 0 0 0,0 0-52 0 0,1 0 0 0 0,1 1 0 0 0,14-18 0 0 0,-14 22-24 0 0,-1 1 0 0 0,1 0 1 0 0,1 0-1 0 0,11-8 0 0 0,-18 15-1 0 0,0 0 0 0 0,-1 0 0 0 0,1 0-1 0 0,0 0 1 0 0,1 0 0 0 0,-1 1 0 0 0,0-1 0 0 0,0 1-1 0 0,0 0 1 0 0,1 0 0 0 0,-1 0 0 0 0,1 0 0 0 0,-1 1-1 0 0,1 0 1 0 0,-1-1 0 0 0,1 1 0 0 0,-1 0-1 0 0,1 1 1 0 0,6 0 0 0 0,-10 0-19 0 0,1 0-1 0 0,0-1 1 0 0,0 1-1 0 0,-1 0 1 0 0,1 0-1 0 0,-1 0 1 0 0,1 0-1 0 0,0 0 1 0 0,-1-1-1 0 0,0 1 1 0 0,1 0-1 0 0,-1 0 1 0 0,1 0-1 0 0,-1 1 1 0 0,0-1-1 0 0,0 0 1 0 0,0 0-1 0 0,0 0 1 0 0,0 0-1 0 0,0 0 1 0 0,0 0-1 0 0,0 0 1 0 0,0 0-1 0 0,0 0 1 0 0,0 0-1 0 0,-1 0 1 0 0,1 0-1 0 0,0 0 1 0 0,-1 0-1 0 0,1 0 1 0 0,-1 0-1 0 0,1 0 1 0 0,-1 0-1 0 0,1 0 1 0 0,-2 1-1 0 0,-21 36-650 0 0,14-26 310 0 0,-1 1 1 0 0,0-1 0 0 0,-1-1 0 0 0,0 0 0 0 0,-1-1 0 0 0,0 0-1 0 0,-1 0 1 0 0,-21 11 0 0 0,33-20 801 0 0,10-2-316 0 0,0 1 1 0 0,0 0 0 0 0,0 1-1 0 0,-1 0 1 0 0,1 0-1 0 0,0 1 1 0 0,0 0 0 0 0,-1 1-1 0 0,1 0 1 0 0,-1 0-1 0 0,1 1 1 0 0,-1 0 0 0 0,-1 0-1 0 0,1 1 1 0 0,-1 0 0 0 0,1 1-1 0 0,-1-1 1 0 0,-1 1-1 0 0,7 7 1 0 0,-7-6-564 0 0,19 14 569 0 0,-11-18-3414 0 0,1-7-5465 0 0,-11 1 5947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48.458"/>
    </inkml:context>
    <inkml:brush xml:id="br0">
      <inkml:brushProperty name="width" value="0.05" units="cm"/>
      <inkml:brushProperty name="height" value="0.05" units="cm"/>
    </inkml:brush>
  </inkml:definitions>
  <inkml:trace contextRef="#ctx0" brushRef="#br0">1 39 276 0 0,'1'0'17129'0'0,"13"-1"-16617"0"0,45-3 3027 0 0,0-2-1 0 0,87-21 1 0 0,-145 27-3675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0.552"/>
    </inkml:context>
    <inkml:brush xml:id="br0">
      <inkml:brushProperty name="width" value="0.05" units="cm"/>
      <inkml:brushProperty name="height" value="0.05" units="cm"/>
    </inkml:brush>
  </inkml:definitions>
  <inkml:trace contextRef="#ctx0" brushRef="#br0">0 312 176 0 0,'2'1'13311'0'0,"2"0"-13985"0"0,21 0 2015 0 0,-1-1 0 0 0,1-1 0 0 0,45-7 0 0 0,-4 0-404 0 0,172-10 1107 0 0,493-46 1251 0 0,-10-55-984 0 0,-328 23-1304 0 0,-386 101-1741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1.569"/>
    </inkml:context>
    <inkml:brush xml:id="br0">
      <inkml:brushProperty name="width" value="0.05" units="cm"/>
      <inkml:brushProperty name="height" value="0.05" units="cm"/>
    </inkml:brush>
  </inkml:definitions>
  <inkml:trace contextRef="#ctx0" brushRef="#br0">329 4 692 0 0,'5'-4'11151'0'0,"-104"89"-5016"0"0,-58 35-2389 0 0,90-69-2455 0 0,57-45-2975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1.965"/>
    </inkml:context>
    <inkml:brush xml:id="br0">
      <inkml:brushProperty name="width" value="0.05" units="cm"/>
      <inkml:brushProperty name="height" value="0.05" units="cm"/>
    </inkml:brush>
  </inkml:definitions>
  <inkml:trace contextRef="#ctx0" brushRef="#br0">6 31 7433 0 0,'-1'-1'405'0'0,"1"0"0"0"0,-1 1 0 0 0,1-1 0 0 0,-1 0 0 0 0,1 0 0 0 0,-1 1-1 0 0,1-1 1 0 0,0 0 0 0 0,-1 0 0 0 0,1 0 0 0 0,0 0 0 0 0,0 1 0 0 0,0-1 0 0 0,0 0 0 0 0,-1 0 0 0 0,1 0 0 0 0,0 0 0 0 0,0 0 0 0 0,1 0 0 0 0,-1 1 0 0 0,0-1 0 0 0,0 0 0 0 0,0 0 0 0 0,1 0 0 0 0,-1 0 0 0 0,0 1 0 0 0,1-1 0 0 0,-1 0 0 0 0,0 0 0 0 0,1 1 0 0 0,-1-1 0 0 0,1 0 0 0 0,0 0 0 0 0,1 0-117 0 0,0 1 1 0 0,0-1-1 0 0,0 1 1 0 0,0 0 0 0 0,0-1-1 0 0,0 1 1 0 0,0 0-1 0 0,0 0 1 0 0,0 1 0 0 0,0-1-1 0 0,0 0 1 0 0,0 1-1 0 0,3 0 1 0 0,60 26 780 0 0,14 17 907 0 0,-2 4 0 0 0,70 58-1 0 0,-144-104-2916 0 0,22 17 3185 0 0,-17-15-6135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6.096"/>
    </inkml:context>
    <inkml:brush xml:id="br0">
      <inkml:brushProperty name="width" value="0.05" units="cm"/>
      <inkml:brushProperty name="height" value="0.05" units="cm"/>
    </inkml:brush>
  </inkml:definitions>
  <inkml:trace contextRef="#ctx0" brushRef="#br0">4 21 144 0 0,'-1'-1'292'0'0,"1"1"0"0"0,0-1 0 0 0,-1 1 0 0 0,1 0 0 0 0,0-1-1 0 0,0 1 1 0 0,-1-1 0 0 0,1 1 0 0 0,0-1 0 0 0,0 1 0 0 0,0-1 0 0 0,0 1 0 0 0,0-1 0 0 0,-1 1 0 0 0,1-1 0 0 0,0 1 0 0 0,0-1-1 0 0,0 1 1 0 0,0-1 0 0 0,0 1 0 0 0,1-1 0 0 0,-1 1 0 0 0,0-1 0 0 0,0 1 0 0 0,0-1 0 0 0,0 1 0 0 0,0-1 0 0 0,1 1-1 0 0,-1-1 1 0 0,0 1 0 0 0,0-1 0 0 0,1 1 0 0 0,-1 0 0 0 0,0-1 0 0 0,1 1 0 0 0,-1-1 0 0 0,1 1 0 0 0,-1 0 0 0 0,0-1 0 0 0,1 1-1 0 0,-1 0 1 0 0,1 0 0 0 0,-1-1 0 0 0,1 1 0 0 0,-1 0 0 0 0,1 0 0 0 0,-1 0 0 0 0,1 0 0 0 0,-1-1 0 0 0,1 1 0 0 0,0 0-1 0 0,1 1-23 0 0,-1-1-1 0 0,1 0 0 0 0,-1 1 0 0 0,0-1 0 0 0,1 1 0 0 0,-1-1 0 0 0,0 1 0 0 0,1 0 1 0 0,-1-1-1 0 0,0 1 0 0 0,0 0 0 0 0,0 0 0 0 0,0 0 0 0 0,0 0 0 0 0,0 0 0 0 0,0 0 1 0 0,0 0-1 0 0,0 0 0 0 0,1 2 0 0 0,2 5 194 0 0,-1 0-1 0 0,0 0 1 0 0,0 0 0 0 0,-1 1 0 0 0,0-1-1 0 0,0 1 1 0 0,-1-1 0 0 0,0 1 0 0 0,-1 0 0 0 0,0 10-1 0 0,-3 17 580 0 0,-7 42 0 0 0,-1 2 431 0 0,11-77-1389 0 0,-1 0 0 0 0,1 1 0 0 0,0-1 1 0 0,0 0-1 0 0,0 1 0 0 0,1-1 0 0 0,-1 0 0 0 0,1 1 0 0 0,0-1 0 0 0,0 0 0 0 0,0 0 0 0 0,0 1 0 0 0,0-1 0 0 0,1 0 0 0 0,-1 0 0 0 0,4 4 0 0 0,-2-5-27 0 0,0 1 0 0 0,0-1-1 0 0,0-1 1 0 0,0 1 0 0 0,0 0 0 0 0,0-1 0 0 0,0 0-1 0 0,0 1 1 0 0,1-1 0 0 0,-1 0 0 0 0,0-1 0 0 0,1 1-1 0 0,-1-1 1 0 0,1 1 0 0 0,-1-1 0 0 0,5 0 0 0 0,26-1 79 0 0,0-1 0 0 0,-1-1 1 0 0,1-2-1 0 0,57-15 1 0 0,-82 16-1406 0 0,6-11-11467 0 0,-12 8 9604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5.065"/>
    </inkml:context>
    <inkml:brush xml:id="br0">
      <inkml:brushProperty name="width" value="0.05" units="cm"/>
      <inkml:brushProperty name="height" value="0.05" units="cm"/>
    </inkml:brush>
  </inkml:definitions>
  <inkml:trace contextRef="#ctx0" brushRef="#br0">1 334 132 0 0,'0'0'5697'0'0,"25"-17"-1938"0"0,-17 10-3056 0 0,1 0 0 0 0,-1-1-1 0 0,0 0 1 0 0,-1-1 0 0 0,0 1-1 0 0,0-1 1 0 0,-1-1 0 0 0,0 1 0 0 0,0-1-1 0 0,-1 0 1 0 0,-1 0 0 0 0,0-1-1 0 0,4-15 1 0 0,-4 10-108 0 0,-1 0-1 0 0,-1 1 1 0 0,0-1 0 0 0,-1-1-1 0 0,-1 1 1 0 0,-1 0-1 0 0,0 0 1 0 0,-7-30 0 0 0,13 85 936 0 0,0 47 1 0 0,1 32-956 0 0,-3-79-582 0 0,4 40 200 0 0,8-35-5866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7:38.252"/>
    </inkml:context>
    <inkml:brush xml:id="br0">
      <inkml:brushProperty name="width" value="0.05" units="cm"/>
      <inkml:brushProperty name="height" value="0.05" units="cm"/>
    </inkml:brush>
  </inkml:definitions>
  <inkml:trace contextRef="#ctx0" brushRef="#br0">887 85 304 0 0,'-1'-3'327'0'0,"1"-1"0"0"0,-1 1 0 0 0,0-1 0 0 0,0 1 0 0 0,0-1 0 0 0,0 1 0 0 0,-1 0 0 0 0,1-1 0 0 0,-1 1 0 0 0,0 0 0 0 0,0 0 0 0 0,0 0 0 0 0,-1 1 0 0 0,1-1 0 0 0,-1 0-1 0 0,1 1 1 0 0,-1 0 0 0 0,0-1 0 0 0,0 1 0 0 0,0 0 0 0 0,0 0 0 0 0,0 1 0 0 0,0-1 0 0 0,-1 1 0 0 0,1 0 0 0 0,0-1 0 0 0,-1 2 0 0 0,-5-2 0 0 0,-4-2 319 0 0,0 2 0 0 0,-1 0 1 0 0,1 0-1 0 0,0 1 0 0 0,-1 1 0 0 0,-20 1 0 0 0,15 2-321 0 0,1-1 0 0 0,1 2-1 0 0,-1 1 1 0 0,0 0 0 0 0,1 1-1 0 0,0 1 1 0 0,0 0 0 0 0,1 1-1 0 0,0 1 1 0 0,1 1 0 0 0,-1 0-1 0 0,2 1 1 0 0,0 0 0 0 0,0 2-1 0 0,1-1 1 0 0,0 2 0 0 0,1-1-1 0 0,1 2 1 0 0,0-1 0 0 0,1 2-1 0 0,1-1 1 0 0,0 1 0 0 0,1 1 0 0 0,1 0-1 0 0,0 0 1 0 0,2 0 0 0 0,0 1-1 0 0,0-1 1 0 0,2 1 0 0 0,-2 28-1 0 0,5-20-75 0 0,1-1 0 0 0,1 1 0 0 0,1 0 0 0 0,1-1-1 0 0,1 1 1 0 0,17 46 0 0 0,74 139 762 0 0,-69-161-685 0 0,-3 1 0 0 0,-2 2 1 0 0,26 90-1 0 0,-45-132-281 0 0,-1 0 0 0 0,-1 1 0 0 0,0-1 0 0 0,0 0 0 0 0,-1 0 0 0 0,0 1 1 0 0,-1-1-1 0 0,-1 0 0 0 0,1 0 0 0 0,-2 1 0 0 0,0-1 0 0 0,0-1 0 0 0,-1 1 0 0 0,0 0 0 0 0,-1-1 0 0 0,-7 12 0 0 0,5-12-15 0 0,0 0 1 0 0,-1 0-1 0 0,-1-1 0 0 0,1 0 0 0 0,-1-1 0 0 0,-1 0 0 0 0,0 0 0 0 0,0-1 0 0 0,0-1 0 0 0,-1 1 0 0 0,0-2 0 0 0,0 1 0 0 0,0-2 0 0 0,-22 7 0 0 0,8-5 14 0 0,0-1 1 0 0,0-2 0 0 0,0 0 0 0 0,-1-2-1 0 0,1 0 1 0 0,0-2 0 0 0,-1-1 0 0 0,-40-8-1 0 0,-45-19-2284 0 0,109 27 2763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5.531"/>
    </inkml:context>
    <inkml:brush xml:id="br0">
      <inkml:brushProperty name="width" value="0.05" units="cm"/>
      <inkml:brushProperty name="height" value="0.05" units="cm"/>
    </inkml:brush>
  </inkml:definitions>
  <inkml:trace contextRef="#ctx0" brushRef="#br0">22 40 480 0 0,'-2'0'453'0'0,"1"0"0"0"0,0 1 0 0 0,-1-1 0 0 0,1 0 0 0 0,0 1 0 0 0,0-1 0 0 0,-1 1 0 0 0,1-1 0 0 0,0 1 0 0 0,0 0 0 0 0,0-1 0 0 0,0 1 0 0 0,0 0 0 0 0,0 0 1 0 0,0 0-1 0 0,-1 1 0 0 0,2-2-232 0 0,0 1 1 0 0,0-1-1 0 0,0 1 1 0 0,0-1 0 0 0,1 1-1 0 0,-1-1 1 0 0,0 0-1 0 0,0 1 1 0 0,1-1 0 0 0,-1 0-1 0 0,0 1 1 0 0,1-1-1 0 0,-1 0 1 0 0,0 1 0 0 0,1-1-1 0 0,-1 0 1 0 0,0 1-1 0 0,1-1 1 0 0,-1 0 0 0 0,1 0-1 0 0,-1 0 1 0 0,1 1-1 0 0,-1-1 1 0 0,0 0 0 0 0,1 0-1 0 0,-1 0 1 0 0,1 0-1 0 0,0 0 1 0 0,24 6 3859 0 0,-3-4-3494 0 0,190-8 4462 0 0,275-41 324 0 0,-457 42-5317 0 0,22-3 929 0 0,-24 10-8161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6.748"/>
    </inkml:context>
    <inkml:brush xml:id="br0">
      <inkml:brushProperty name="width" value="0.05" units="cm"/>
      <inkml:brushProperty name="height" value="0.05" units="cm"/>
    </inkml:brush>
  </inkml:definitions>
  <inkml:trace contextRef="#ctx0" brushRef="#br0">42 1 132 0 0,'-2'4'10161'0'0,"-7"21"-7249"0"0,-4 104 3370 0 0,-3 36-2344 0 0,15-151-3642 0 0,1 0-1 0 0,0 0 0 0 0,1 1 0 0 0,1-1 1 0 0,0-1-1 0 0,1 1 0 0 0,1 0 0 0 0,8 22 0 0 0,-9-31-201 0 0,-1 1 0 0 0,1-1 0 0 0,-1 1 0 0 0,1-1 0 0 0,1 0 0 0 0,-1 0 0 0 0,1 0-1 0 0,0-1 1 0 0,0 0 0 0 0,0 1 0 0 0,1-1 0 0 0,0-1 0 0 0,-1 1 0 0 0,1-1-1 0 0,0 1 1 0 0,1-1 0 0 0,-1-1 0 0 0,1 1 0 0 0,-1-1 0 0 0,1 0 0 0 0,0 0-1 0 0,7 1 1 0 0,-8-3-319 0 0,1 0 0 0 0,0 0 0 0 0,0-1 0 0 0,-1 1-1 0 0,1-1 1 0 0,-1-1 0 0 0,1 1 0 0 0,0-1 0 0 0,-1 0-1 0 0,0 0 1 0 0,9-5 0 0 0,7-7-3453 0 0,-5-1-3770 0 0,-12 9 4976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7.124"/>
    </inkml:context>
    <inkml:brush xml:id="br0">
      <inkml:brushProperty name="width" value="0.05" units="cm"/>
      <inkml:brushProperty name="height" value="0.05" units="cm"/>
    </inkml:brush>
  </inkml:definitions>
  <inkml:trace contextRef="#ctx0" brushRef="#br0">40 9 6781 0 0,'-40'-2'15638'0'0,"70"-4"-13527"0"0,76 6 2347 0 0,-78 1-7800 0 0,0-1-6301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7.725"/>
    </inkml:context>
    <inkml:brush xml:id="br0">
      <inkml:brushProperty name="width" value="0.05" units="cm"/>
      <inkml:brushProperty name="height" value="0.05" units="cm"/>
    </inkml:brush>
  </inkml:definitions>
  <inkml:trace contextRef="#ctx0" brushRef="#br0">12 1 268 0 0,'-10'5'9021'0'0,"9"-5"-8687"0"0,1 0 0 0 0,0 1 0 0 0,0-1 0 0 0,0 1 0 0 0,0-1 0 0 0,-1 0 1 0 0,1 1-1 0 0,0-1 0 0 0,0 1 0 0 0,0-1 0 0 0,0 1 0 0 0,0-1 0 0 0,0 1 0 0 0,0-1 0 0 0,0 0 0 0 0,1 2 1 0 0,21 6 5729 0 0,37-2-2144 0 0,-59-6-3775 0 0,37 2 668 0 0,45 1 3026 0 0,-54-4-7513 0 0,-1-1-5080 0 0,-19 1 5785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8.098"/>
    </inkml:context>
    <inkml:brush xml:id="br0">
      <inkml:brushProperty name="width" value="0.05" units="cm"/>
      <inkml:brushProperty name="height" value="0.05" units="cm"/>
    </inkml:brush>
  </inkml:definitions>
  <inkml:trace contextRef="#ctx0" brushRef="#br0">2 0 424 0 0,'0'1'383'0'0,"-1"0"1"0"0,1 0-1 0 0,0 0 0 0 0,0 0 0 0 0,0 0 1 0 0,0-1-1 0 0,0 1 0 0 0,0 0 0 0 0,0 0 1 0 0,0 0-1 0 0,0 0 0 0 0,0 0 1 0 0,0 0-1 0 0,0 0 0 0 0,1 0 0 0 0,-1-1 1 0 0,0 1-1 0 0,1 0 0 0 0,-1 0 1 0 0,1 0-1 0 0,-1-1 0 0 0,1 1 0 0 0,-1 0 1 0 0,1 0-1 0 0,-1-1 0 0 0,1 1 0 0 0,0 0 1 0 0,29 10 5035 0 0,47-9-1459 0 0,-60-2-2391 0 0,66-2 2611 0 0,-42 1-4837 0 0,0 0-9101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8.718"/>
    </inkml:context>
    <inkml:brush xml:id="br0">
      <inkml:brushProperty name="width" value="0.05" units="cm"/>
      <inkml:brushProperty name="height" value="0.05" units="cm"/>
    </inkml:brush>
  </inkml:definitions>
  <inkml:trace contextRef="#ctx0" brushRef="#br0">14 8 6305 0 0,'-14'10'15871'0'0,"34"-5"-12409"0"0,33-3-3459 0 0,63-13 1521 0 0,-68 1-8891 0 0,-41 6 1238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9.179"/>
    </inkml:context>
    <inkml:brush xml:id="br0">
      <inkml:brushProperty name="width" value="0.05" units="cm"/>
      <inkml:brushProperty name="height" value="0.05" units="cm"/>
    </inkml:brush>
  </inkml:definitions>
  <inkml:trace contextRef="#ctx0" brushRef="#br0">2 31 480 0 0,'0'-2'863'0'0,"-1"0"1"0"0,1 0-1 0 0,0 0 0 0 0,0 1 1 0 0,0-1-1 0 0,0 0 0 0 0,0 0 0 0 0,1 0 1 0 0,-1 0-1 0 0,0 0 0 0 0,1 1 1 0 0,0-1-1 0 0,-1 0 0 0 0,3-3 0 0 0,8 22 6279 0 0,8 47-3452 0 0,-6 3-778 0 0,5 98 0 0 0,-13-110-2053 0 0,-5-50-1407 0 0,6 32 1502 0 0,3-21-4194 0 0,5-7-7786 0 0,-9-8 8095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0:59.567"/>
    </inkml:context>
    <inkml:brush xml:id="br0">
      <inkml:brushProperty name="width" value="0.05" units="cm"/>
      <inkml:brushProperty name="height" value="0.05" units="cm"/>
    </inkml:brush>
  </inkml:definitions>
  <inkml:trace contextRef="#ctx0" brushRef="#br0">14 1 48 0 0,'-1'0'360'0'0,"1"0"0"0"0,-1 0 1 0 0,0 1-1 0 0,1-1 0 0 0,-1 0 0 0 0,0 0 1 0 0,1 1-1 0 0,-1-1 0 0 0,0 1 0 0 0,1-1 0 0 0,-1 0 1 0 0,1 1-1 0 0,-1-1 0 0 0,0 1 0 0 0,1 0 1 0 0,-1-1-1 0 0,1 1 0 0 0,0-1 0 0 0,-1 1 0 0 0,1 0 1 0 0,-1-1-1 0 0,1 2 0 0 0,10 7 4301 0 0,29 0-652 0 0,139 2 1959 0 0,96-11-2779 0 0,-183-1-2094 0 0,-30 1-290 0 0,18 0 360 0 0,1-3 0 0 0,97-16-1 0 0,-162 14-872 0 0,-2 2-2574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0.030"/>
    </inkml:context>
    <inkml:brush xml:id="br0">
      <inkml:brushProperty name="width" value="0.05" units="cm"/>
      <inkml:brushProperty name="height" value="0.05" units="cm"/>
    </inkml:brush>
  </inkml:definitions>
  <inkml:trace contextRef="#ctx0" brushRef="#br0">0 0 1160 0 0,'2'6'14778'0'0,"6"21"-10710"0"0,20 79 2450 0 0,18 148-856 0 0,-45-246-6263 0 0,3 28 148 0 0,-6-26-2892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0.553"/>
    </inkml:context>
    <inkml:brush xml:id="br0">
      <inkml:brushProperty name="width" value="0.05" units="cm"/>
      <inkml:brushProperty name="height" value="0.05" units="cm"/>
    </inkml:brush>
  </inkml:definitions>
  <inkml:trace contextRef="#ctx0" brushRef="#br0">1 196 564 0 0,'-1'-6'503'0'0,"1"1"-1"0"0,0 0 0 0 0,1 0 1 0 0,-1-1-1 0 0,1 1 1 0 0,0 0-1 0 0,1 0 1 0 0,-1 0-1 0 0,1 0 1 0 0,0 0-1 0 0,0 0 1 0 0,0 1-1 0 0,1-1 0 0 0,0 1 1 0 0,0-1-1 0 0,3-3 1 0 0,1 1 116 0 0,0 0 0 0 0,0 0 0 0 0,1 1 0 0 0,-1 0 0 0 0,1 0 0 0 0,1 1 1 0 0,-1 0-1 0 0,11-3 0 0 0,6-2 530 0 0,1 1 1 0 0,0 1-1 0 0,0 1 1 0 0,1 2-1 0 0,35-3 1 0 0,-40 6-387 0 0,0 1 1 0 0,0 0-1 0 0,23 4 0 0 0,-40-3-606 0 0,-1 1 0 0 0,1-1 0 0 0,-1 1 0 0 0,0 0 0 0 0,1 0 0 0 0,-1 0 0 0 0,0 1-1 0 0,0-1 1 0 0,1 1 0 0 0,-1 0 0 0 0,0 1 0 0 0,-1-1 0 0 0,1 1 0 0 0,0-1 0 0 0,-1 1-1 0 0,0 0 1 0 0,1 0 0 0 0,-1 1 0 0 0,0-1 0 0 0,-1 1 0 0 0,1-1 0 0 0,2 5 0 0 0,-4-4-97 0 0,0 1 1 0 0,0-1 0 0 0,-1 0-1 0 0,1 0 1 0 0,-1 1 0 0 0,0-1-1 0 0,-1 0 1 0 0,1 1-1 0 0,-1-1 1 0 0,1 0 0 0 0,-1 0-1 0 0,-1 1 1 0 0,1-1 0 0 0,0 0-1 0 0,-1 0 1 0 0,0 0 0 0 0,0-1-1 0 0,0 1 1 0 0,0 0 0 0 0,-1-1-1 0 0,0 1 1 0 0,1-1 0 0 0,-1 0-1 0 0,-5 4 1 0 0,-3 4-151 0 0,-1 0-1 0 0,0-1 1 0 0,0-1-1 0 0,-1 0 1 0 0,-20 11 0 0 0,-20 0-336 0 0,41-17 387 0 0,1 1 0 0 0,0 1 0 0 0,1-1 0 0 0,-14 9 0 0 0,23-12 204 0 0,29 12 672 0 0,28 3-549 0 0,95 32 1453 0 0,-134-41-1577 0 0,-1 1 0 0 0,0 0-1 0 0,-1 1 1 0 0,0 1 0 0 0,0 0-1 0 0,24 23 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4.649"/>
    </inkml:context>
    <inkml:brush xml:id="br0">
      <inkml:brushProperty name="width" value="0.05" units="cm"/>
      <inkml:brushProperty name="height" value="0.05" units="cm"/>
    </inkml:brush>
  </inkml:definitions>
  <inkml:trace contextRef="#ctx0" brushRef="#br0">1 0 212 0 0,'0'37'5214'0'0,"4"87"2032"0"0,-3 71-606 0 0,-1-130-1817 0 0,10-100-4170 0 0,-8 7-434 0 0,-1 6-133 0 0,1-1 0 0 0,7-34 0 0 0,-6 49-100 0 0,-1-1 1 0 0,1 1-1 0 0,1 0 1 0 0,0 0-1 0 0,0 0 1 0 0,0 1-1 0 0,1 0 1 0 0,0-1-1 0 0,0 2 1 0 0,8-8-1 0 0,-7 7-12 0 0,0 0 0 0 0,1 0 0 0 0,0 1 1 0 0,0 0-1 0 0,0 0 0 0 0,1 1 0 0 0,0 0 0 0 0,0 1 0 0 0,0-1 0 0 0,13-3 0 0 0,-21 7 30 0 0,1 1 1 0 0,-1 0-1 0 0,1 0 0 0 0,-1 0 0 0 0,1 0 1 0 0,-1 0-1 0 0,1 0 0 0 0,-1 0 1 0 0,1 0-1 0 0,-1 0 0 0 0,1 0 0 0 0,-1 0 1 0 0,0 0-1 0 0,1 0 0 0 0,-1 1 1 0 0,1-1-1 0 0,-1 0 0 0 0,1 0 0 0 0,-1 0 1 0 0,0 1-1 0 0,1-1 0 0 0,-1 0 1 0 0,1 1-1 0 0,-1-1 0 0 0,0 0 0 0 0,1 1 1 0 0,-1-1-1 0 0,0 0 0 0 0,1 1 1 0 0,-1-1-1 0 0,0 0 0 0 0,0 1 0 0 0,1 0 1 0 0,-2 17 152 0 0,-13 15-3 0 0,9-24-338 0 0,-2 0 0 0 0,1-1 0 0 0,-1 0 1 0 0,0 0-1 0 0,0 0 0 0 0,-1-1 1 0 0,0 0-1 0 0,-17 10 0 0 0,25-16 172 0 0,-1-1 0 0 0,1 1 0 0 0,0 0-1 0 0,0-1 1 0 0,0 1 0 0 0,-1 0 0 0 0,1-1 0 0 0,0 1 0 0 0,0 0-1 0 0,0-1 1 0 0,0 1 0 0 0,0 0 0 0 0,0-1 0 0 0,0 1-1 0 0,0 0 1 0 0,0-1 0 0 0,1 1 0 0 0,-1 0 0 0 0,0-1 0 0 0,0 1-1 0 0,1 0 1 0 0,-1-1 0 0 0,0 1 0 0 0,1-1 0 0 0,-1 1-1 0 0,0 0 1 0 0,1-1 0 0 0,-1 1 0 0 0,1-1 0 0 0,-1 1-1 0 0,1-1 1 0 0,-1 0 0 0 0,1 1 0 0 0,0-1 0 0 0,-1 1 0 0 0,1-1-1 0 0,-1 0 1 0 0,1 0 0 0 0,0 1 0 0 0,29 19 154 0 0,-28-18-158 0 0,87 52 553 0 0,60 41 2161 0 0,-149-95-2750 0 0,0 0 0 0 0,1 1 0 0 0,-1-1 0 0 0,1 0 0 0 0,-1 0 0 0 0,1 1 0 0 0,-1-1-1 0 0,1 0 1 0 0,-1 0 0 0 0,1 0 0 0 0,-1 0 0 0 0,1 1 0 0 0,-1-1 0 0 0,1 0-1 0 0,0 0 1 0 0,-1 0 0 0 0,1 0 0 0 0,-1 0 0 0 0,1 0 0 0 0,-1 0 0 0 0,1-1 0 0 0,-1 1-1 0 0,1 0 1 0 0,-1 0 0 0 0,1 0 0 0 0,0 0 0 0 0,-1-1 0 0 0,1 0 0 0 0,8-6-3970 0 0,3-5-4504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12.126"/>
    </inkml:context>
    <inkml:brush xml:id="br0">
      <inkml:brushProperty name="width" value="0.05" units="cm"/>
      <inkml:brushProperty name="height" value="0.05" units="cm"/>
    </inkml:brush>
  </inkml:definitions>
  <inkml:trace contextRef="#ctx0" brushRef="#br0">475 24 400 0 0,'-11'-23'12404'0'0,"10"23"-11575"0"0,-51 22 2912 0 0,-10 12-1971 0 0,2 3 1 0 0,1 2-1 0 0,-95 83 1 0 0,90-67-571 0 0,63-54-1244 0 0,-10 7-176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3.098"/>
    </inkml:context>
    <inkml:brush xml:id="br0">
      <inkml:brushProperty name="width" value="0.05" units="cm"/>
      <inkml:brushProperty name="height" value="0.05" units="cm"/>
    </inkml:brush>
  </inkml:definitions>
  <inkml:trace contextRef="#ctx0" brushRef="#br0">15 11 56 0 0,'-14'5'18903'0'0,"15"-5"-18675"0"0,0 1-1 0 0,1-1 1 0 0,-1 0 0 0 0,0 1-1 0 0,1-1 1 0 0,-1 0 0 0 0,1 0-1 0 0,-1 0 1 0 0,1 0 0 0 0,-1 0 0 0 0,0 0-1 0 0,1 0 1 0 0,-1-1 0 0 0,1 1-1 0 0,-1 0 1 0 0,2-1 0 0 0,-3 1-233 0 0,1 0 1 0 0,-1 0 0 0 0,0-1-1 0 0,1 1 1 0 0,-1 0 0 0 0,0 0 0 0 0,1 0-1 0 0,-1 0 1 0 0,0 0 0 0 0,1 0-1 0 0,-1-1 1 0 0,0 1 0 0 0,0 0 0 0 0,1 0-1 0 0,-1 0 1 0 0,0-1 0 0 0,0 1-1 0 0,1 0 1 0 0,-1 0 0 0 0,0-1 0 0 0,0 1-1 0 0,0 0 1 0 0,0-1 0 0 0,1 1-1 0 0,-1 0 1 0 0,0 0 0 0 0,0-1 0 0 0,0 1-1 0 0,0 0 1 0 0,0-1 0 0 0,0 1 0 0 0,0 0-1 0 0,0-1 1 0 0,0 1 0 0 0,0 0-1 0 0,0-1 1 0 0,0 1 0 0 0,0 0 0 0 0,0-1-1 0 0,0 1 1 0 0,0 0 0 0 0,0-1-1 0 0,0 1 1 0 0,0 0 0 0 0,-1-1 0 0 0,1 1-1 0 0,0 0 1 0 0,0 0 0 0 0,0-1-1 0 0,-1 1 1 0 0,1 0 0 0 0,0 0 0 0 0,0-1-1 0 0,-1 1 1 0 0,1 0 0 0 0,0 0-1 0 0,0 0 1 0 0,-1-1 0 0 0,1 1 0 0 0,0 0-1 0 0,-1 0 1 0 0,1 0 0 0 0,0 0-1 0 0,0 0 1 0 0,-1 0 0 0 0,1-1 0 0 0,0 1-1 0 0,-1 0 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3.749"/>
    </inkml:context>
    <inkml:brush xml:id="br0">
      <inkml:brushProperty name="width" value="0.05" units="cm"/>
      <inkml:brushProperty name="height" value="0.05" units="cm"/>
    </inkml:brush>
  </inkml:definitions>
  <inkml:trace contextRef="#ctx0" brushRef="#br0">0 533 476 0 0,'7'1'7882'0'0,"11"2"-4362"0"0,-2-5-2419 0 0,0-1 1 0 0,0-1-1 0 0,-1 0 1 0 0,1-1-1 0 0,-1-1 1 0 0,0-1-1 0 0,17-9 1 0 0,-16 6-419 0 0,0 0 1 0 0,-1-2-1 0 0,0 1 1 0 0,-1-2-1 0 0,21-23 1 0 0,-18 14-275 0 0,0-1 1 0 0,-1 0-1 0 0,-1-1 1 0 0,-2-1-1 0 0,0 0 1 0 0,-2-1 0 0 0,-1-1-1 0 0,10-37 1 0 0,-16 49-256 0 0,10-47 571 0 0,-14 58-645 0 0,1 0 1 0 0,-1 0-1 0 0,0 0 1 0 0,0 0-1 0 0,-1 0 1 0 0,1 0-1 0 0,-1 0 1 0 0,1 0-1 0 0,-1 0 1 0 0,-1 0-1 0 0,1 0 1 0 0,-3-6-1 0 0,4 10-74 0 0,0 0 0 0 0,-1 0 0 0 0,1-1 0 0 0,0 1 0 0 0,0 0 0 0 0,0 0 0 0 0,0 0 0 0 0,0-1 0 0 0,-1 1 0 0 0,1 0 0 0 0,0 0 0 0 0,0 0 0 0 0,0 0 0 0 0,-1-1 0 0 0,1 1 0 0 0,0 0 0 0 0,0 0 0 0 0,-1 0 0 0 0,1 0 0 0 0,0 0 0 0 0,0 0 1 0 0,-1 0-1 0 0,1 0 0 0 0,0 0 0 0 0,0 0 0 0 0,-1-1 0 0 0,1 1 0 0 0,0 0 0 0 0,0 1 0 0 0,-1-1 0 0 0,1 0 0 0 0,0 0 0 0 0,0 0 0 0 0,-1 0 0 0 0,1 0 0 0 0,0 0 0 0 0,0 0 0 0 0,-1 0 0 0 0,1 0 0 0 0,0 0 0 0 0,0 1 0 0 0,-1-1 0 0 0,-9 12 90 0 0,-3 15-38 0 0,1 4-6 0 0,2 0 1 0 0,1 0-1 0 0,2 1 0 0 0,1 0 1 0 0,-2 34-1 0 0,7-55 25 0 0,1 0 0 0 0,0 1-1 0 0,0-1 1 0 0,1 0 0 0 0,1 0 0 0 0,0 0 0 0 0,0 0-1 0 0,1 0 1 0 0,0 0 0 0 0,1-1 0 0 0,1 1 0 0 0,-1-1-1 0 0,1 0 1 0 0,1 0 0 0 0,0-1 0 0 0,1 0 0 0 0,-1 0 0 0 0,12 11-1 0 0,-13-16-38 0 0,0 1 1 0 0,0-2-1 0 0,0 1 0 0 0,0-1 0 0 0,1 1 0 0 0,0-1 0 0 0,-1-1 0 0 0,1 1 0 0 0,0-1 0 0 0,0 0 0 0 0,0-1 1 0 0,1 1-1 0 0,-1-1 0 0 0,0 0 0 0 0,0-1 0 0 0,1 1 0 0 0,-1-1 0 0 0,0-1 0 0 0,1 1 0 0 0,-1-1 0 0 0,8-2 1 0 0,-5 1-498 0 0,-1-1 1 0 0,0 0 0 0 0,1 0-1 0 0,-1-1 1 0 0,0 0 0 0 0,8-6 0 0 0,-7 4-2186 0 0,0-1 0 0 0,-1 0 0 0 0,0 0 0 0 0,14-17 1 0 0,-18 18-272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4.207"/>
    </inkml:context>
    <inkml:brush xml:id="br0">
      <inkml:brushProperty name="width" value="0.05" units="cm"/>
      <inkml:brushProperty name="height" value="0.05" units="cm"/>
    </inkml:brush>
  </inkml:definitions>
  <inkml:trace contextRef="#ctx0" brushRef="#br0">0 27 800 0 0,'1'-19'14417'0'0,"1"20"-14000"0"0,1 0-1 0 0,-1 0 1 0 0,0 1-1 0 0,0-1 0 0 0,0 1 1 0 0,0 0-1 0 0,0 0 1 0 0,0 0-1 0 0,-1 0 0 0 0,1 0 1 0 0,0 0-1 0 0,-1 0 1 0 0,0 0-1 0 0,1 1 0 0 0,-1-1 1 0 0,0 0-1 0 0,0 1 0 0 0,0-1 1 0 0,-1 1-1 0 0,1 0 1 0 0,0 4-1 0 0,11 59 2821 0 0,-11-55-2454 0 0,-2-6-508 0 0,1-1 1 0 0,1 1-1 0 0,-1-1 0 0 0,1 0 0 0 0,-1 1 1 0 0,1-1-1 0 0,0 0 0 0 0,1 1 1 0 0,-1-1-1 0 0,5 8 0 0 0,-6-12-230 0 0,1 0 0 0 0,0 0 1 0 0,-1 0-1 0 0,1 0 0 0 0,0 0 0 0 0,-1 0 0 0 0,1 0 0 0 0,0 0 0 0 0,-1 0 0 0 0,1-1 0 0 0,0 1 0 0 0,-1 0 1 0 0,1 0-1 0 0,-1-1 0 0 0,1 1 0 0 0,0 0 0 0 0,-1-1 0 0 0,1 1 0 0 0,-1-1 0 0 0,1 1 0 0 0,-1 0 0 0 0,1-1 1 0 0,-1 1-1 0 0,0-1 0 0 0,1 1 0 0 0,-1-1 0 0 0,1 0 0 0 0,14-20-38 0 0,-11 15 61 0 0,6-7-68 0 0,0 0 1 0 0,1 1-1 0 0,1 0 0 0 0,-1 1 0 0 0,2 1 0 0 0,0 0 0 0 0,0 0 0 0 0,1 1 1 0 0,0 1-1 0 0,0 1 0 0 0,1 0 0 0 0,0 0 0 0 0,0 2 0 0 0,1 0 0 0 0,-1 0 1 0 0,1 2-1 0 0,0 0 0 0 0,17-1 0 0 0,-31 4-21 0 0,1 0 1 0 0,-1 0-1 0 0,0 0 1 0 0,1 0-1 0 0,-1 0 1 0 0,0 1-1 0 0,1-1 1 0 0,-1 1-1 0 0,0 0 1 0 0,0-1-1 0 0,0 1 0 0 0,0 0 1 0 0,0 1-1 0 0,0-1 1 0 0,0 0-1 0 0,0 0 1 0 0,0 1-1 0 0,0-1 1 0 0,-1 1-1 0 0,1 0 0 0 0,0-1 1 0 0,-1 1-1 0 0,0 0 1 0 0,1 0-1 0 0,-1 0 1 0 0,0 0-1 0 0,0 0 1 0 0,1 3-1 0 0,1 5-194 0 0,-1 0 0 0 0,0 0 0 0 0,0 0 1 0 0,-2 1-1 0 0,1 14 0 0 0,3 28-746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4.856"/>
    </inkml:context>
    <inkml:brush xml:id="br0">
      <inkml:brushProperty name="width" value="0.05" units="cm"/>
      <inkml:brushProperty name="height" value="0.05" units="cm"/>
    </inkml:brush>
  </inkml:definitions>
  <inkml:trace contextRef="#ctx0" brushRef="#br0">184 8 320 0 0,'-1'-1'344'0'0,"-1"0"0"0"0,1 0 0 0 0,0 1 0 0 0,-1-1-1 0 0,1 0 1 0 0,-1 1 0 0 0,0-1 0 0 0,1 1 0 0 0,-1-1 0 0 0,1 1 0 0 0,-1 0-1 0 0,0 0 1 0 0,1 0 0 0 0,-1 0 0 0 0,0 0 0 0 0,1 0 0 0 0,-1 0 0 0 0,1 0 0 0 0,-1 1-1 0 0,0-1 1 0 0,-1 1 0 0 0,-1 1 114 0 0,0 0 1 0 0,0 0-1 0 0,0 0 0 0 0,0 1 0 0 0,0-1 0 0 0,1 1 0 0 0,-6 5 1 0 0,-1 2 289 0 0,2 0 1 0 0,-1 1 0 0 0,1-1-1 0 0,-8 17 1 0 0,6-9 166 0 0,1 0 0 0 0,1 0-1 0 0,1 0 1 0 0,0 1 0 0 0,2 0-1 0 0,0 0 1 0 0,-3 25 0 0 0,7-38-699 0 0,1 0 0 0 0,0 0 0 0 0,0 0 0 0 0,0 0 0 0 0,1 0 0 0 0,-1 0 0 0 0,1 0 0 0 0,1 0 0 0 0,-1-1 0 0 0,1 1 0 0 0,0 0 0 0 0,1-1 0 0 0,-1 1 0 0 0,1-1 0 0 0,0 0 0 0 0,0 0 0 0 0,1 0 0 0 0,-1 0 0 0 0,1 0 0 0 0,0-1 0 0 0,1 0 0 0 0,-1 0 0 0 0,1 0 0 0 0,0 0 0 0 0,-1-1 0 0 0,2 1 0 0 0,8 3 0 0 0,2-1-38 0 0,-1 0 1 0 0,2-1-1 0 0,-1-1 1 0 0,0-1-1 0 0,1 0 1 0 0,0-1-1 0 0,0-1 1 0 0,0 0-1 0 0,0-1 1 0 0,27-4-1 0 0,-16 0-1122 0 0,0-1 0 0 0,-1-1 0 0 0,1-2 0 0 0,-1 0 1 0 0,41-20-1 0 0,-15-2-6292 0 0,-27 14 4197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5.254"/>
    </inkml:context>
    <inkml:brush xml:id="br0">
      <inkml:brushProperty name="width" value="0.05" units="cm"/>
      <inkml:brushProperty name="height" value="0.05" units="cm"/>
    </inkml:brush>
  </inkml:definitions>
  <inkml:trace contextRef="#ctx0" brushRef="#br0">249 1 204 0 0,'-2'1'10082'0'0,"-5"7"-4567"0"0,-25 35-2822 0 0,19-26-1075 0 0,-65 76 2226 0 0,69-83-3879 0 0,0-1 0 0 0,-1 0 0 0 0,0-1 0 0 0,0 0 0 0 0,-1-1 0 0 0,0 0 0 0 0,-16 6 0 0 0,8-7-7888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5.630"/>
    </inkml:context>
    <inkml:brush xml:id="br0">
      <inkml:brushProperty name="width" value="0.05" units="cm"/>
      <inkml:brushProperty name="height" value="0.05" units="cm"/>
    </inkml:brush>
  </inkml:definitions>
  <inkml:trace contextRef="#ctx0" brushRef="#br0">15 109 7065 0 0,'-14'-12'11327'0'0,"29"12"-5527"0"0,33 11-2909 0 0,-2 7-1322 0 0,-2 3-1 0 0,60 37 1 0 0,-20-11-1138 0 0,-40-29-2808 0 0,-28-16-1020 0 0,0-3-3507 0 0,-7-1 3555 0 0</inkml:trace>
  <inkml:trace contextRef="#ctx0" brushRef="#br0" timeOffset="1">637 13 548 0 0,'0'-1'387'0'0,"1"0"0"0"0,-1 0 0 0 0,1 0 1 0 0,0 1-1 0 0,-1-1 0 0 0,1 0 0 0 0,0 0 0 0 0,-1 1 0 0 0,1-1 1 0 0,0 1-1 0 0,0-1 0 0 0,0 0 0 0 0,-1 1 0 0 0,1-1 0 0 0,0 1 0 0 0,0 0 1 0 0,0-1-1 0 0,0 1 0 0 0,0 0 0 0 0,0 0 0 0 0,0-1 0 0 0,0 1 0 0 0,0 0 1 0 0,0 0-1 0 0,0 0 0 0 0,0 0 0 0 0,0 0 0 0 0,1 1 0 0 0,1 0 183 0 0,0 0 0 0 0,1 0 0 0 0,-1 0 0 0 0,0 0 0 0 0,-1 1-1 0 0,1 0 1 0 0,0-1 0 0 0,5 5 0 0 0,0 2 352 0 0,0-1-1 0 0,0 1 1 0 0,-1 0 0 0 0,10 14 0 0 0,-9-8-218 0 0,0 0 1 0 0,-1 1-1 0 0,-1-1 1 0 0,-1 1 0 0 0,0 1-1 0 0,0-1 1 0 0,-2 1 0 0 0,0-1-1 0 0,0 1 1 0 0,-1 26-1 0 0,-2-34-556 0 0,-1 0 0 0 0,1 0 0 0 0,-2 0 0 0 0,1 0 0 0 0,-1 0 0 0 0,0 0 0 0 0,-1-1 0 0 0,0 1 0 0 0,-8 13 0 0 0,8-15-310 0 0,-1-1-1 0 0,0 0 1 0 0,0 0 0 0 0,-1 0-1 0 0,1 0 1 0 0,-1-1-1 0 0,0 0 1 0 0,0 0 0 0 0,-1 0-1 0 0,1-1 1 0 0,-1 0 0 0 0,0 0-1 0 0,-10 4 1 0 0,-6-2-2298 0 0,1-3-5550 0 0,13-3 4923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6.552"/>
    </inkml:context>
    <inkml:brush xml:id="br0">
      <inkml:brushProperty name="width" value="0.05" units="cm"/>
      <inkml:brushProperty name="height" value="0.05" units="cm"/>
    </inkml:brush>
  </inkml:definitions>
  <inkml:trace contextRef="#ctx0" brushRef="#br0">0 121 256 0 0,'0'0'258'0'0,"0"-1"0"0"0,0 1 1 0 0,0-1-1 0 0,0 1 0 0 0,0-1 0 0 0,0 1 0 0 0,1-1 0 0 0,-1 1 1 0 0,0 0-1 0 0,0-1 0 0 0,0 1 0 0 0,0-1 0 0 0,1 1 0 0 0,-1-1 1 0 0,0 1-1 0 0,0 0 0 0 0,1-1 0 0 0,-1 1 0 0 0,0 0 0 0 0,1-1 1 0 0,-1 1-1 0 0,1 0 0 0 0,-1-1 0 0 0,0 1 0 0 0,1 0 1 0 0,0-1-1 0 0,17-6 3086 0 0,25 1-1082 0 0,-39 6-1705 0 0,143-13 4828 0 0,-66 9-3345 0 0,-1-4 0 0 0,-1-4 0 0 0,120-32-1 0 0,-174 34-1507 0 0,-6 4 1018 0 0,-18 8-1508 0 0,-1-1 0 0 0,0 1 0 0 0,1-1 0 0 0,-1 1 0 0 0,0-1 0 0 0,0 1 0 0 0,0-1 0 0 0,0 1 0 0 0,0 0 0 0 0,0-1 0 0 0,0 1 0 0 0,-1-1 0 0 0,1 1 0 0 0,-1-1 0 0 0,1 0 0 0 0,-2 3 0 0 0,-11 62 223 0 0,3 0-1 0 0,2 1 1 0 0,3-1 0 0 0,5 81-1 0 0,38 266 710 0 0,-14-208-410 0 0,-5 312-388 0 0,-19-513-176 0 0,0-3 0 0 0,0 1 0 0 0,0 0 0 0 0,0-1 0 0 0,0 1 0 0 0,0 0 0 0 0,0-1 0 0 0,0 1 0 0 0,0 0 0 0 0,-1-1 0 0 0,1 1 0 0 0,-1-1 0 0 0,1 1 0 0 0,-1-1 0 0 0,0 1 0 0 0,0-1 0 0 0,1 1 0 0 0,-1-1 0 0 0,-2 3 0 0 0,1-3 0 0 0,0-1 0 0 0,0 1 0 0 0,1 0 0 0 0,-1-1 0 0 0,0 1 0 0 0,0-1 0 0 0,0 0 0 0 0,0 0 0 0 0,0 0 0 0 0,0 0 0 0 0,0 0 0 0 0,0 0 0 0 0,1 0 0 0 0,-1 0 0 0 0,-4-2 0 0 0,-2 1 0 0 0,-70-3-53 0 0,42 0-43 0 0,0 2 0 0 0,-1 1-1 0 0,1 2 1 0 0,-1 2 0 0 0,-67 14 0 0 0,93-12-853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7.183"/>
    </inkml:context>
    <inkml:brush xml:id="br0">
      <inkml:brushProperty name="width" value="0.05" units="cm"/>
      <inkml:brushProperty name="height" value="0.05" units="cm"/>
    </inkml:brush>
  </inkml:definitions>
  <inkml:trace contextRef="#ctx0" brushRef="#br0">1 13 6181 0 0,'6'-10'8189'0'0,"-6"10"-7677"0"0,1-1-1 0 0,0 1 1 0 0,-1 0 0 0 0,1-1 0 0 0,0 1 0 0 0,-1 0-1 0 0,1 0 1 0 0,0-1 0 0 0,1 1 0 0 0,1 18 4661 0 0,-1 4-4851 0 0,0-9 242 0 0,1 0 1 0 0,0 0-1 0 0,1 0 1 0 0,0 0-1 0 0,1-1 0 0 0,1 0 1 0 0,12 21-1 0 0,-16-30-626 0 0,1 1 0 0 0,-1-1 0 0 0,1 0-1 0 0,0-1 1 0 0,-1 1 0 0 0,1 0 0 0 0,0-1 0 0 0,1 0 0 0 0,-1 1 0 0 0,0-1 0 0 0,1 0-1 0 0,-1-1 1 0 0,6 3 0 0 0,21-3-3804 0 0,4-17-3298 0 0,-24 8 4147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7.564"/>
    </inkml:context>
    <inkml:brush xml:id="br0">
      <inkml:brushProperty name="width" value="0.05" units="cm"/>
      <inkml:brushProperty name="height" value="0.05" units="cm"/>
    </inkml:brush>
  </inkml:definitions>
  <inkml:trace contextRef="#ctx0" brushRef="#br0">60 98 72 0 0,'-18'-5'3041'0'0,"16"5"-2335"0"0,0-1-1 0 0,1 1 0 0 0,-1-1 0 0 0,0 0 0 0 0,1 0 1 0 0,-1 0-1 0 0,1 0 0 0 0,-1 0 0 0 0,1 0 1 0 0,-6-7 5847 0 0,24-36-1507 0 0,-17 43-4930 0 0,-1-1-153 0 0,1 0-1 0 0,-1 0 0 0 0,0 0 0 0 0,0 1 0 0 0,0-1 1 0 0,0 0-1 0 0,0 1 0 0 0,0-1 0 0 0,0 1 1 0 0,0-1-1 0 0,-1 1 0 0 0,1 0 0 0 0,-1-1 0 0 0,1 1 1 0 0,-1 0-1 0 0,1 0 0 0 0,-1 0 0 0 0,0 0 0 0 0,1 1 1 0 0,-4-2-1 0 0,5 2-361 0 0,-4-1 111 0 0,2 1-1621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7.932"/>
    </inkml:context>
    <inkml:brush xml:id="br0">
      <inkml:brushProperty name="width" value="0.05" units="cm"/>
      <inkml:brushProperty name="height" value="0.05" units="cm"/>
    </inkml:brush>
  </inkml:definitions>
  <inkml:trace contextRef="#ctx0" brushRef="#br0">0 0 788 0 0,'0'0'1236'0'0,"14"29"11182"0"0,-10 74-817 0 0,-2-84-10876 0 0,0-1 0 0 0,1 1 1 0 0,1-1-1 0 0,1 0 0 0 0,0 0 0 0 0,11 23 1 0 0,-3-27-1726 0 0,-11-13 115 0 0,0 0 0 0 0,1 0 0 0 0,-1 0 0 0 0,1 0 0 0 0,-1-1 0 0 0,1 1 1 0 0,0-1-1 0 0,-1 0 0 0 0,1 1 0 0 0,0-1 0 0 0,-1 0 0 0 0,1-1 0 0 0,2 1 1 0 0,5-2-2155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12.549"/>
    </inkml:context>
    <inkml:brush xml:id="br0">
      <inkml:brushProperty name="width" value="0.05" units="cm"/>
      <inkml:brushProperty name="height" value="0.05" units="cm"/>
    </inkml:brush>
  </inkml:definitions>
  <inkml:trace contextRef="#ctx0" brushRef="#br0">10 10 412 0 0,'-10'-9'15632'0'0,"32"28"-9702"0"0,0-2-6163 0 0,106 76 5251 0 0,116 111 1 0 0,-221-191-5005 0 0,-15-10-4145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8.349"/>
    </inkml:context>
    <inkml:brush xml:id="br0">
      <inkml:brushProperty name="width" value="0.05" units="cm"/>
      <inkml:brushProperty name="height" value="0.05" units="cm"/>
    </inkml:brush>
  </inkml:definitions>
  <inkml:trace contextRef="#ctx0" brushRef="#br0">154 10 500 0 0,'-6'-1'1940'0'0,"-22"-3"9416"0"0,21 10-10237 0 0,0 0 0 0 0,0 1-1 0 0,1-1 1 0 0,0 1 0 0 0,0 0 0 0 0,1 1 0 0 0,0-1 0 0 0,-8 17 0 0 0,11-21-935 0 0,1-1 0 0 0,-1 1 0 0 0,1 0 0 0 0,0 0 0 0 0,0 0 1 0 0,0-1-1 0 0,0 1 0 0 0,0 0 0 0 0,1 0 0 0 0,-1 0 0 0 0,1 0 1 0 0,0 0-1 0 0,0 0 0 0 0,0 0 0 0 0,0 0 0 0 0,0 0 0 0 0,1 0 0 0 0,0 0 1 0 0,-1 0-1 0 0,1 0 0 0 0,0 0 0 0 0,0 0 0 0 0,1 0 0 0 0,-1-1 1 0 0,1 1-1 0 0,-1 0 0 0 0,1-1 0 0 0,0 1 0 0 0,0-1 0 0 0,0 0 1 0 0,3 3-1 0 0,-4-4-158 0 0,1 1 0 0 0,0-1 0 0 0,-1 0 0 0 0,1 0 0 0 0,0 0 0 0 0,0 0 0 0 0,-1-1 0 0 0,1 1 0 0 0,0 0 1 0 0,0-1-1 0 0,0 0 0 0 0,0 1 0 0 0,0-1 0 0 0,0 0 0 0 0,0 0 0 0 0,0 0 0 0 0,0 0 0 0 0,0 0 0 0 0,0 0 0 0 0,0-1 0 0 0,0 1 1 0 0,0-1-1 0 0,0 1 0 0 0,0-1 0 0 0,0 0 0 0 0,-1 0 0 0 0,1 0 0 0 0,0 0 0 0 0,0 0 0 0 0,-1 0 0 0 0,1 0 0 0 0,-1-1 0 0 0,1 1 1 0 0,-1 0-1 0 0,1-1 0 0 0,-1 1 0 0 0,0-1 0 0 0,0 0 0 0 0,2-2 0 0 0,-1 1-44 0 0,-1 0 0 0 0,1-1-1 0 0,0 1 1 0 0,-1 0 0 0 0,0 0 0 0 0,0-1 0 0 0,0 1-1 0 0,0 0 1 0 0,-1-1 0 0 0,1 1 0 0 0,-1-1 0 0 0,0 1-1 0 0,0-1 1 0 0,0 1 0 0 0,0-1 0 0 0,-1 1 0 0 0,1-1-1 0 0,-1 1 1 0 0,0-1 0 0 0,0 1 0 0 0,-1 0 0 0 0,-1-6-1 0 0,-3 3-218 0 0,1 0-1 0 0,-1 0 0 0 0,0 1 0 0 0,0-1 0 0 0,0 2 1 0 0,-1-1-1 0 0,0 1 0 0 0,0-1 0 0 0,0 2 1 0 0,-13-6-1 0 0,-42-9-9062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8.711"/>
    </inkml:context>
    <inkml:brush xml:id="br0">
      <inkml:brushProperty name="width" value="0.05" units="cm"/>
      <inkml:brushProperty name="height" value="0.05" units="cm"/>
    </inkml:brush>
  </inkml:definitions>
  <inkml:trace contextRef="#ctx0" brushRef="#br0">1 9 8381 0 0,'8'-2'1630'0'0,"1"0"1"0"0,-1 0 0 0 0,1 1-1 0 0,0 0 1 0 0,0 0-1 0 0,-1 1 1 0 0,1 0 0 0 0,9 2-1 0 0,-5 0-852 0 0,-1 0-1 0 0,1 1 1 0 0,-1 1 0 0 0,0 0-1 0 0,19 9 1 0 0,-24-10-646 0 0,0 0 0 0 0,0 1 0 0 0,-1 0 1 0 0,1 0-1 0 0,-1 0 0 0 0,0 1 0 0 0,-1 0 1 0 0,1 0-1 0 0,-1 0 0 0 0,0 1 0 0 0,0 0 1 0 0,0 0-1 0 0,-1 0 0 0 0,0 1 0 0 0,0-1 1 0 0,-1 1-1 0 0,1 0 0 0 0,-2 0 0 0 0,1 0 1 0 0,-1 0-1 0 0,0 1 0 0 0,1 8 0 0 0,-3-12-142 0 0,0 0-1 0 0,0 0 0 0 0,-1 0 1 0 0,1 0-1 0 0,-1 0 0 0 0,0 0 0 0 0,0 0 1 0 0,-1 0-1 0 0,1 0 0 0 0,-1-1 0 0 0,1 1 1 0 0,-1-1-1 0 0,0 1 0 0 0,-1-1 1 0 0,1 0-1 0 0,-1 0 0 0 0,1 0 0 0 0,-1 0 1 0 0,0 0-1 0 0,0 0 0 0 0,-4 2 0 0 0,-35 17-3189 0 0,-2-10-5591 0 0,32-12 5616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9.481"/>
    </inkml:context>
    <inkml:brush xml:id="br0">
      <inkml:brushProperty name="width" value="0.05" units="cm"/>
      <inkml:brushProperty name="height" value="0.05" units="cm"/>
    </inkml:brush>
  </inkml:definitions>
  <inkml:trace contextRef="#ctx0" brushRef="#br0">10 1 296 0 0,'-1'1'8775'0'0,"-1"5"-3693"0"0,-5 42 773 0 0,8-43-5605 0 0,-1-1 0 0 0,1 0 0 0 0,0 1 0 0 0,0-1 0 0 0,0 0-1 0 0,0 0 1 0 0,1 0 0 0 0,-1 0 0 0 0,1 0 0 0 0,0 0 0 0 0,1 0-1 0 0,-1 0 1 0 0,1-1 0 0 0,-1 1 0 0 0,1-1 0 0 0,0 0-1 0 0,0 0 1 0 0,0 0 0 0 0,1 0 0 0 0,4 3 0 0 0,-4-4-440 0 0,0 0 1 0 0,0-1 0 0 0,0 1-1 0 0,0-1 1 0 0,0 0 0 0 0,0 0-1 0 0,0 0 1 0 0,8 0 0 0 0,-5-1-1022 0 0,-1 0 1 0 0,1-1-1 0 0,-1 0 0 0 0,1 0 1 0 0,-1 0-1 0 0,7-3 1 0 0,-2 0-1374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09.851"/>
    </inkml:context>
    <inkml:brush xml:id="br0">
      <inkml:brushProperty name="width" value="0.05" units="cm"/>
      <inkml:brushProperty name="height" value="0.05" units="cm"/>
    </inkml:brush>
  </inkml:definitions>
  <inkml:trace contextRef="#ctx0" brushRef="#br0">81 150 148 0 0,'-3'-3'776'0'0,"1"0"-1"0"0,0 0 1 0 0,0-1-1 0 0,0 1 1 0 0,1 0-1 0 0,-1-1 1 0 0,1 0 0 0 0,0 1-1 0 0,0-1 1 0 0,0 0-1 0 0,0 1 1 0 0,1-1 0 0 0,0 0-1 0 0,-1 0 1 0 0,1 1-1 0 0,1-8 1 0 0,0 7-371 0 0,-1 0 1 0 0,0 0-1 0 0,0-1 1 0 0,-1 1-1 0 0,1 0 1 0 0,-1 0-1 0 0,0-1 1 0 0,0 1-1 0 0,0 0 0 0 0,-1 0 1 0 0,-3-7-1 0 0,4 9-375 0 0,-1 0 0 0 0,0 0-1 0 0,1 0 1 0 0,-1 1-1 0 0,0-1 1 0 0,0 1 0 0 0,0-1-1 0 0,0 1 1 0 0,0-1-1 0 0,0 1 1 0 0,-1 0 0 0 0,-2-1-1 0 0,-17-3-2755 0 0,21 5 2100 0 0,15 7-6272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10.217"/>
    </inkml:context>
    <inkml:brush xml:id="br0">
      <inkml:brushProperty name="width" value="0.05" units="cm"/>
      <inkml:brushProperty name="height" value="0.05" units="cm"/>
    </inkml:brush>
  </inkml:definitions>
  <inkml:trace contextRef="#ctx0" brushRef="#br0">136 1 628 0 0,'-29'14'5903'0'0,"21"-6"-4890"0"0,-1 0 1 0 0,1 1 0 0 0,0 0 0 0 0,1 0-1 0 0,0 1 1 0 0,1 0 0 0 0,0 0 0 0 0,0 0 0 0 0,-5 15-1 0 0,5-11 83 0 0,1 1-1 0 0,0-1 0 0 0,1 1 1 0 0,1 0-1 0 0,0 0 0 0 0,-1 27 1 0 0,4-38-1003 0 0,0-1 1 0 0,0 0 0 0 0,0 1 0 0 0,1-1 0 0 0,-1 0 0 0 0,1 1 0 0 0,0-1 0 0 0,0 0 0 0 0,0 0-1 0 0,0 0 1 0 0,1 0 0 0 0,-1 0 0 0 0,1 0 0 0 0,0 0 0 0 0,0 0 0 0 0,0-1 0 0 0,0 1 0 0 0,0-1 0 0 0,0 1-1 0 0,1-1 1 0 0,0 0 0 0 0,-1 0 0 0 0,1 0 0 0 0,0 0 0 0 0,0-1 0 0 0,0 1 0 0 0,4 1 0 0 0,-1-1-488 0 0,-1 0 0 0 0,0-1 0 0 0,1 0 0 0 0,-1 0 0 0 0,0 0 0 0 0,1-1 0 0 0,5 0 0 0 0,41-10-7658 0 0,-28 1 5352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10.619"/>
    </inkml:context>
    <inkml:brush xml:id="br0">
      <inkml:brushProperty name="width" value="0.05" units="cm"/>
      <inkml:brushProperty name="height" value="0.05" units="cm"/>
    </inkml:brush>
  </inkml:definitions>
  <inkml:trace contextRef="#ctx0" brushRef="#br0">74 16 764 0 0,'-12'-15'7991'0'0,"1"18"-2360"0"0,-7 31-1206 0 0,10-13-2754 0 0,2 0-1 0 0,-8 37 1 0 0,13-53-1436 0 0,0 0 0 0 0,0 0 1 0 0,0 0-1 0 0,1 1 1 0 0,0-1-1 0 0,0 0 1 0 0,0 1-1 0 0,1-1 1 0 0,0 0-1 0 0,0 0 1 0 0,0 1-1 0 0,0-1 0 0 0,1 0 1 0 0,0 0-1 0 0,0-1 1 0 0,5 10-1 0 0,-4-12-226 0 0,-1 0 0 0 0,0 0 0 0 0,1 0 0 0 0,0-1 0 0 0,-1 1 0 0 0,1-1 0 0 0,0 1 0 0 0,0-1 0 0 0,0 0 0 0 0,0 0 0 0 0,0 0 0 0 0,0 0-1 0 0,0-1 1 0 0,0 1 0 0 0,4-1 0 0 0,11 0-3605 0 0,-4-5-4585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10.979"/>
    </inkml:context>
    <inkml:brush xml:id="br0">
      <inkml:brushProperty name="width" value="0.05" units="cm"/>
      <inkml:brushProperty name="height" value="0.05" units="cm"/>
    </inkml:brush>
  </inkml:definitions>
  <inkml:trace contextRef="#ctx0" brushRef="#br0">24 215 804 0 0,'-24'-2'21264'0'0,"46"5"-16395"0"0,26 2-6120 0 0,-25-2 4305 0 0,7 1-2287 0 0,34 3-1465 0 0,-25-12-10331 0 0,-31 1 7982 0 0</inkml:trace>
  <inkml:trace contextRef="#ctx0" brushRef="#br0" timeOffset="1">357 42 7865 0 0,'19'-26'9856'0'0,"7"13"-3644"0"0,-21 12-5811 0 0,0 0 1 0 0,-1 1-1 0 0,1-1 0 0 0,0 1 1 0 0,0 0-1 0 0,0 1 0 0 0,-1-1 1 0 0,1 1-1 0 0,0 0 1 0 0,0 0-1 0 0,4 2 0 0 0,-3-1-263 0 0,0 0-1 0 0,0 0 0 0 0,0 1 0 0 0,0 0 1 0 0,0 1-1 0 0,-1-1 0 0 0,1 1 0 0 0,-1 0 1 0 0,0 0-1 0 0,0 0 0 0 0,-1 1 1 0 0,1 0-1 0 0,-1 0 0 0 0,0 0 0 0 0,0 0 1 0 0,-1 1-1 0 0,5 9 0 0 0,-5-5-16 0 0,0 1 0 0 0,0-1 1 0 0,-1 1-1 0 0,-1 0 0 0 0,0 0 0 0 0,0 0 0 0 0,-1 0 0 0 0,-1-1 0 0 0,1 1 0 0 0,-2 0 0 0 0,0 0 1 0 0,0 0-1 0 0,-1-1 0 0 0,-8 21 0 0 0,8-23-285 0 0,-2 0 0 0 0,1 0 0 0 0,-1 0 0 0 0,0 0 1 0 0,-1-1-1 0 0,0 0 0 0 0,-12 11 0 0 0,11-12-366 0 0,0 0 0 0 0,-1-1 0 0 0,0 0 0 0 0,1-1 0 0 0,-2 0 0 0 0,1 0 0 0 0,0 0 0 0 0,-14 3 0 0 0,19-6-248 0 0,-2 1-941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2.715"/>
    </inkml:context>
    <inkml:brush xml:id="br0">
      <inkml:brushProperty name="width" value="0.05" units="cm"/>
      <inkml:brushProperty name="height" value="0.05" units="cm"/>
    </inkml:brush>
  </inkml:definitions>
  <inkml:trace contextRef="#ctx0" brushRef="#br0">72 7 144 0 0,'-10'-6'18790'0'0,"-3"73"-13263"0"0,1-7-4364 0 0,-1-17-357 0 0,8-33-584 0 0,1 0-1 0 0,1 0 1 0 0,0 1 0 0 0,0 0-1 0 0,1 0 1 0 0,1-1 0 0 0,0 1 0 0 0,0 0-1 0 0,1 0 1 0 0,1 16 0 0 0,0-25-169 0 0,0-1-1 0 0,0 1 1 0 0,0 0 0 0 0,0-1 0 0 0,1 1 0 0 0,-1-1 0 0 0,0 1 0 0 0,0-1 0 0 0,1 1 0 0 0,-1-1 0 0 0,1 0 0 0 0,0 0 0 0 0,-1 0-1 0 0,1 0 1 0 0,0 0 0 0 0,-1 0 0 0 0,1 0 0 0 0,0-1 0 0 0,0 1 0 0 0,0 0 0 0 0,0-1 0 0 0,0 0 0 0 0,-1 1 0 0 0,1-1 0 0 0,0 0 0 0 0,0 0-1 0 0,2 0 1 0 0,64-5 564 0 0,-50 3-447 0 0,174-28 292 0 0,-172 26-754 0 0,-19 4-19 0 0,17-6-3259 0 0,-2-9-9331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1.671"/>
    </inkml:context>
    <inkml:brush xml:id="br0">
      <inkml:brushProperty name="width" value="0.05" units="cm"/>
      <inkml:brushProperty name="height" value="0.05" units="cm"/>
    </inkml:brush>
  </inkml:definitions>
  <inkml:trace contextRef="#ctx0" brushRef="#br0">1 522 364 0 0,'0'0'5395'0'0,"28"-10"-1963"0"0,-20 5-2674 0 0,-1 0 1 0 0,1 0-1 0 0,-1-1 1 0 0,0 0 0 0 0,0 0-1 0 0,0-1 1 0 0,-1 1-1 0 0,0-2 1 0 0,0 1-1 0 0,8-16 1 0 0,-8 11-246 0 0,0-1 1 0 0,-1 1-1 0 0,-1-1 1 0 0,0 0-1 0 0,-1 0 1 0 0,3-24 0 0 0,-3-9-80 0 0,-3 0 0 0 0,-1 0 0 0 0,-12-67 0 0 0,7 59 395 0 0,5 45-519 0 0,1 13-121 0 0,3 32-58 0 0,6 55-54 0 0,-6-66-636 0 0,19 109 2101 0 0,-2-70-3225 0 0,12-8-5695 0 0,-28-50 4655 0 0,-3 1 391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2.164"/>
    </inkml:context>
    <inkml:brush xml:id="br0">
      <inkml:brushProperty name="width" value="0.05" units="cm"/>
      <inkml:brushProperty name="height" value="0.05" units="cm"/>
    </inkml:brush>
  </inkml:definitions>
  <inkml:trace contextRef="#ctx0" brushRef="#br0">11 85 264 0 0,'-10'4'10962'0'0,"29"0"-6068"0"0,-5-4-5485 0 0,212-15 5542 0 0,300-44 563 0 0,-494 56-5220 0 0,22-4 761 0 0,-23-1-3286 0 0,-24 12-1427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44.695"/>
    </inkml:context>
    <inkml:brush xml:id="br0">
      <inkml:brushProperty name="width" value="0.05" units="cm"/>
      <inkml:brushProperty name="height" value="0.05" units="cm"/>
    </inkml:brush>
  </inkml:definitions>
  <inkml:trace contextRef="#ctx0" brushRef="#br0">18 67 252 0 0,'-18'-14'11327'0'0,"35"15"-724"0"0,-2 1-8655 0 0,2-2-3640 0 0,14 1 2396 0 0,106-6 1807 0 0,-122 3-2365 0 0,0 0 0 0 0,0-1 0 0 0,-1-1 0 0 0,1 0 1 0 0,-1-1-1 0 0,0-1 0 0 0,14-7 0 0 0,-25 11-1281 0 0,14-7 63 0 0,-11 8-2556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3.363"/>
    </inkml:context>
    <inkml:brush xml:id="br0">
      <inkml:brushProperty name="width" value="0.05" units="cm"/>
      <inkml:brushProperty name="height" value="0.05" units="cm"/>
    </inkml:brush>
  </inkml:definitions>
  <inkml:trace contextRef="#ctx0" brushRef="#br0">94 22 708 0 0,'-8'-19'5367'0'0,"2"16"-401"0"0,-4 29 847 0 0,5-9-6096 0 0,5-16 323 0 0,-54 210 4281 0 0,50-190-4014 0 0,1 2 0 0 0,1-1 0 0 0,1 0 0 0 0,1 0 0 0 0,1 0 0 0 0,0 1 0 0 0,9 37 0 0 0,-9-56-245 0 0,0 0 0 0 0,0 0 0 0 0,0 0 0 0 0,1 0-1 0 0,-1 0 1 0 0,1 0 0 0 0,0-1 0 0 0,0 1 0 0 0,1 0 0 0 0,-1-1 0 0 0,1 0-1 0 0,0 0 1 0 0,-1 0 0 0 0,1 0 0 0 0,1 0 0 0 0,-1 0 0 0 0,0-1 0 0 0,1 1-1 0 0,-1-1 1 0 0,1 0 0 0 0,5 2 0 0 0,-5-2-126 0 0,1-1 1 0 0,-1-1-1 0 0,0 1 0 0 0,0-1 0 0 0,0 1 1 0 0,1-1-1 0 0,-1 0 0 0 0,7-2 0 0 0,-3 1-766 0 0,-1-1-1 0 0,1 0 1 0 0,-1 0-1 0 0,14-7 1 0 0,-4 0-5878 0 0,-14 6 4426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3.724"/>
    </inkml:context>
    <inkml:brush xml:id="br0">
      <inkml:brushProperty name="width" value="0.05" units="cm"/>
      <inkml:brushProperty name="height" value="0.05" units="cm"/>
    </inkml:brush>
  </inkml:definitions>
  <inkml:trace contextRef="#ctx0" brushRef="#br0">27 49 844 0 0,'-27'-8'8264'0'0,"28"7"-7994"0"0,-1 1 0 0 0,0-1 1 0 0,1 1-1 0 0,-1-1 1 0 0,0 1-1 0 0,1-1 0 0 0,-1 1 1 0 0,1-1-1 0 0,-1 1 1 0 0,0 0-1 0 0,1-1 0 0 0,-1 1 1 0 0,1-1-1 0 0,0 1 1 0 0,-1 0-1 0 0,1 0 0 0 0,-1-1 1 0 0,1 1-1 0 0,-1 0 0 0 0,1 0 1 0 0,0 0-1 0 0,-1-1 1 0 0,1 1-1 0 0,0 0 0 0 0,31-7 4114 0 0,-4 2-3362 0 0,-24 4-1314 0 0,30-6 1235 0 0,35-4 355 0 0,-25 12-6098 0 0,-37 1-549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4.334"/>
    </inkml:context>
    <inkml:brush xml:id="br0">
      <inkml:brushProperty name="width" value="0.05" units="cm"/>
      <inkml:brushProperty name="height" value="0.05" units="cm"/>
    </inkml:brush>
  </inkml:definitions>
  <inkml:trace contextRef="#ctx0" brushRef="#br0">1 1 472 0 0,'5'6'12516'0'0,"-5"-6"-12300"0"0,26 4 4341 0 0,25-2-1337 0 0,8-5 35 0 0,-6 0-2711 0 0,-20 5-5678 0 0,-30-2 3790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4.680"/>
    </inkml:context>
    <inkml:brush xml:id="br0">
      <inkml:brushProperty name="width" value="0.05" units="cm"/>
      <inkml:brushProperty name="height" value="0.05" units="cm"/>
    </inkml:brush>
  </inkml:definitions>
  <inkml:trace contextRef="#ctx0" brushRef="#br0">4 0 268 0 0,'-3'3'3127'0'0,"3"-2"-2866"0"0,0-1-1 0 0,0 0 1 0 0,0 0 0 0 0,-1 1-1 0 0,1-1 1 0 0,0 0-1 0 0,0 1 1 0 0,0-1 0 0 0,0 0-1 0 0,0 1 1 0 0,0-1-1 0 0,0 0 1 0 0,3 6 4690 0 0,-3-5-4690 0 0,23 4 4846 0 0,37-6-2956 0 0,-50 1-1078 0 0,51-4-1533 0 0,-19 1-6936 0 0,-31 2 5259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5.064"/>
    </inkml:context>
    <inkml:brush xml:id="br0">
      <inkml:brushProperty name="width" value="0.05" units="cm"/>
      <inkml:brushProperty name="height" value="0.05" units="cm"/>
    </inkml:brush>
  </inkml:definitions>
  <inkml:trace contextRef="#ctx0" brushRef="#br0">1 20 7405 0 0,'3'0'10539'0'0,"12"0"-5161"0"0,110-11-4211 0 0,-92 7-3162 0 0,-19 2-2605 0 0,-9 1 1461 0 0,4 0 609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5.598"/>
    </inkml:context>
    <inkml:brush xml:id="br0">
      <inkml:brushProperty name="width" value="0.05" units="cm"/>
      <inkml:brushProperty name="height" value="0.05" units="cm"/>
    </inkml:brush>
  </inkml:definitions>
  <inkml:trace contextRef="#ctx0" brushRef="#br0">0 397 888 0 0,'14'4'12277'0'0,"-11"-6"-11721"0"0,1 1 1 0 0,-1-1 0 0 0,0-1-1 0 0,0 1 1 0 0,0 0 0 0 0,0-1 0 0 0,0 0-1 0 0,0 1 1 0 0,-1-1 0 0 0,0 0 0 0 0,1-1-1 0 0,1-2 1 0 0,-1-1-107 0 0,1 0 1 0 0,-2 0-1 0 0,1 0 0 0 0,-1 0 0 0 0,3-13 1 0 0,-2-7-417 0 0,-1 1 1 0 0,-2-45-1 0 0,0 39 589 0 0,-12-122 1131 0 0,31 207-1258 0 0,-8 44-155 0 0,-10-77-566 0 0,0 0 0 0 0,1 0 1 0 0,1-1-1 0 0,1 1 1 0 0,1-1-1 0 0,13 34 0 0 0,-16-49-628 0 0,0-1 1 0 0,1 0-1 0 0,-1 0 0 0 0,1 0 0 0 0,-1 0 1 0 0,1-1-1 0 0,6 6 0 0 0,-1-2-3230 0 0,-3-2 1693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6.032"/>
    </inkml:context>
    <inkml:brush xml:id="br0">
      <inkml:brushProperty name="width" value="0.05" units="cm"/>
      <inkml:brushProperty name="height" value="0.05" units="cm"/>
    </inkml:brush>
  </inkml:definitions>
  <inkml:trace contextRef="#ctx0" brushRef="#br0">9 41 40 0 0,'-8'10'10727'0'0,"37"-4"-6463"0"0,40-3-1841 0 0,721-51 7818 0 0,-770 42-9285 0 0,-4 1-2748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6.479"/>
    </inkml:context>
    <inkml:brush xml:id="br0">
      <inkml:brushProperty name="width" value="0.05" units="cm"/>
      <inkml:brushProperty name="height" value="0.05" units="cm"/>
    </inkml:brush>
  </inkml:definitions>
  <inkml:trace contextRef="#ctx0" brushRef="#br0">108 1 200 0 0,'-5'3'8877'0'0,"0"8"-3935"0"0,-9 36-1112 0 0,11-38-2457 0 0,-1 7-427 0 0,-54 205 5468 0 0,50-194-6209 0 0,-2 9-2024 0 0,10-15-8447 0 0,0-17 7745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7.072"/>
    </inkml:context>
    <inkml:brush xml:id="br0">
      <inkml:brushProperty name="width" value="0.05" units="cm"/>
      <inkml:brushProperty name="height" value="0.05" units="cm"/>
    </inkml:brush>
  </inkml:definitions>
  <inkml:trace contextRef="#ctx0" brushRef="#br0">0 220 856 0 0,'0'-7'916'0'0,"1"-1"0"0"0,0 1 0 0 0,0-1 0 0 0,0 1 0 0 0,1 0 0 0 0,0-1 0 0 0,1 1 0 0 0,0 0 0 0 0,0 0 0 0 0,0 0 0 0 0,8-10 0 0 0,-4 8-122 0 0,0 0 0 0 0,0 0 0 0 0,1 1 0 0 0,0 1 0 0 0,0-1 0 0 0,1 1 0 0 0,14-9 0 0 0,-11 9-278 0 0,0 0 0 0 0,1 1 1 0 0,-1 1-1 0 0,1 0 0 0 0,0 0 0 0 0,1 1 0 0 0,-1 1 0 0 0,1 0 0 0 0,-1 1 0 0 0,1 1 0 0 0,0 0 0 0 0,0 0 1 0 0,17 3-1 0 0,-16 0-210 0 0,0 2-1 0 0,0-1 1 0 0,0 2 0 0 0,27 12 0 0 0,-38-16-277 0 0,-1 1 0 0 0,1-1 0 0 0,-1 1 0 0 0,1 0 0 0 0,-1 0 0 0 0,0 0 0 0 0,0 1 0 0 0,0-1 0 0 0,0 1 0 0 0,0 0 0 0 0,0-1 0 0 0,-1 1 0 0 0,0 0 0 0 0,1 1 0 0 0,-1-1 0 0 0,0 0 0 0 0,0 1 0 0 0,-1-1 0 0 0,1 1 0 0 0,-1 0 0 0 0,0-1 1 0 0,0 1-1 0 0,0 0 0 0 0,1 6 0 0 0,-3-6-67 0 0,1 0 1 0 0,-1 0-1 0 0,0 0 1 0 0,0 0 0 0 0,0-1-1 0 0,0 1 1 0 0,-1 0 0 0 0,1 0-1 0 0,-1-1 1 0 0,0 1-1 0 0,0-1 1 0 0,0 0 0 0 0,-1 1-1 0 0,1-1 1 0 0,-1 0 0 0 0,-5 5-1 0 0,-3 0-284 0 0,-1 1 0 0 0,0-2 1 0 0,-19 10-1 0 0,-20 15-722 0 0,50-31 1060 0 0,1-1 0 0 0,0 1 1 0 0,0-1-1 0 0,0 1 1 0 0,0 0-1 0 0,0-1 0 0 0,0 1 1 0 0,1-1-1 0 0,-1 1 1 0 0,0-1-1 0 0,0 1 1 0 0,0 0-1 0 0,0-1 0 0 0,1 1 1 0 0,-1-1-1 0 0,0 1 1 0 0,1-1-1 0 0,-1 1 0 0 0,0-1 1 0 0,1 0-1 0 0,-1 1 1 0 0,0-1-1 0 0,1 1 0 0 0,-1-1 1 0 0,1 0-1 0 0,-1 1 1 0 0,1-1-1 0 0,-1 0 1 0 0,1 1-1 0 0,-1-1 0 0 0,1 0 1 0 0,-1 0-1 0 0,2 1 1 0 0,22 14 615 0 0,-21-14-511 0 0,19 12 405 0 0,0 1 0 0 0,-1 1-1 0 0,0 1 1 0 0,25 26 0 0 0,-34-29-460 0 0,-7-7-274 0 0,-1 0 0 0 0,1 0 0 0 0,1-1 0 0 0,-1 0 0 0 0,1 0 1 0 0,-1 0-1 0 0,2-1 0 0 0,7 5 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7.479"/>
    </inkml:context>
    <inkml:brush xml:id="br0">
      <inkml:brushProperty name="width" value="0.05" units="cm"/>
      <inkml:brushProperty name="height" value="0.05" units="cm"/>
    </inkml:brush>
  </inkml:definitions>
  <inkml:trace contextRef="#ctx0" brushRef="#br0">41 11 68 0 0,'-15'4'20801'0'0,"14"-8"-20817"0"0,1 3-34 0 0,0 1-1 0 0,0 0 1 0 0,0-1 0 0 0,0 1-1 0 0,0 0 1 0 0,1 0 0 0 0,-1-1-1 0 0,0 1 1 0 0,0 0 0 0 0,0-1-1 0 0,-1 1 1 0 0,1 0 0 0 0,0-1-1 0 0,0 1 1 0 0,0 0 0 0 0,0 0-1 0 0,0-1 1 0 0,0 1 0 0 0,0 0 0 0 0,0-1-1 0 0,-1 1 1 0 0,1 0 0 0 0,0 0-1 0 0,0-1 1 0 0,0 1 0 0 0,0 0-1 0 0,-1 0 1 0 0,1-1 0 0 0,0 1-1 0 0,0 0 1 0 0,-1 0 0 0 0,1 0-1 0 0,0 0 1 0 0,0-1 0 0 0,-1 1 0 0 0,1 0-1 0 0,0 0 1 0 0,-1 0 0 0 0,1 0-1 0 0,0 0 1 0 0,-1 0 0 0 0,1 0-1 0 0,0 0 1 0 0,0 0 0 0 0,-1 0-1 0 0,1 0 1 0 0,0 0 0 0 0,-1 0-1 0 0,1 0 1 0 0,0 0 0 0 0,-1 0 0 0 0,1 0-1 0 0,0 0 1 0 0,0 0 0 0 0,-1 1-1 0 0,0-1 1 0 0,0 0-666 0 0,-7 1-3721 0 0,4 1 2238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5.826"/>
    </inkml:context>
    <inkml:brush xml:id="br0">
      <inkml:brushProperty name="width" value="0.05" units="cm"/>
      <inkml:brushProperty name="height" value="0.05" units="cm"/>
    </inkml:brush>
  </inkml:definitions>
  <inkml:trace contextRef="#ctx0" brushRef="#br0">2 73 908 0 0,'-1'-9'13880'0'0,"1"9"-13637"0"0,23-4 4725 0 0,39 3-4263 0 0,-54 1 448 0 0,68 2 29 0 0,0-4 0 0 0,-1-3 0 0 0,0-4 0 0 0,130-31 0 0 0,-203 40-1680 0 0,22-5-1751 0 0,-16 6-1231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8.194"/>
    </inkml:context>
    <inkml:brush xml:id="br0">
      <inkml:brushProperty name="width" value="0.05" units="cm"/>
      <inkml:brushProperty name="height" value="0.05" units="cm"/>
    </inkml:brush>
  </inkml:definitions>
  <inkml:trace contextRef="#ctx0" brushRef="#br0">1 527 232 0 0,'9'-2'12203'0'0,"43"-20"-7068"0"0,-36 11-4382 0 0,1 0 0 0 0,-2-1 0 0 0,0-1 0 0 0,0-1 0 0 0,-1 0 0 0 0,-1-1 0 0 0,0 0 0 0 0,14-24 0 0 0,-15 19-517 0 0,0-1 0 0 0,-1-1-1 0 0,-1 0 1 0 0,-1-1 0 0 0,-2 0 0 0 0,0 0 0 0 0,-1 0 0 0 0,-1-1-1 0 0,-1 0 1 0 0,1-47 0 0 0,-5 54-134 0 0,-2-27-126 0 0,2 43-25 0 0,-3 3-9 0 0,0 1 51 0 0,0-1-1 0 0,0 1 1 0 0,0 0-1 0 0,1 0 1 0 0,-1 0-1 0 0,1 0 1 0 0,0 0-1 0 0,0 1 1 0 0,0-1-1 0 0,1 1 1 0 0,-1-1-1 0 0,-1 7 1 0 0,-2 0 4 0 0,-6 12 116 0 0,0 1 0 0 0,2 0 0 0 0,0 0 0 0 0,1 1 0 0 0,2 1 0 0 0,0-1-1 0 0,2 1 1 0 0,1 0 0 0 0,1 0 0 0 0,0 0 0 0 0,2 0 0 0 0,2 0 0 0 0,0 0-1 0 0,7 34 1 0 0,-6-47 62 0 0,0 0 0 0 0,1 0 0 0 0,0 0 0 0 0,1-1-1 0 0,0 0 1 0 0,1 0 0 0 0,10 16 0 0 0,-13-24-364 0 0,1 1 1 0 0,-1 0 0 0 0,1-1 0 0 0,-1 0 0 0 0,1 0-1 0 0,0 0 1 0 0,0 0 0 0 0,1 0 0 0 0,-1-1-1 0 0,0 0 1 0 0,1 0 0 0 0,-1 0 0 0 0,1 0-1 0 0,0-1 1 0 0,0 0 0 0 0,-1 0 0 0 0,1 0-1 0 0,0-1 1 0 0,0 1 0 0 0,0-1 0 0 0,9-1-1 0 0,51-10-8653 0 0,-38 3 5943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38.748"/>
    </inkml:context>
    <inkml:brush xml:id="br0">
      <inkml:brushProperty name="width" value="0.05" units="cm"/>
      <inkml:brushProperty name="height" value="0.05" units="cm"/>
    </inkml:brush>
  </inkml:definitions>
  <inkml:trace contextRef="#ctx0" brushRef="#br0">8 17 624 0 0,'-2'3'13493'0'0,"1"1"-14081"0"0,-1 16 2943 0 0,0-1 0 0 0,2 1 1 0 0,2 29-1 0 0,0-3 997 0 0,3-51-2988 0 0,1 0 1 0 0,-1 0 0 0 0,0 0-1 0 0,0-1 1 0 0,7-10-1 0 0,-3 3-284 0 0,47-59 298 0 0,-52 67-336 0 0,1 0 0 0 0,0 0 0 0 0,0 0 0 0 0,0 1 0 0 0,0 0 0 0 0,1 0 0 0 0,0 1 0 0 0,-1 0 0 0 0,1 0 0 0 0,1 0 0 0 0,6-2 0 0 0,-11 4-30 0 0,0 1 0 0 0,-1 0 1 0 0,1-1-1 0 0,0 1 0 0 0,0 0 0 0 0,0 0 1 0 0,-1 0-1 0 0,1 0 0 0 0,0 1 1 0 0,0-1-1 0 0,-1 0 0 0 0,1 1 1 0 0,0-1-1 0 0,0 1 0 0 0,-1 0 0 0 0,1-1 1 0 0,-1 1-1 0 0,1 0 0 0 0,-1 0 1 0 0,1 0-1 0 0,-1 0 0 0 0,1 0 1 0 0,-1 1-1 0 0,0-1 0 0 0,1 0 0 0 0,-1 1 1 0 0,0-1-1 0 0,0 0 0 0 0,0 1 1 0 0,0 0-1 0 0,-1-1 0 0 0,1 1 1 0 0,0-1-1 0 0,-1 1 0 0 0,2 2 0 0 0,1 8 51 0 0,0 1 0 0 0,0 0 0 0 0,-1-1 0 0 0,0 16-1 0 0,3 11 62 0 0,-4-36-587 0 0,15 43 1459 0 0,-1-26-3795 0 0,-14-19 2250 0 0,-1-1-1 0 0,1 1 1 0 0,0-1 0 0 0,0 1 0 0 0,0-1 0 0 0,0 1 0 0 0,0-1 0 0 0,0 1-1 0 0,0-1 1 0 0,0 0 0 0 0,0 0 0 0 0,0 1 0 0 0,0-1 0 0 0,0 0 0 0 0,1 0-1 0 0,-1 0 1 0 0,0 0 0 0 0,1-1 0 0 0,9 0-2473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2.799"/>
    </inkml:context>
    <inkml:brush xml:id="br0">
      <inkml:brushProperty name="width" value="0.05" units="cm"/>
      <inkml:brushProperty name="height" value="0.05" units="cm"/>
    </inkml:brush>
  </inkml:definitions>
  <inkml:trace contextRef="#ctx0" brushRef="#br0">161 20 60 0 0,'0'-1'202'0'0,"0"0"-1"0"0,0 0 1 0 0,0 0 0 0 0,-1 0 0 0 0,1 0-1 0 0,0 0 1 0 0,-1 0 0 0 0,1 0-1 0 0,-1 0 1 0 0,1 1 0 0 0,-1-1 0 0 0,1 0-1 0 0,-1 0 1 0 0,0 0 0 0 0,1 1-1 0 0,-1-1 1 0 0,0 0 0 0 0,0 1-1 0 0,1-1 1 0 0,-1 1 0 0 0,0-1 0 0 0,0 1-1 0 0,0-1 1 0 0,-1 0 0 0 0,1 2-74 0 0,0-1-1 0 0,0 0 1 0 0,0 1 0 0 0,0-1 0 0 0,0 0-1 0 0,0 1 1 0 0,0-1 0 0 0,0 1 0 0 0,0 0 0 0 0,0-1-1 0 0,0 1 1 0 0,0 0 0 0 0,1-1 0 0 0,-1 1-1 0 0,0 0 1 0 0,1 0 0 0 0,-1 0 0 0 0,-1 1 0 0 0,-27 59 1363 0 0,23-47-778 0 0,-17 34 962 0 0,-22 72 1 0 0,39-100-1180 0 0,0-1 0 0 0,2 2 1 0 0,0-1-1 0 0,2 0 0 0 0,0 1 0 0 0,2 36 1 0 0,0-52-288 0 0,1 0 0 0 0,0 0 0 0 0,0 0 0 0 0,0 0 0 0 0,1 0 0 0 0,-1 0 0 0 0,1 0 0 0 0,0 0 0 0 0,1-1 0 0 0,-1 1 0 0 0,1-1 0 0 0,0 1 1 0 0,0-1-1 0 0,1 0 0 0 0,-1 0 0 0 0,1-1 0 0 0,-1 1 0 0 0,1-1 0 0 0,9 6 0 0 0,-4-3 61 0 0,1-1 0 0 0,1 0-1 0 0,19 6 1 0 0,14 3-2558 0 0,-40-14 1974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3.379"/>
    </inkml:context>
    <inkml:brush xml:id="br0">
      <inkml:brushProperty name="width" value="0.05" units="cm"/>
      <inkml:brushProperty name="height" value="0.05" units="cm"/>
    </inkml:brush>
  </inkml:definitions>
  <inkml:trace contextRef="#ctx0" brushRef="#br0">0 162 492 0 0,'22'12'4748'0'0,"-8"6"-3371"0"0,-1-1-1 0 0,-1 2 0 0 0,0 0 0 0 0,-2 0 0 0 0,10 25 0 0 0,-7-17 697 0 0,30 48 0 0 0,-43-74-2079 0 0,2 3 397 0 0,1 1 0 0 0,0-1 0 0 0,0 0 0 0 0,1 0 0 0 0,-1 0 0 0 0,1-1 0 0 0,0 1 0 0 0,5 3 0 0 0,-8-7-274 0 0,0 1 1 0 0,-1-1-1 0 0,1 0 0 0 0,0 0 1 0 0,0 1-1 0 0,-1-1 0 0 0,1 0 1 0 0,0 0-1 0 0,0 0 0 0 0,-1 0 1 0 0,1 0-1 0 0,0 0 0 0 0,0 0 0 0 0,0 0 1 0 0,-1-1-1 0 0,1 1 0 0 0,0 0 1 0 0,-1 0-1 0 0,1-1 0 0 0,0 1 1 0 0,0 0-1 0 0,0-1 0 0 0,19-25 1281 0 0,8-37 401 0 0,38-127 0 0 0,-11 27-2998 0 0,-51 156 719 0 0,-3 7 7 0 0,0 0 1 0 0,-1 0-1 0 0,1-1 0 0 0,-1 1 1 0 0,1 0-1 0 0,-1 0 0 0 0,1 0 1 0 0,0 0-1 0 0,-1 0 0 0 0,1 0 1 0 0,0 0-1 0 0,-1 0 0 0 0,1 0 1 0 0,-1 0-1 0 0,1 0 0 0 0,0 1 1 0 0,-1-1-1 0 0,1 0 0 0 0,-1 0 1 0 0,1 0-1 0 0,1 2-473 0 0,4 1-1848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4.213"/>
    </inkml:context>
    <inkml:brush xml:id="br0">
      <inkml:brushProperty name="width" value="0.05" units="cm"/>
      <inkml:brushProperty name="height" value="0.05" units="cm"/>
    </inkml:brush>
  </inkml:definitions>
  <inkml:trace contextRef="#ctx0" brushRef="#br0">307 40 164 0 0,'-25'-21'9429'0'0,"-6"9"-3470"0"0,21 9-5154 0 0,1 2 0 0 0,-1 0 0 0 0,0 0 0 0 0,0 0 0 0 0,-12 2 0 0 0,-10 3-203 0 0,1 1 0 0 0,-47 15 0 0 0,73-19-187 0 0,3-1-362 0 0,1 0 1 0 0,-1 1-1 0 0,0-1 0 0 0,0 0 1 0 0,1 1-1 0 0,-1 0 0 0 0,1-1 1 0 0,-1 1-1 0 0,0 0 1 0 0,1 0-1 0 0,-1 0 0 0 0,1 0 1 0 0,0 0-1 0 0,-1 0 1 0 0,1 0-1 0 0,0 0 0 0 0,-1 0 1 0 0,1 1-1 0 0,0-1 0 0 0,0 1 1 0 0,0-1-1 0 0,-1 3 1 0 0,2-3-7 0 0,0 1 1 0 0,1-1 0 0 0,-1 0-1 0 0,0 1 1 0 0,1-1 0 0 0,-1 1 0 0 0,1-1-1 0 0,-1 0 1 0 0,1 1 0 0 0,-1-1-1 0 0,1 0 1 0 0,0 0 0 0 0,0 1-1 0 0,0-1 1 0 0,0 0 0 0 0,0 0 0 0 0,0 0-1 0 0,0 0 1 0 0,0 0 0 0 0,2 1-1 0 0,11 8 193 0 0,0-1-1 0 0,1 0 1 0 0,21 9-1 0 0,-28-14-255 0 0,21 8 164 0 0,-21-9-138 0 0,0 0 0 0 0,0 0 1 0 0,-1 0-1 0 0,1 1 1 0 0,-1 0-1 0 0,0 1 1 0 0,0 0-1 0 0,-1 0 1 0 0,0 0-1 0 0,1 0 1 0 0,-2 1-1 0 0,8 9 1 0 0,-12-14-12 0 0,-1 0 1 0 0,1 0 0 0 0,-1 0 0 0 0,0 0-1 0 0,1 0 1 0 0,-1-1 0 0 0,0 1-1 0 0,0 0 1 0 0,0 0 0 0 0,0 0-1 0 0,1 0 1 0 0,-1 0 0 0 0,-1 0 0 0 0,1 0-1 0 0,0 0 1 0 0,0 0 0 0 0,0 0-1 0 0,0 0 1 0 0,-1 0 0 0 0,1 0-1 0 0,0 0 1 0 0,-1-1 0 0 0,1 1 0 0 0,-1 0-1 0 0,0 1 1 0 0,-24 16 35 0 0,-33 0-28 0 0,47-17-260 0 0,0 0 0 0 0,0 0 0 0 0,0-1 0 0 0,1-1 0 0 0,-12-1 1 0 0,6-2-3689 0 0,2-1-3495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4.594"/>
    </inkml:context>
    <inkml:brush xml:id="br0">
      <inkml:brushProperty name="width" value="0.05" units="cm"/>
      <inkml:brushProperty name="height" value="0.05" units="cm"/>
    </inkml:brush>
  </inkml:definitions>
  <inkml:trace contextRef="#ctx0" brushRef="#br0">0 11 940 0 0,'32'0'9495'0'0,"32"0"503"0"0,-19-1-7461 0 0,58-8 1 0 0,-95 9-6125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5.129"/>
    </inkml:context>
    <inkml:brush xml:id="br0">
      <inkml:brushProperty name="width" value="0.05" units="cm"/>
      <inkml:brushProperty name="height" value="0.05" units="cm"/>
    </inkml:brush>
  </inkml:definitions>
  <inkml:trace contextRef="#ctx0" brushRef="#br0">45 6 260 0 0,'0'0'210'0'0,"-1"-1"0"0"0,1 1 0 0 0,0 0 0 0 0,0-1 0 0 0,0 1 0 0 0,0 0 0 0 0,-1-2 1050 0 0,0 2-1050 0 0,1 0 0 0 0,0 0 0 0 0,-1 0 0 0 0,1-1 0 0 0,0 1 0 0 0,0 0 0 0 0,-1 0 0 0 0,1 0 0 0 0,0 0 0 0 0,-1 0 0 0 0,1 0 0 0 0,0 0 0 0 0,-1 0 0 0 0,1-1 0 0 0,0 1 0 0 0,-1 0 0 0 0,1 0 0 0 0,0 1 0 0 0,0-1 0 0 0,-1 0 0 0 0,1 0 0 0 0,0 0 0 0 0,-1 0 0 0 0,1 0 0 0 0,0 0 0 0 0,-1 0 0 0 0,1 0 0 0 0,0 0 0 0 0,0 1 0 0 0,-1-1 0 0 0,1 0 0 0 0,0 0 210 0 0,-1 1-210 0 0,-12 20 4347 0 0,-2 26-694 0 0,14-41-3525 0 0,0-1 0 0 0,0 0 1 0 0,1 0-1 0 0,0 1 0 0 0,0-1 1 0 0,0 0-1 0 0,1 1 0 0 0,0-1 1 0 0,0 0-1 0 0,0 0 0 0 0,0 1 0 0 0,1-1 1 0 0,0 0-1 0 0,4 7 0 0 0,-4-9-393 0 0,0-1-1 0 0,-1 0 1 0 0,1 1-1 0 0,0-1 1 0 0,0 0-1 0 0,0 0 1 0 0,1-1-1 0 0,-1 1 1 0 0,0 0-1 0 0,1-1 0 0 0,-1 0 1 0 0,4 2-1 0 0,-3-2-754 0 0,1 0 0 0 0,0 0 0 0 0,0 0 0 0 0,0 0-1 0 0,0-1 1 0 0,0 1 0 0 0,0-1 0 0 0,0 0-1 0 0,-1 0 1 0 0,7-2 0 0 0,-1 0-1625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5.796"/>
    </inkml:context>
    <inkml:brush xml:id="br0">
      <inkml:brushProperty name="width" value="0.05" units="cm"/>
      <inkml:brushProperty name="height" value="0.05" units="cm"/>
    </inkml:brush>
  </inkml:definitions>
  <inkml:trace contextRef="#ctx0" brushRef="#br0">74 42 432 0 0,'0'-2'507'0'0,"-1"-1"0"0"0,0 1 0 0 0,0-1 1 0 0,0 1-1 0 0,-1 0 0 0 0,1 0 0 0 0,0 0 0 0 0,-1-1 0 0 0,0 1 1 0 0,1 1-1 0 0,-1-1 0 0 0,0 0 0 0 0,0 0 0 0 0,0 1 0 0 0,0-1 0 0 0,-4-1 1 0 0,5 2-206 0 0,0 0 1 0 0,-1 1-1 0 0,1-1 0 0 0,0 1 1 0 0,-1-1-1 0 0,1 1 1 0 0,-1-1-1 0 0,1 1 1 0 0,-1 0-1 0 0,1 0 1 0 0,-1 0-1 0 0,0 0 1 0 0,1 0-1 0 0,-1 0 1 0 0,1 0-1 0 0,-1 0 1 0 0,1 1-1 0 0,-1-1 1 0 0,1 0-1 0 0,0 1 1 0 0,-1 0-1 0 0,1-1 1 0 0,-1 1-1 0 0,1 0 1 0 0,0-1-1 0 0,-1 1 0 0 0,-1 2 1 0 0,3-3-240 0 0,0 0 0 0 0,0 0 0 0 0,-1 1 0 0 0,1-1 0 0 0,0 0 0 0 0,0 0 0 0 0,0 0 0 0 0,0 0-1 0 0,0 1 1 0 0,0-1 0 0 0,-1 0 0 0 0,1 0 0 0 0,0 0 0 0 0,0 1 0 0 0,0-1 0 0 0,0 0 0 0 0,0 0 0 0 0,0 0 0 0 0,0 1 0 0 0,0-1 0 0 0,0 0 0 0 0,0 0 0 0 0,0 0 0 0 0,0 1 0 0 0,0-1 0 0 0,0 0 0 0 0,0 0 0 0 0,0 1-1 0 0,0-1 1 0 0,0 0 0 0 0,0 0 0 0 0,0 0 0 0 0,1 1 0 0 0,-1-1 0 0 0,0 0 0 0 0,0 0 0 0 0,0 0 0 0 0,0 0 0 0 0,0 1 0 0 0,1-1 0 0 0,-1 0 0 0 0,0 0 0 0 0,0 0 0 0 0,0 0 0 0 0,0 0 0 0 0,1 0 0 0 0,-1 1-1 0 0,16 5 1228 0 0,15-1-50 0 0,-30-5-1260 0 0,-1 0 0 0 0,1 1 0 0 0,0-1 1 0 0,-1 0-1 0 0,1 0 0 0 0,0 0 0 0 0,-1 0 0 0 0,1 0 0 0 0,0-1 0 0 0,-1 1 1 0 0,1 0-1 0 0,0 0 0 0 0,-1 0 0 0 0,1 0 0 0 0,-1-1 0 0 0,1 1 0 0 0,0 0 0 0 0,-1-1 1 0 0,1 1-1 0 0,-1 0 0 0 0,1-1 0 0 0,-1 1 0 0 0,1-1 0 0 0,-1 1 0 0 0,1 0 0 0 0,-1-1 1 0 0,1 0-1 0 0,-1 1 0 0 0,0-1 0 0 0,1 1 0 0 0,-1-1 0 0 0,0 1 0 0 0,0-1 1 0 0,1 0-1 0 0,-1 1 0 0 0,0-1 0 0 0,0 1 0 0 0,0-1 0 0 0,0 0 0 0 0,0 1 0 0 0,0-1 1 0 0,0 0-1 0 0,0 1 0 0 0,0-1 0 0 0,0 0 0 0 0,0 1 0 0 0,0-1 0 0 0,0 0 0 0 0,0 1 1 0 0,-1-2-1 0 0,0 1-614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6.933"/>
    </inkml:context>
    <inkml:brush xml:id="br0">
      <inkml:brushProperty name="width" value="0.05" units="cm"/>
      <inkml:brushProperty name="height" value="0.05" units="cm"/>
    </inkml:brush>
  </inkml:definitions>
  <inkml:trace contextRef="#ctx0" brushRef="#br0">71 107 568 0 0,'-4'14'10014'0'0,"-10"53"-6471"0"0,-19 218 3646 0 0,33-285-7116 0 0,0 0-1 0 0,0 0 1 0 0,0 0-1 0 0,0 0 1 0 0,0 0-1 0 0,0-1 654 0 0,-1 1-653 0 0,1 0-1 0 0,0 0 1 0 0,0 0-1 0 0,0 0 1 0 0,0-1-1 0 0,0 1 1 0 0,0 0-1 0 0,0 0 1 0 0,0 0 0 0 0,-1 0-1 0 0,1 0 1 0 0,0 0-1 0 0,0 0 1 0 0,0 0-1 0 0,0 0 1 0 0,0 0 0 0 0,0 0-1 0 0,0 0 1 0 0,0 0-1 0 0,-1 0 1 0 0,1 0-1 0 0,0 0 1 0 0,0 0 0 0 0,0 0-1 0 0,0 1 1 0 0,0-1-1 0 0,0 0 1 0 0,-7-23 772 0 0,-2-31-580 0 0,9 31-160 0 0,0 1 0 0 0,1 0 0 0 0,1 0 0 0 0,1 0 0 0 0,2 0 0 0 0,0 1 0 0 0,1-1 0 0 0,1 1 0 0 0,17-37 0 0 0,-19 49-90 0 0,0 0 1 0 0,0 0-1 0 0,1 0 0 0 0,0 0 0 0 0,0 1 1 0 0,1 0-1 0 0,0 1 0 0 0,1 0 0 0 0,0 0 1 0 0,0 0-1 0 0,0 1 0 0 0,1 0 0 0 0,0 1 1 0 0,0-1-1 0 0,0 2 0 0 0,1 0 0 0 0,0 0 1 0 0,-1 0-1 0 0,1 1 0 0 0,1 1 0 0 0,-1 0 1 0 0,21-2-1 0 0,-28 4-10 0 0,0 0 1 0 0,0-1-1 0 0,1 2 1 0 0,-1-1-1 0 0,0 0 1 0 0,0 1-1 0 0,0-1 1 0 0,1 1-1 0 0,-1 0 1 0 0,0 0-1 0 0,0 0 1 0 0,0 0-1 0 0,0 1 1 0 0,0-1-1 0 0,-1 1 1 0 0,4 2-1 0 0,-5-2-13 0 0,1-1-1 0 0,-1 1 0 0 0,0 0 0 0 0,1 0 1 0 0,-1-1-1 0 0,0 1 0 0 0,0 0 0 0 0,0 0 1 0 0,0 0-1 0 0,-1 0 0 0 0,1 1 1 0 0,-1-1-1 0 0,1 0 0 0 0,-1 0 0 0 0,0 0 1 0 0,0 0-1 0 0,1 0 0 0 0,-2 4 0 0 0,0 0-70 0 0,0 1-1 0 0,0-1 1 0 0,-1 1-1 0 0,0-1 1 0 0,0 0-1 0 0,-1 1 1 0 0,0-1-1 0 0,0-1 0 0 0,0 1 1 0 0,-1 0-1 0 0,0-1 1 0 0,0 1-1 0 0,-9 8 1 0 0,4-7-111 0 0,-1 1 0 0 0,0-2 0 0 0,0 1 0 0 0,0-1 0 0 0,-1-1 0 0 0,0 0 0 0 0,-13 4 0 0 0,12-4-137 0 0,-1 0 0 0 0,1 0 0 0 0,0 2 0 0 0,1-1 0 0 0,-11 9 0 0 0,21-15 320 0 0,0 1-1 0 0,1-1 1 0 0,-1 1 0 0 0,1-1-1 0 0,-1 1 1 0 0,1 0 0 0 0,-1-1-1 0 0,1 1 1 0 0,0-1-1 0 0,-1 1 1 0 0,1 0 0 0 0,0-1-1 0 0,-1 1 1 0 0,1 0 0 0 0,0-1-1 0 0,0 1 1 0 0,0 0 0 0 0,-1 0-1 0 0,1-1 1 0 0,0 1-1 0 0,0 0 1 0 0,0-1 0 0 0,0 1-1 0 0,0 0 1 0 0,1 0 0 0 0,-1-1-1 0 0,0 2 1 0 0,16 20 173 0 0,33 13 453 0 0,-42-30-558 0 0,70 40 857 0 0,-51-31-571 0 0,-1 0 0 0 0,-1 1 0 0 0,-1 2 0 0 0,0 0 0 0 0,26 27 0 0 0,-44-43-1062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7.896"/>
    </inkml:context>
    <inkml:brush xml:id="br0">
      <inkml:brushProperty name="width" value="0.05" units="cm"/>
      <inkml:brushProperty name="height" value="0.05" units="cm"/>
    </inkml:brush>
  </inkml:definitions>
  <inkml:trace contextRef="#ctx0" brushRef="#br0">1 17 256 0 0,'0'-1'202'0'0,"0"0"0"0"0,0 0 0 0 0,0 1 0 0 0,1-1 0 0 0,-1 0 0 0 0,0 0 0 0 0,1 1 0 0 0,-1-1-1 0 0,0 0 1 0 0,1 1 0 0 0,-1-1 0 0 0,1 0 0 0 0,-1 1 0 0 0,1-1 0 0 0,-1 1 0 0 0,1-1 0 0 0,-1 1 0 0 0,1-1 0 0 0,0 1 0 0 0,-1-1 0 0 0,1 1 0 0 0,0-1 0 0 0,0 1 0 0 0,-1 0 0 0 0,1-1-1 0 0,0 1 1 0 0,0 0 0 0 0,1 0 0 0 0,27 3 2923 0 0,27 22-370 0 0,-55-25-2633 0 0,18 11 682 0 0,0 0-1 0 0,-1 1 1 0 0,-1 1 0 0 0,0 1 0 0 0,24 25 0 0 0,-32-29-545 0 0,-1-1 0 0 0,-1 1 0 0 0,1 1 0 0 0,-2-1 0 0 0,1 1 0 0 0,-2 0 0 0 0,1 1 0 0 0,-2-1 1 0 0,1 1-1 0 0,-2 0 0 0 0,4 14 0 0 0,-6-15-104 0 0,-1-1 0 0 0,0 1 0 0 0,0 0 0 0 0,-1 0 0 0 0,0 0 0 0 0,-1-1-1 0 0,0 1 1 0 0,-1 0 0 0 0,0-1 0 0 0,-1 0 0 0 0,0 0 0 0 0,-1 0 0 0 0,1 0 0 0 0,-2-1 0 0 0,0 0 0 0 0,0 0 0 0 0,-13 15 0 0 0,7-10-260 0 0,0-1 1 0 0,-1-1-1 0 0,-1 0 0 0 0,0-1 1 0 0,0 0-1 0 0,-1-1 0 0 0,0-1 1 0 0,-1 0-1 0 0,0-1 1 0 0,-19 7-1 0 0,34-15-351 0 0,-1 1 424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6.184"/>
    </inkml:context>
    <inkml:brush xml:id="br0">
      <inkml:brushProperty name="width" value="0.05" units="cm"/>
      <inkml:brushProperty name="height" value="0.05" units="cm"/>
    </inkml:brush>
  </inkml:definitions>
  <inkml:trace contextRef="#ctx0" brushRef="#br0">0 13 792 0 0,'2'6'5550'0'0,"9"-2"-3415"0"0,15-3 187 0 0,127-13 3799 0 0,-112 6-4478 0 0,1 2 1 0 0,0 2-1 0 0,52 4 0 0 0,-76 3-4567 0 0,-7 1-3767 0 0,-8-4 4314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8.812"/>
    </inkml:context>
    <inkml:brush xml:id="br0">
      <inkml:brushProperty name="width" value="0.05" units="cm"/>
      <inkml:brushProperty name="height" value="0.05" units="cm"/>
    </inkml:brush>
  </inkml:definitions>
  <inkml:trace contextRef="#ctx0" brushRef="#br0">1 122 420 0 0,'1'-2'336'0'0,"-1"-1"0"0"0,2 1 0 0 0,-1 0 0 0 0,0 0-1 0 0,0 0 1 0 0,1 0 0 0 0,-1 0 0 0 0,1 0 0 0 0,0 0 0 0 0,-1 0 0 0 0,1 0 0 0 0,0 1 0 0 0,0-1-1 0 0,0 1 1 0 0,0 0 0 0 0,1-1 0 0 0,-1 1 0 0 0,0 0 0 0 0,0 0 0 0 0,5-1 0 0 0,54-15 2694 0 0,-50 15-2508 0 0,476-63 10612 0 0,-485 65-11075 0 0,0 0 0 0 0,0 0 0 0 0,0 1 1 0 0,0-1-1 0 0,0 1 0 0 0,0-1 0 0 0,-1 1 0 0 0,1 0 0 0 0,0 0 0 0 0,0 0 0 0 0,0 0 0 0 0,-1 0 1 0 0,1 0-1 0 0,0 0 0 0 0,-1 1 0 0 0,1-1 0 0 0,-1 0 0 0 0,0 1 0 0 0,1-1 0 0 0,-1 1 1 0 0,0 0-1 0 0,0-1 0 0 0,0 1 0 0 0,0 0 0 0 0,0 0 0 0 0,0 0 0 0 0,-1 0 0 0 0,1-1 1 0 0,-1 1-1 0 0,1 0 0 0 0,0 3 0 0 0,2 12 28 0 0,0 0 0 0 0,2 32 0 0 0,-3-22 72 0 0,6 52 263 0 0,-5 145 1 0 0,-24 84 286 0 0,8-142-367 0 0,-20 327 1347 0 0,32-484-1624 0 0,1 3 121 0 0,-1-1 0 0 0,-1 1 0 0 0,0-1 1 0 0,-4 12-1 0 0,5-22-54 0 0,-27 2 407 0 0,-304-16-1379 0 0,331 13 573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9.462"/>
    </inkml:context>
    <inkml:brush xml:id="br0">
      <inkml:brushProperty name="width" value="0.05" units="cm"/>
      <inkml:brushProperty name="height" value="0.05" units="cm"/>
    </inkml:brush>
  </inkml:definitions>
  <inkml:trace contextRef="#ctx0" brushRef="#br0">38 1 8 0 0,'-1'0'252'0'0,"0"0"0"0"0,1 0 0 0 0,-1 0-1 0 0,0 0 1 0 0,1 0 0 0 0,-1 0 0 0 0,0 0 0 0 0,1 0 0 0 0,-1 0 0 0 0,0 0 0 0 0,1 0-1 0 0,-1 0 1 0 0,1 0 0 0 0,-1 1 0 0 0,0-1 0 0 0,1 0 0 0 0,-1 1 0 0 0,1-1-1 0 0,-1 0 1 0 0,1 1 0 0 0,-1-1 0 0 0,1 0 0 0 0,-1 1 0 0 0,1-1 0 0 0,-1 1 0 0 0,1-1-1 0 0,-1 1 1 0 0,1-1 0 0 0,0 1 0 0 0,-1-1 0 0 0,1 1 0 0 0,0 0 0 0 0,0-1-1 0 0,-1 1 1 0 0,1 0 0 0 0,0-1 0 0 0,0 1 0 0 0,0-1 0 0 0,0 2 0 0 0,-13 28 3560 0 0,11-23-3054 0 0,1 1-1 0 0,0 0 1 0 0,0 0-1 0 0,1 0 1 0 0,0 0-1 0 0,0 0 0 0 0,1 0 1 0 0,0 0-1 0 0,0-1 1 0 0,4 14-1 0 0,-3-18-719 0 0,-1 1 0 0 0,1 0 0 0 0,0-1 0 0 0,-1 1 0 0 0,2-1 0 0 0,-1 1 1 0 0,0-1-1 0 0,1 0 0 0 0,-1 0 0 0 0,4 3 0 0 0,-3-4-607 0 0,-1 0 1 0 0,1-1-1 0 0,-1 1 1 0 0,1-1 0 0 0,0 1-1 0 0,-1-1 1 0 0,1 0-1 0 0,0 0 1 0 0,0 0-1 0 0,0 0 1 0 0,0-1 0 0 0,0 1-1 0 0,0-1 1 0 0,5 0-1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49.844"/>
    </inkml:context>
    <inkml:brush xml:id="br0">
      <inkml:brushProperty name="width" value="0.05" units="cm"/>
      <inkml:brushProperty name="height" value="0.05" units="cm"/>
    </inkml:brush>
  </inkml:definitions>
  <inkml:trace contextRef="#ctx0" brushRef="#br0">25 234 6633 0 0,'-3'-2'634'0'0,"1"0"0"0"0,1 0 1 0 0,-1 0-1 0 0,0 0 1 0 0,0 0-1 0 0,1 0 1 0 0,-1 0-1 0 0,1 0 0 0 0,0 0 1 0 0,0-1-1 0 0,-1 1 1 0 0,2-1-1 0 0,-1 1 0 0 0,0-1 1 0 0,0 1-1 0 0,1-1 1 0 0,-1 1-1 0 0,1-1 1 0 0,0-5-1 0 0,1 4-353 0 0,1-1 0 0 0,0 1 1 0 0,0 0-1 0 0,0-1 0 0 0,1 1 0 0 0,-1 0 1 0 0,1 0-1 0 0,0 1 0 0 0,7-8 0 0 0,-5 4-143 0 0,0 0 0 0 0,-1-1 0 0 0,0 1 0 0 0,0-1 0 0 0,0 0 0 0 0,-1 0 0 0 0,4-16 0 0 0,-7 21-139 0 0,1 0 0 0 0,-1 1 0 0 0,1-1 0 0 0,-1 0 0 0 0,0 1 0 0 0,0-1 0 0 0,0 0 0 0 0,-1 1 0 0 0,1-1 1 0 0,0 0-1 0 0,-1 1 0 0 0,0-1 0 0 0,-1-2 0 0 0,1 4-36 0 0,0-1 1 0 0,1 1 0 0 0,-2 0 0 0 0,1 0 0 0 0,0-1-1 0 0,0 1 1 0 0,0 0 0 0 0,0 0 0 0 0,-1 1 0 0 0,1-1-1 0 0,0 0 1 0 0,-1 0 0 0 0,1 1 0 0 0,-1-1 0 0 0,1 0-1 0 0,-1 1 1 0 0,1-1 0 0 0,-1 1 0 0 0,1 0 0 0 0,-1 0-1 0 0,1 0 1 0 0,-1-1 0 0 0,1 1 0 0 0,-3 1 0 0 0,3-1-62 0 0,0-1 1 0 0,0 1-1 0 0,1 0 1 0 0,-1 0-1 0 0,0 0 1 0 0,0 0-1 0 0,0 0 1 0 0,0 0 0 0 0,0 1-1 0 0,1-1 1 0 0,-1 0-1 0 0,0 0 1 0 0,0 1-1 0 0,0-1 1 0 0,1 0-1 0 0,-1 1 1 0 0,0-1-1 0 0,0 1 1 0 0,1-1-1 0 0,-1 1 1 0 0,1-1-1 0 0,-1 1 1 0 0,0-1-1 0 0,1 1 1 0 0,-1 0 0 0 0,1-1-1 0 0,-1 1 1 0 0,1 0-1 0 0,-1-1 1 0 0,1 1-1 0 0,0 0 1 0 0,-1 0-1 0 0,1 0 1 0 0,0-1-1 0 0,0 1 1 0 0,-1 1-1 0 0,1 0-377 0 0,0 0 0 0 0,1 0 0 0 0,-1 0 0 0 0,0 0-1 0 0,1 0 1 0 0,0 0 0 0 0,-1 0 0 0 0,1 0 0 0 0,0 0 0 0 0,0 0-1 0 0,0-1 1 0 0,0 1 0 0 0,2 3 0 0 0,6 5-1592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0.217"/>
    </inkml:context>
    <inkml:brush xml:id="br0">
      <inkml:brushProperty name="width" value="0.05" units="cm"/>
      <inkml:brushProperty name="height" value="0.05" units="cm"/>
    </inkml:brush>
  </inkml:definitions>
  <inkml:trace contextRef="#ctx0" brushRef="#br0">133 0 704 0 0,'-6'2'977'0'0,"1"0"1"0"0,0 0-1 0 0,-1 1 0 0 0,1 0 0 0 0,1 0 1 0 0,-1 0-1 0 0,0 0 0 0 0,1 1 0 0 0,-6 5 1 0 0,3-2 184 0 0,0 1 0 0 0,0 0 0 0 0,1 1 0 0 0,-10 16 0 0 0,11-15-481 0 0,0 1 0 0 0,0 0 1 0 0,1-1-1 0 0,0 2 0 0 0,1-1 0 0 0,1 0 0 0 0,-1 1 0 0 0,2-1 1 0 0,-1 23-1 0 0,2-29-600 0 0,0-1 1 0 0,1 1-1 0 0,0 0 1 0 0,0 0-1 0 0,0 0 1 0 0,1-1-1 0 0,-1 1 1 0 0,1 0 0 0 0,0-1-1 0 0,1 0 1 0 0,-1 1-1 0 0,1-1 1 0 0,0 0-1 0 0,0 0 1 0 0,0 0-1 0 0,0-1 1 0 0,1 1-1 0 0,-1-1 1 0 0,9 6-1 0 0,19 6-3317 0 0,6-7-3973 0 0,-24-7 4758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0.715"/>
    </inkml:context>
    <inkml:brush xml:id="br0">
      <inkml:brushProperty name="width" value="0.05" units="cm"/>
      <inkml:brushProperty name="height" value="0.05" units="cm"/>
    </inkml:brush>
  </inkml:definitions>
  <inkml:trace contextRef="#ctx0" brushRef="#br0">134 12 480 0 0,'-4'-2'991'0'0,"1"1"0"0"0,0-1 0 0 0,0 1 0 0 0,-1 0 0 0 0,1 0 0 0 0,-1 0 0 0 0,1 0 0 0 0,-5 0 0 0 0,-22 7 4563 0 0,24-3-4998 0 0,1 0 0 0 0,0 1 0 0 0,0 0 0 0 0,0 0 0 0 0,1 0 0 0 0,0 1 0 0 0,-1-1 0 0 0,2 1 0 0 0,-5 7 0 0 0,5-10-289 0 0,1 2 0 0 0,0-1 0 0 0,0 0 0 0 0,1 0 0 0 0,-1 1-1 0 0,1-1 1 0 0,-1 1 0 0 0,1-1 0 0 0,0 1 0 0 0,1 0 0 0 0,-1-1 0 0 0,0 1-1 0 0,1 0 1 0 0,0-1 0 0 0,0 1 0 0 0,0 0 0 0 0,1 0 0 0 0,0 6 0 0 0,0-8-185 0 0,0 0 0 0 0,0 0 0 0 0,0 0 0 0 0,1 0 0 0 0,-1 0 0 0 0,0 0 1 0 0,1 0-1 0 0,-1-1 0 0 0,1 1 0 0 0,0 0 0 0 0,0-1 0 0 0,-1 1 1 0 0,1-1-1 0 0,0 0 0 0 0,0 0 0 0 0,0 1 0 0 0,1-1 0 0 0,-1-1 1 0 0,0 1-1 0 0,0 0 0 0 0,0 0 0 0 0,1-1 0 0 0,-1 0 0 0 0,0 1 0 0 0,1-1 1 0 0,-1 0-1 0 0,0 0 0 0 0,1 0 0 0 0,-1 0 0 0 0,0 0 0 0 0,3-1 1 0 0,-3 0-71 0 0,0 1-1 0 0,0 0 1 0 0,0-1 0 0 0,0 1 0 0 0,0-1 0 0 0,0 1 0 0 0,-1-1 0 0 0,1 0 0 0 0,0 0 0 0 0,0 1 0 0 0,-1-1 0 0 0,1-1 0 0 0,-1 1 0 0 0,1 0 0 0 0,-1 0 0 0 0,1-1 0 0 0,-1 1 0 0 0,0 0-1 0 0,1-1 1 0 0,-1 0 0 0 0,0 1 0 0 0,0-1 0 0 0,0 1 0 0 0,0-1 0 0 0,-1 0 0 0 0,1 0 0 0 0,0 0 0 0 0,-1 1 0 0 0,1-1 0 0 0,-1 0 0 0 0,0 0 0 0 0,1 0 0 0 0,-1 0 0 0 0,0 0 0 0 0,0 0 0 0 0,-1 0-1 0 0,1 0 1 0 0,0 0 0 0 0,0 0 0 0 0,-2-2 0 0 0,1-1-57 0 0,0 0-1 0 0,0 0 0 0 0,-1 0 1 0 0,1 0-1 0 0,-1 1 0 0 0,0-1 1 0 0,-1 1-1 0 0,1-1 0 0 0,-1 1 1 0 0,0 0-1 0 0,0 0 0 0 0,0 0 1 0 0,-1 0-1 0 0,-6-5 0 0 0,2 3-888 0 0,-11-6-234 0 0,12 9-2632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1.115"/>
    </inkml:context>
    <inkml:brush xml:id="br0">
      <inkml:brushProperty name="width" value="0.05" units="cm"/>
      <inkml:brushProperty name="height" value="0.05" units="cm"/>
    </inkml:brush>
  </inkml:definitions>
  <inkml:trace contextRef="#ctx0" brushRef="#br0">1 3 636 0 0,'6'-1'798'0'0,"0"0"-1"0"0,0 1 1 0 0,1-1 0 0 0,-1 1 0 0 0,0 0-1 0 0,0 1 1 0 0,1 0 0 0 0,-1 0-1 0 0,0 0 1 0 0,0 0 0 0 0,0 1-1 0 0,0 0 1 0 0,0 1 0 0 0,6 3 0 0 0,-4-2-138 0 0,0 1 0 0 0,-1 0 0 0 0,0 1 0 0 0,0 0 0 0 0,0 0 0 0 0,-1 0 0 0 0,0 1 1 0 0,0 0-1 0 0,7 11 0 0 0,-8-11-358 0 0,0 0-1 0 0,-1 1 1 0 0,-1-1 0 0 0,1 1 0 0 0,-1 0-1 0 0,0 0 1 0 0,-1 0 0 0 0,0 0 0 0 0,0 0 0 0 0,-1 0-1 0 0,0 0 1 0 0,0 1 0 0 0,-1-1 0 0 0,0 1-1 0 0,0-1 1 0 0,-1 0 0 0 0,0 1 0 0 0,-1-1 0 0 0,0 0-1 0 0,0 0 1 0 0,-1 0 0 0 0,-6 14 0 0 0,2-11-198 0 0,-1 0 1 0 0,-1 0-1 0 0,1-1 1 0 0,-1-1-1 0 0,-1 0 1 0 0,-17 14-1 0 0,-6-1-3199 0 0,-1-4-4929 0 0,28-15 5321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1.582"/>
    </inkml:context>
    <inkml:brush xml:id="br0">
      <inkml:brushProperty name="width" value="0.05" units="cm"/>
      <inkml:brushProperty name="height" value="0.05" units="cm"/>
    </inkml:brush>
  </inkml:definitions>
  <inkml:trace contextRef="#ctx0" brushRef="#br0">13 24 320 0 0,'1'-23'8148'0'0,"-5"37"-1208"0"0,-2 15-2392 0 0,2-7-3690 0 0,4-18-704 0 0,0 0-1 0 0,1-1 1 0 0,-1 1 0 0 0,1-1-1 0 0,0 1 1 0 0,0-1 0 0 0,0 1-1 0 0,0-1 1 0 0,0 0 0 0 0,1 0-1 0 0,0 1 1 0 0,0-1 0 0 0,-1 0-1 0 0,2 0 1 0 0,-1-1 0 0 0,0 1-1 0 0,1 0 1 0 0,-1-1 0 0 0,6 5-1 0 0,27 14-2265 0 0,1-10-6163 0 0,-27-10 5960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1.962"/>
    </inkml:context>
    <inkml:brush xml:id="br0">
      <inkml:brushProperty name="width" value="0.05" units="cm"/>
      <inkml:brushProperty name="height" value="0.05" units="cm"/>
    </inkml:brush>
  </inkml:definitions>
  <inkml:trace contextRef="#ctx0" brushRef="#br0">7 158 860 0 0,'-1'-2'499'0'0,"0"0"0"0"0,0 0 0 0 0,0 1-1 0 0,1-1 1 0 0,-1 0 0 0 0,1 0 0 0 0,-1 0 0 0 0,1 0 0 0 0,0 0 0 0 0,0 0-1 0 0,-1 0 1 0 0,1 0 0 0 0,1 0 0 0 0,-1 0 0 0 0,0 0 0 0 0,0 0-1 0 0,1 1 1 0 0,-1-1 0 0 0,1 0 0 0 0,0 0 0 0 0,-1 0 0 0 0,1 0 0 0 0,0 1-1 0 0,1-3 1 0 0,4-4 561 0 0,0 0 0 0 0,1 1 0 0 0,-1 0 0 0 0,9-7 0 0 0,-10 10-573 0 0,1-1 0 0 0,-1 0 1 0 0,-1 0-1 0 0,1 0 1 0 0,-1-1-1 0 0,0 1 1 0 0,7-13-1 0 0,-11 18-538 0 0,0-1 0 0 0,0 1 0 0 0,0 0 1 0 0,0-1-1 0 0,0 1 0 0 0,0-1 0 0 0,0 1 0 0 0,0 0 0 0 0,0-1 0 0 0,0 1 0 0 0,0-1 0 0 0,0 1 0 0 0,0 0 1 0 0,0-1-1 0 0,0 1 0 0 0,-1 0 0 0 0,1-1 0 0 0,0 1 0 0 0,0 0 0 0 0,0-1 0 0 0,0 1 0 0 0,-1 0 1 0 0,1-1-1 0 0,0 1 0 0 0,0 0 0 0 0,-1 0 0 0 0,1-1 0 0 0,0 1 0 0 0,-1 0 0 0 0,1 0 0 0 0,0-1 1 0 0,-1 1-1 0 0,1 0 0 0 0,0 0 0 0 0,-1 0 0 0 0,1 0 0 0 0,0 0 0 0 0,-1 0 0 0 0,1-1 0 0 0,0 1 1 0 0,-1 0-1 0 0,1 0 0 0 0,-1 0 0 0 0,1 0 0 0 0,0 0 0 0 0,-1 0 0 0 0,1 0 0 0 0,-1 1 0 0 0,1-1 1 0 0,0 0-1 0 0,-1 0 0 0 0,1 0 0 0 0,0 0 0 0 0,-1 0 0 0 0,1 0 0 0 0,-1 1 0 0 0,1-1-137 0 0,0 0-1 0 0,-1 0 0 0 0,1 0 0 0 0,0 0 1 0 0,-1 1-1 0 0,1-1 0 0 0,0 0 0 0 0,-1 0 1 0 0,1 0-1 0 0,0 0 0 0 0,0 1 1 0 0,-1-1-1 0 0,1 0 0 0 0,0 0 0 0 0,0 1 1 0 0,-1-1-1 0 0,1 0 0 0 0,0 0 1 0 0,0 1-1 0 0,0-1 0 0 0,-1 0 0 0 0,1 1 1 0 0,0-1-1 0 0,0 0 0 0 0,0 0 1 0 0,0 1-1 0 0,0-1 0 0 0,0 0 0 0 0,0 1 1 0 0,0-1-1 0 0,0 0 0 0 0,0 1 0 0 0,0-1 1 0 0,0 0-1 0 0,0 1 0 0 0,0-1 1 0 0,0 0-1 0 0,0 1 0 0 0,0 0 0 0 0,3 5-1882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2.333"/>
    </inkml:context>
    <inkml:brush xml:id="br0">
      <inkml:brushProperty name="width" value="0.05" units="cm"/>
      <inkml:brushProperty name="height" value="0.05" units="cm"/>
    </inkml:brush>
  </inkml:definitions>
  <inkml:trace contextRef="#ctx0" brushRef="#br0">179 3 272 0 0,'-4'-1'674'0'0,"0"1"-1"0"0,-1-1 1 0 0,1 1 0 0 0,0 0-1 0 0,-1 0 1 0 0,1 1 0 0 0,0-1 0 0 0,-1 1-1 0 0,1 0 1 0 0,0 0 0 0 0,0 1-1 0 0,0-1 1 0 0,0 1 0 0 0,0 0-1 0 0,-6 3 1 0 0,3 0-44 0 0,1 0 1 0 0,0 0-1 0 0,0 0 1 0 0,1 1-1 0 0,-1 0 0 0 0,1 0 1 0 0,0 0-1 0 0,-4 9 1 0 0,1-2 77 0 0,1 0 0 0 0,1 1-1 0 0,0 0 1 0 0,1 0 0 0 0,0 0 0 0 0,1 1 0 0 0,1-1 0 0 0,-3 26 0 0 0,6-33-510 0 0,-1 1 0 0 0,1-1-1 0 0,0 0 1 0 0,1 0 0 0 0,0 1 0 0 0,0-1 0 0 0,1 0-1 0 0,-1 0 1 0 0,2 0 0 0 0,-1 0 0 0 0,1-1 0 0 0,0 1-1 0 0,0 0 1 0 0,1-1 0 0 0,-1 0 0 0 0,2 0 0 0 0,5 8-1 0 0,-4-10-376 0 0,-1 1-1 0 0,1 0 1 0 0,0-1-1 0 0,0 0 1 0 0,0 0-1 0 0,1-1 1 0 0,-1 0-1 0 0,1 0 1 0 0,0 0-1 0 0,0-1 1 0 0,8 2-1 0 0,39 4-2914 0 0,0-11-4432 0 0,-35-1 5145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2.664"/>
    </inkml:context>
    <inkml:brush xml:id="br0">
      <inkml:brushProperty name="width" value="0.05" units="cm"/>
      <inkml:brushProperty name="height" value="0.05" units="cm"/>
    </inkml:brush>
  </inkml:definitions>
  <inkml:trace contextRef="#ctx0" brushRef="#br0">133 32 300 0 0,'-1'-2'576'0'0,"1"0"-1"0"0,-1 0 1 0 0,0 0 0 0 0,0 0-1 0 0,-1 0 1 0 0,1 0-1 0 0,0 0 1 0 0,-1 1 0 0 0,1-1-1 0 0,-1 0 1 0 0,1 1 0 0 0,-1-1-1 0 0,0 1 1 0 0,0 0-1 0 0,1-1 1 0 0,-5-1 0 0 0,5 3-219 0 0,-1 0 0 0 0,1 0 0 0 0,0 0 0 0 0,0 0 0 0 0,0 0 0 0 0,0 0 0 0 0,0 0 0 0 0,0 1 0 0 0,0-1 0 0 0,0 0 0 0 0,0 1 0 0 0,0-1 0 0 0,0 1 0 0 0,0-1 0 0 0,0 1 1 0 0,0-1-1 0 0,-1 2 0 0 0,-15 14 782 0 0,8-5-436 0 0,1 0 1 0 0,1 0 0 0 0,0 1-1 0 0,0 0 1 0 0,1 1 0 0 0,1-1-1 0 0,-4 14 1 0 0,7-20-525 0 0,0 0-1 0 0,0-1 1 0 0,1 1 0 0 0,-1 0-1 0 0,1 0 1 0 0,1 0 0 0 0,-1 0-1 0 0,1 0 1 0 0,0 0 0 0 0,1 0-1 0 0,0 0 1 0 0,0 0 0 0 0,0 0-1 0 0,0 0 1 0 0,1-1 0 0 0,0 1-1 0 0,0 0 1 0 0,3 5 0 0 0,-2-8-243 0 0,-1 0-1 0 0,1 0 1 0 0,0-1 0 0 0,0 1 0 0 0,0-1 0 0 0,1 1 0 0 0,-1-1-1 0 0,1 0 1 0 0,-1 0 0 0 0,1-1 0 0 0,6 3 0 0 0,8 0-3417 0 0,-2-5-3972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7.299"/>
    </inkml:context>
    <inkml:brush xml:id="br0">
      <inkml:brushProperty name="width" value="0.05" units="cm"/>
      <inkml:brushProperty name="height" value="0.05" units="cm"/>
    </inkml:brush>
  </inkml:definitions>
  <inkml:trace contextRef="#ctx0" brushRef="#br0">239 16 252 0 0,'-6'-11'9723'0'0,"-11"27"-7793"0"0,1 0 0 0 0,1 0 0 0 0,-21 30 0 0 0,-19 21 6560 0 0,61-90-8025 0 0,-2 7-243 0 0,15-53 241 0 0,-17 64-421 0 0,-1 0 0 0 0,1 0 0 0 0,1 0-1 0 0,-1 0 1 0 0,1 0 0 0 0,0 1 0 0 0,0 0 0 0 0,0-1 0 0 0,7-6 0 0 0,-8 10-11 0 0,-1 1 0 0 0,1-1 0 0 0,-1 1 0 0 0,0-1 0 0 0,1 1 0 0 0,-1 0 1 0 0,1 0-1 0 0,-1 0 0 0 0,1-1 0 0 0,-1 1 0 0 0,1 1 0 0 0,-1-1 0 0 0,1 0 0 0 0,-1 0 0 0 0,0 1 0 0 0,1-1 1 0 0,-1 0-1 0 0,1 1 0 0 0,1 1 0 0 0,30 14 355 0 0,-25-13-245 0 0,32 22 238 0 0,0 0 0 0 0,-2 3 0 0 0,-1 1 0 0 0,-1 2-1 0 0,43 48 1 0 0,-77-77-360 0 0,3 3 31 0 0,0 0 1 0 0,0 0-1 0 0,0 1 1 0 0,-1 0 0 0 0,0 0-1 0 0,5 9 1 0 0,-9-15-148 0 0,-23 9-1272 0 0,-135-21-903 0 0,-179 10-1 0 0,320 3 2476 0 0,24 1-12 0 0,45 0 133 0 0,-1 0-104 0 0,62 10-76 0 0,-110-11-75 0 0,-1-1 1 0 0,0 1-1 0 0,0-1 0 0 0,0 1 1 0 0,1 0-1 0 0,-1 0 0 0 0,0 0 1 0 0,0 0-1 0 0,0 0 1 0 0,0 0-1 0 0,-1 1 0 0 0,1-1 1 0 0,0 1-1 0 0,0-1 0 0 0,-1 1 1 0 0,1 0-1 0 0,-1 0 1 0 0,0 0-1 0 0,1-1 0 0 0,-1 1 1 0 0,0 0-1 0 0,0 0 1 0 0,0 1-1 0 0,0-1 0 0 0,-1 0 1 0 0,1 0-1 0 0,0 4 0 0 0,2 8 324 0 0,-1 0 0 0 0,-1 1-1 0 0,0 22 1 0 0,2 8 338 0 0,5-7 194 0 0,17 51 0 0 0,10 30-1003 0 0,-35-118-575 0 0,16 5-11949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2.997"/>
    </inkml:context>
    <inkml:brush xml:id="br0">
      <inkml:brushProperty name="width" value="0.05" units="cm"/>
      <inkml:brushProperty name="height" value="0.05" units="cm"/>
    </inkml:brush>
  </inkml:definitions>
  <inkml:trace contextRef="#ctx0" brushRef="#br0">31 7 564 0 0,'-31'-7'20715'0'0,"50"10"-19328"0"0,54 9 2535 0 0,18 3-4876 0 0,-30-7-9040 0 0,-49-7 7315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3.368"/>
    </inkml:context>
    <inkml:brush xml:id="br0">
      <inkml:brushProperty name="width" value="0.05" units="cm"/>
      <inkml:brushProperty name="height" value="0.05" units="cm"/>
    </inkml:brush>
  </inkml:definitions>
  <inkml:trace contextRef="#ctx0" brushRef="#br0">65 32 892 0 0,'0'-1'271'0'0,"-1"0"-1"0"0,1 0 1 0 0,0 0-1 0 0,0 0 1 0 0,0 0 0 0 0,0 0-1 0 0,0 0 1 0 0,0 0-1 0 0,0 0 1 0 0,0 0 0 0 0,0 0-1 0 0,1 0 1 0 0,-1 0-1 0 0,0 0 1 0 0,1 0 0 0 0,-1 0-1 0 0,1 0 1 0 0,-1 0-1 0 0,1 0 1 0 0,-1 0-1 0 0,1 0 1 0 0,-1 1 0 0 0,1-1-1 0 0,0 0 1 0 0,0 0-1 0 0,-1 1 1 0 0,1-1 0 0 0,0 0-1 0 0,0 1 1 0 0,0-1-1 0 0,0 1 1 0 0,0-1 0 0 0,0 1-1 0 0,-1-1 1 0 0,1 1-1 0 0,0 0 1 0 0,0 0-1 0 0,1-1 1 0 0,-1 1 0 0 0,0 0-1 0 0,0 0 1 0 0,0 0-1 0 0,0 0 1 0 0,1 0 0 0 0,25 13 5962 0 0,-12 3-5134 0 0,-9-6-632 0 0,0 1 0 0 0,-1 0 1 0 0,-1 0-1 0 0,1 1 1 0 0,-2-1-1 0 0,1 1 1 0 0,-2 0-1 0 0,0-1 0 0 0,0 1 1 0 0,-1 0-1 0 0,0 0 1 0 0,-1 1-1 0 0,-1-1 1 0 0,0 0-1 0 0,0 0 0 0 0,-6 20 1 0 0,5-23-411 0 0,0-1 1 0 0,0 0-1 0 0,-1 0 1 0 0,0 0-1 0 0,0 0 0 0 0,-1 0 1 0 0,0-1-1 0 0,0 1 1 0 0,-1-1-1 0 0,0 0 0 0 0,0 0 1 0 0,-1-1-1 0 0,0 0 1 0 0,0 0-1 0 0,0 0 0 0 0,-1-1 1 0 0,0 0-1 0 0,0 0 1 0 0,0 0-1 0 0,-1-1 0 0 0,1 0 1 0 0,-1-1-1 0 0,0 1 1 0 0,-13 2-1 0 0,4-4-2891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8.310"/>
    </inkml:context>
    <inkml:brush xml:id="br0">
      <inkml:brushProperty name="width" value="0.05" units="cm"/>
      <inkml:brushProperty name="height" value="0.05" units="cm"/>
    </inkml:brush>
  </inkml:definitions>
  <inkml:trace contextRef="#ctx0" brushRef="#br0">30 15 1020 0 0,'-4'-14'18616'0'0,"2"42"-15051"0"0,-9 51 0 0 0,7-60-2883 0 0,0 1 0 0 0,2 0 0 0 0,0 0 0 0 0,1 0 0 0 0,1 0 0 0 0,4 31 0 0 0,-3-49-659 0 0,0 0-1 0 0,0 0 1 0 0,0 0 0 0 0,0 0-1 0 0,1 0 1 0 0,-1-1-1 0 0,0 1 1 0 0,1 0 0 0 0,-1-1-1 0 0,1 1 1 0 0,0-1-1 0 0,-1 0 1 0 0,1 0 0 0 0,0 1-1 0 0,0-1 1 0 0,0 0-1 0 0,0 0 1 0 0,0-1 0 0 0,0 1-1 0 0,0 0 1 0 0,0-1-1 0 0,0 1 1 0 0,0-1 0 0 0,0 0-1 0 0,0 1 1 0 0,1-1-1 0 0,3-1 1 0 0,69-3 535 0 0,-61 3-522 0 0,32-1-770 0 0,-30 2 95 0 0,0-1-1 0 0,29-4 1 0 0,-40 3-1198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6.640"/>
    </inkml:context>
    <inkml:brush xml:id="br0">
      <inkml:brushProperty name="width" value="0.05" units="cm"/>
      <inkml:brushProperty name="height" value="0.05" units="cm"/>
    </inkml:brush>
  </inkml:definitions>
  <inkml:trace contextRef="#ctx0" brushRef="#br0">1 0 776 0 0,'0'0'2710'0'0,"23"16"3144"0"0,-5-12-4572 0 0,1-1 0 0 0,0-1 1 0 0,0 0-1 0 0,0-1 0 0 0,-1-1 1 0 0,23-3-1 0 0,57 2-35 0 0,-82 3-7837 0 0,-7-2 4366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7.414"/>
    </inkml:context>
    <inkml:brush xml:id="br0">
      <inkml:brushProperty name="width" value="0.05" units="cm"/>
      <inkml:brushProperty name="height" value="0.05" units="cm"/>
    </inkml:brush>
  </inkml:definitions>
  <inkml:trace contextRef="#ctx0" brushRef="#br0">25 229 344 0 0,'4'-1'14396'0'0,"5"29"-9639"0"0,7 43-2011 0 0,-15-68-2556 0 0,2 11 491 0 0,0 0 1 0 0,-1 1-1 0 0,-1-1 0 0 0,0 0 0 0 0,-1 0 0 0 0,0 1 0 0 0,-6 27 1 0 0,6-42-666 0 0,0 0 0 0 0,0 0 1 0 0,0 1-1 0 0,0-1 1 0 0,0 0-1 0 0,0 0 1 0 0,0 0-1 0 0,0 0 1 0 0,0 0-1 0 0,0 0 1 0 0,0 1-1 0 0,0-1 0 0 0,0 0 1 0 0,-1 0-1 0 0,1 0 1 0 0,0 0-1 0 0,0 0 1 0 0,0 0-1 0 0,0 0 1 0 0,0 0-1 0 0,0 0 1 0 0,-1 0-1 0 0,1 1 0 0 0,0-1 1 0 0,0 0-1 0 0,0 0 1 0 0,0 0-1 0 0,0 0 1 0 0,-1 0-1 0 0,1 0 1 0 0,0 0-1 0 0,0 0 1 0 0,0 0-1 0 0,0 0 0 0 0,0 0 1 0 0,-1 0-1 0 0,1 0 1 0 0,0 0-1 0 0,0 0 1 0 0,0 0-1 0 0,0-1 1 0 0,0 1-1 0 0,0 0 0 0 0,-1 0 1 0 0,1 0-1 0 0,0 0 1 0 0,0 0-1 0 0,0 0 1 0 0,0 0-1 0 0,0 0 1 0 0,0 0-1 0 0,0 0 1 0 0,-1-1-1 0 0,1 1 0 0 0,0 0 1 0 0,-9-12 255 0 0,-4-13-155 0 0,7 8-74 0 0,0-1 1 0 0,1 0 0 0 0,1 0-1 0 0,0 0 1 0 0,2 0-1 0 0,0 0 1 0 0,1-1 0 0 0,0 1-1 0 0,2-1 1 0 0,4-31-1 0 0,-3 39-33 0 0,-1 0 0 0 0,2 1 0 0 0,-1-1 0 0 0,2 0 0 0 0,-1 1 0 0 0,1 0 0 0 0,1-1 0 0 0,0 2 0 0 0,0-1 0 0 0,1 1-1 0 0,0-1 1 0 0,1 2 0 0 0,0-1 0 0 0,0 1 0 0 0,1 0 0 0 0,0 0 0 0 0,0 1 0 0 0,1 0 0 0 0,9-6 0 0 0,-13 11-2 0 0,0 0-1 0 0,0 0 1 0 0,0 0 0 0 0,0 1 0 0 0,0-1 0 0 0,0 1 0 0 0,0 1 0 0 0,1-1-1 0 0,-1 1 1 0 0,0 0 0 0 0,0 0 0 0 0,1 0 0 0 0,-1 1 0 0 0,0-1 0 0 0,0 1-1 0 0,1 1 1 0 0,-1-1 0 0 0,0 1 0 0 0,0 0 0 0 0,-1 0 0 0 0,1 0 0 0 0,6 4-1 0 0,-8-4-4 0 0,0 1 0 0 0,0-1-1 0 0,-1 1 1 0 0,1-1 0 0 0,0 1-1 0 0,-1 0 1 0 0,0 0 0 0 0,1 0-1 0 0,-1 0 1 0 0,0 0 0 0 0,-1 1-1 0 0,1-1 1 0 0,-1 1-1 0 0,1-1 1 0 0,-1 1 0 0 0,0 0-1 0 0,0-1 1 0 0,0 1 0 0 0,-1 0-1 0 0,0 0 1 0 0,1-1 0 0 0,-1 1-1 0 0,-1 0 1 0 0,1 0 0 0 0,0-1-1 0 0,-1 1 1 0 0,0 0 0 0 0,0 0-1 0 0,0-1 1 0 0,0 1-1 0 0,-3 5 1 0 0,-3 3-68 0 0,0 0 0 0 0,0 0-1 0 0,-1-1 1 0 0,-1 0 0 0 0,0-1-1 0 0,0 0 1 0 0,-1 0 0 0 0,0-1 0 0 0,-1 0-1 0 0,0-1 1 0 0,-14 8 0 0 0,-23 20-416 0 0,107-18 234 0 0,-31-9 469 0 0,-1 1-1 0 0,0 1 0 0 0,0 1 1 0 0,-1 2-1 0 0,0 1 0 0 0,35 26 1 0 0,-59-39-801 0 0,9 8 144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7.838"/>
    </inkml:context>
    <inkml:brush xml:id="br0">
      <inkml:brushProperty name="width" value="0.05" units="cm"/>
      <inkml:brushProperty name="height" value="0.05" units="cm"/>
    </inkml:brush>
  </inkml:definitions>
  <inkml:trace contextRef="#ctx0" brushRef="#br0">9 71 928 0 0,'-8'3'7073'0'0,"8"-3"-6859"0"0,0 0 1 0 0,0 1-1 0 0,0-1 0 0 0,0 0 1 0 0,0 0-1 0 0,0 1 0 0 0,-1-1 1 0 0,1 0-1 0 0,0 1 0 0 0,0-1 0 0 0,0 0 1 0 0,0 0-1 0 0,0 1 0 0 0,1-1 1 0 0,-1 0-1 0 0,0 0 0 0 0,0 1 1 0 0,0-1-1 0 0,20 4 3952 0 0,40-4-2518 0 0,-55 0-851 0 0,706-63 9305 0 0,-561 45-7694 0 0,-149 18-2539 0 0,0-1 0 0 0,0 1 0 0 0,0 0 0 0 0,-1 0-1 0 0,1 0 1 0 0,0 0 0 0 0,0 0 0 0 0,0 0 0 0 0,0 0 0 0 0,0 0 0 0 0,-1 0-1 0 0,1 1 1 0 0,0-1 0 0 0,0 0 0 0 0,0 0 0 0 0,-1 1 0 0 0,1-1-1 0 0,0 0 1 0 0,0 1 0 0 0,-1-1 0 0 0,2 2 0 0 0,-2-2-285 0 0,0 1-1 0 0,0 0 1 0 0,0-1 0 0 0,0 1-1 0 0,0 0 1 0 0,0 0-1 0 0,0-1 1 0 0,0 1 0 0 0,0 0-1 0 0,0 0 1 0 0,-1-1 0 0 0,1 1-1 0 0,0 0 1 0 0,0-1 0 0 0,-1 1-1 0 0,1 0 1 0 0,-1-1 0 0 0,1 1-1 0 0,0 0 1 0 0,-1-1 0 0 0,1 1-1 0 0,-1-1 1 0 0,0 1 0 0 0,0 0-1 0 0,-4 5-2650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8.718"/>
    </inkml:context>
    <inkml:brush xml:id="br0">
      <inkml:brushProperty name="width" value="0.05" units="cm"/>
      <inkml:brushProperty name="height" value="0.05" units="cm"/>
    </inkml:brush>
  </inkml:definitions>
  <inkml:trace contextRef="#ctx0" brushRef="#br0">12 22 812 0 0,'-11'-11'22905'0'0,"15"8"-22139"0"0,-2 2-1129 0 0,-7-5-2140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9.184"/>
    </inkml:context>
    <inkml:brush xml:id="br0">
      <inkml:brushProperty name="width" value="0.05" units="cm"/>
      <inkml:brushProperty name="height" value="0.05" units="cm"/>
    </inkml:brush>
  </inkml:definitions>
  <inkml:trace contextRef="#ctx0" brushRef="#br0">115 34 704 0 0,'0'-6'842'0'0,"0"5"-475"0"0,1 0 0 0 0,-1 0 0 0 0,0 0 0 0 0,0 0 0 0 0,1 0 0 0 0,-1 0-1 0 0,0 0 1 0 0,0 0 0 0 0,0 1 0 0 0,0-1 0 0 0,-1 0 0 0 0,1 0 0 0 0,0 0 0 0 0,0 0 0 0 0,0 0 0 0 0,-1 0 0 0 0,1 0 0 0 0,0 0 0 0 0,-1 0 0 0 0,1 0 0 0 0,-1 0 0 0 0,1 1 0 0 0,-1-1 0 0 0,0 0 0 0 0,1 0 0 0 0,-1 1 0 0 0,0-1 0 0 0,1 0 0 0 0,-1 1 0 0 0,0-1 0 0 0,-2 0 1229 0 0,-21 30 2600 0 0,12-7-3291 0 0,0 1 1 0 0,2 0-1 0 0,1 1 0 0 0,0 0 0 0 0,2 0 0 0 0,-6 37 0 0 0,10-46-583 0 0,1 0-1 0 0,0 1 1 0 0,2 0 0 0 0,-1-1 0 0 0,2 1-1 0 0,0-1 1 0 0,1 1 0 0 0,1-1 0 0 0,0 1-1 0 0,1-1 1 0 0,10 23 0 0 0,-11-33-286 0 0,-1 0 0 0 0,1 0 1 0 0,1 0-1 0 0,-1-1 0 0 0,1 1 0 0 0,0-1 1 0 0,0 0-1 0 0,0 0 0 0 0,0-1 1 0 0,1 1-1 0 0,-1-1 0 0 0,1 0 0 0 0,0 0 1 0 0,0-1-1 0 0,0 1 0 0 0,1-1 1 0 0,-1 0-1 0 0,0-1 0 0 0,1 1 0 0 0,-1-1 1 0 0,8 1-1 0 0,-5-1-545 0 0,-1-1 0 0 0,1 0 1 0 0,0 0-1 0 0,-1 0 0 0 0,1-1 0 0 0,13-4 0 0 0,-15 4-944 0 0,1-2 0 0 0,0 1 0 0 0,-1-1-1 0 0,0 0 1 0 0,1 0 0 0 0,-1-1 0 0 0,8-6-1 0 0,-9 5-1034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1:59.553"/>
    </inkml:context>
    <inkml:brush xml:id="br0">
      <inkml:brushProperty name="width" value="0.05" units="cm"/>
      <inkml:brushProperty name="height" value="0.05" units="cm"/>
    </inkml:brush>
  </inkml:definitions>
  <inkml:trace contextRef="#ctx0" brushRef="#br0">0 30 404 0 0,'4'-2'13461'0'0,"19"-4"-9401"0"0,32-3-1506 0 0,84-2 2619 0 0,-109 10-8413 0 0,-1 1-4449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0.122"/>
    </inkml:context>
    <inkml:brush xml:id="br0">
      <inkml:brushProperty name="width" value="0.05" units="cm"/>
      <inkml:brushProperty name="height" value="0.05" units="cm"/>
    </inkml:brush>
  </inkml:definitions>
  <inkml:trace contextRef="#ctx0" brushRef="#br0">10 0 40 0 0,'-10'6'15209'0'0,"25"1"-10562"0"0,23 0-2288 0 0,10-4-234 0 0,-3 2-729 0 0,-1-3-1 0 0,1-1 1 0 0,1-2 0 0 0,87-15-1 0 0,-122 13-2189 0 0,4-1-2973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4.645"/>
    </inkml:context>
    <inkml:brush xml:id="br0">
      <inkml:brushProperty name="width" value="0.05" units="cm"/>
      <inkml:brushProperty name="height" value="0.05" units="cm"/>
    </inkml:brush>
  </inkml:definitions>
  <inkml:trace contextRef="#ctx0" brushRef="#br0">5 2 180 0 0,'-5'-1'6585'0'0,"11"0"-2417"0"0,26 1-714 0 0,45 3-1301 0 0,26-3 3048 0 0,-72-1-6835 0 0,-1 0-5677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0.483"/>
    </inkml:context>
    <inkml:brush xml:id="br0">
      <inkml:brushProperty name="width" value="0.05" units="cm"/>
      <inkml:brushProperty name="height" value="0.05" units="cm"/>
    </inkml:brush>
  </inkml:definitions>
  <inkml:trace contextRef="#ctx0" brushRef="#br0">1 1 24 0 0,'0'0'378'0'0,"1"1"1"0"0,-1 0-1 0 0,0 0 1 0 0,1 0-1 0 0,-1-1 1 0 0,1 1-1 0 0,0 0 1 0 0,-1-1-1 0 0,1 1 1 0 0,0-1-1 0 0,-1 1 1 0 0,1-1-1 0 0,0 1 1 0 0,-1-1-1 0 0,1 1 1 0 0,0-1-1 0 0,0 0 1 0 0,0 1-1 0 0,0-1 1 0 0,-1 0-1 0 0,1 0 1 0 0,0 1-1 0 0,0-1 1 0 0,0 0-1 0 0,0 0 0 0 0,0 0 1 0 0,-1 0-1 0 0,2 0 1 0 0,32 0 2993 0 0,-29 0-2449 0 0,132-3 8699 0 0,-70 1-9739 0 0,-33 1-3567 0 0,-1 1-3333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1.926"/>
    </inkml:context>
    <inkml:brush xml:id="br0">
      <inkml:brushProperty name="width" value="0.05" units="cm"/>
      <inkml:brushProperty name="height" value="0.05" units="cm"/>
    </inkml:brush>
  </inkml:definitions>
  <inkml:trace contextRef="#ctx0" brushRef="#br0">0 526 716 0 0,'4'-1'7762'0'0,"6"-2"-3391"0"0,58-24-219 0 0,-27 5-2683 0 0,-1-2 0 0 0,-1-1-1 0 0,-2-2 1 0 0,37-34 0 0 0,-61 49-1191 0 0,0-1-1 0 0,-1 0 1 0 0,0-2-1 0 0,-1 1 1 0 0,-1-1-1 0 0,0-1 1 0 0,-1 1-1 0 0,-1-2 1 0 0,0 1-1 0 0,-1-1 1 0 0,-1 0 0 0 0,-1-1-1 0 0,5-22 1 0 0,-9 32-189 0 0,-1 1 1 0 0,1 0 0 0 0,-1 0 0 0 0,0 0-1 0 0,-1 0 1 0 0,0 0 0 0 0,0 0 0 0 0,-4-14 0 0 0,5 20-87 0 0,-1 0 1 0 0,1 0 0 0 0,-1 0 0 0 0,1 0 0 0 0,-1 0 0 0 0,0 0 0 0 0,1 0-1 0 0,-1 0 1 0 0,0 0 0 0 0,0 0 0 0 0,0 0 0 0 0,0 0 0 0 0,1 0 0 0 0,-1 1-1 0 0,0-1 1 0 0,0 0 0 0 0,-1 1 0 0 0,1-1 0 0 0,0 1 0 0 0,0-1 0 0 0,0 1-1 0 0,-2-1 1 0 0,1 1-19 0 0,0 0 0 0 0,-1 0 0 0 0,1 1 0 0 0,0-1 0 0 0,0 1 0 0 0,-1 0 0 0 0,1-1 0 0 0,0 1 0 0 0,0 0 0 0 0,0 0 0 0 0,0 0 0 0 0,0 0 0 0 0,0 1-1 0 0,0-1 1 0 0,1 1 0 0 0,-4 2 0 0 0,-3 5-7 0 0,0 0-1 0 0,0 0 1 0 0,1 0-1 0 0,1 1 1 0 0,0 0-1 0 0,0 0 1 0 0,1 1-1 0 0,0-1 1 0 0,1 1-1 0 0,-5 20 1 0 0,1-3 72 0 0,2 1 0 0 0,1 0 1 0 0,-1 33-1 0 0,6-55-3 0 0,-1 0 0 0 0,1 0 0 0 0,0 0 0 0 0,1 0-1 0 0,-1 0 1 0 0,1-1 0 0 0,1 1 0 0 0,-1 0 0 0 0,1 0 0 0 0,1-1 0 0 0,-1 1-1 0 0,1-1 1 0 0,0 0 0 0 0,0 1 0 0 0,1-1 0 0 0,0-1 0 0 0,0 1-1 0 0,0-1 1 0 0,1 1 0 0 0,0-1 0 0 0,0 0 0 0 0,0-1 0 0 0,0 1-1 0 0,1-1 1 0 0,0 0 0 0 0,0-1 0 0 0,0 1 0 0 0,0-1 0 0 0,0-1-1 0 0,1 1 1 0 0,11 3 0 0 0,-1-2-355 0 0,-1 1-1 0 0,1-2 1 0 0,0 0-1 0 0,0-1 1 0 0,20-1-1 0 0,4-3-3497 0 0,-1-7-3785 0 0,-14 2 4664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2.366"/>
    </inkml:context>
    <inkml:brush xml:id="br0">
      <inkml:brushProperty name="width" value="0.05" units="cm"/>
      <inkml:brushProperty name="height" value="0.05" units="cm"/>
    </inkml:brush>
  </inkml:definitions>
  <inkml:trace contextRef="#ctx0" brushRef="#br0">1 0 536 0 0,'0'0'8685'0'0,"6"40"-2125"0"0,-5 4-2250 0 0,-2-35-3632 0 0,1 1-1 0 0,0-1 0 0 0,1 1 1 0 0,0-1-1 0 0,0 1 1 0 0,1-1-1 0 0,0 0 0 0 0,4 10 1 0 0,-5-19-627 0 0,-1 1-1 0 0,1 0 1 0 0,0-1 0 0 0,-1 1 0 0 0,1-1 0 0 0,0 0 0 0 0,-1 1 0 0 0,1-1 0 0 0,0 1-1 0 0,0-1 1 0 0,0 0 0 0 0,0 0 0 0 0,-1 1 0 0 0,1-1 0 0 0,0 0 0 0 0,0 0-1 0 0,0 0 1 0 0,0 0 0 0 0,0 0 0 0 0,-1 0 0 0 0,1 0 0 0 0,0 0 0 0 0,0-1 0 0 0,0 1-1 0 0,0 0 1 0 0,0 0 0 0 0,-1-1 0 0 0,1 1 0 0 0,0-1 0 0 0,0 1 0 0 0,-1 0-1 0 0,1-1 1 0 0,0 1 0 0 0,-1-1 0 0 0,1 0 0 0 0,0 1 0 0 0,-1-1 0 0 0,2-1 0 0 0,33-28 149 0 0,-30 25-68 0 0,8-7-15 0 0,0 1 0 0 0,0 0 0 0 0,1 1 0 0 0,1 1 0 0 0,23-12 0 0 0,-35 19-73 0 0,0 1 1 0 0,0 0-1 0 0,0 0 0 0 0,0 1 0 0 0,0-1 0 0 0,0 0 0 0 0,0 1 0 0 0,0 0 1 0 0,1 0-1 0 0,-1 0 0 0 0,0 0 0 0 0,0 0 0 0 0,0 1 0 0 0,0-1 0 0 0,6 3 1 0 0,-6-2-1 0 0,-1 1 0 0 0,1 0 0 0 0,0 0 0 0 0,-1 0 0 0 0,1 0 0 0 0,-1 1 0 0 0,0-1 0 0 0,0 1 0 0 0,0-1 0 0 0,0 1 0 0 0,0 0 0 0 0,0 0 0 0 0,-1-1 0 0 0,1 1 0 0 0,-1 0 0 0 0,0 1 0 0 0,0-1 0 0 0,1 5 0 0 0,5 44 483 0 0,-6-44-1095 0 0,-1 1 0 0 0,1-1 0 0 0,0 0 0 0 0,1 1 1 0 0,4 11-1 0 0,1-11-2964 0 0,4-5-3327 0 0,-3-2 3862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3.194"/>
    </inkml:context>
    <inkml:brush xml:id="br0">
      <inkml:brushProperty name="width" value="0.05" units="cm"/>
      <inkml:brushProperty name="height" value="0.05" units="cm"/>
    </inkml:brush>
  </inkml:definitions>
  <inkml:trace contextRef="#ctx0" brushRef="#br0">219 46 520 0 0,'0'-2'220'0'0,"-1"0"-1"0"0,1 0 0 0 0,0 0 1 0 0,-1-1-1 0 0,0 1 1 0 0,1 0-1 0 0,-1 0 1 0 0,0 0-1 0 0,0 1 1 0 0,0-1-1 0 0,0 0 1 0 0,-1 0-1 0 0,1 0 1 0 0,0 1-1 0 0,-1-1 1 0 0,1 1-1 0 0,-1-1 1 0 0,0 1-1 0 0,1 0 0 0 0,-1-1 1 0 0,0 1-1 0 0,0 0 1 0 0,0 0-1 0 0,0 0 1 0 0,0 1-1 0 0,0-1 1 0 0,0 0-1 0 0,0 1 1 0 0,0-1-1 0 0,0 1 1 0 0,0 0-1 0 0,0-1 1 0 0,0 1-1 0 0,-1 0 1 0 0,1 0-1 0 0,0 1 1 0 0,0-1-1 0 0,0 0 0 0 0,0 1 1 0 0,0-1-1 0 0,0 1 1 0 0,0 0-1 0 0,0 0 1 0 0,0-1-1 0 0,0 2 1 0 0,-3 0-1 0 0,-4 4 417 0 0,-1 0-1 0 0,1 0 1 0 0,1 0-1 0 0,-1 1 1 0 0,1 0-1 0 0,0 1 1 0 0,-12 16-1 0 0,12-12-204 0 0,0 0 0 0 0,1 1-1 0 0,1 0 1 0 0,0 1 0 0 0,1 0-1 0 0,0-1 1 0 0,1 1-1 0 0,1 1 1 0 0,0-1 0 0 0,1 1-1 0 0,0-1 1 0 0,1 1 0 0 0,1-1-1 0 0,2 19 1 0 0,-1-21-232 0 0,1-1-1 0 0,0 1 1 0 0,1 0 0 0 0,0-1 0 0 0,1 0 0 0 0,0 0-1 0 0,12 21 1 0 0,-12-25-401 0 0,1 1-1 0 0,0-1 0 0 0,1 0 0 0 0,0 0 1 0 0,0-1-1 0 0,0 0 0 0 0,1 0 1 0 0,0 0-1 0 0,0-1 0 0 0,1 0 0 0 0,10 5 1 0 0,17 1-7248 0 0,-24-11 5036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3.596"/>
    </inkml:context>
    <inkml:brush xml:id="br0">
      <inkml:brushProperty name="width" value="0.05" units="cm"/>
      <inkml:brushProperty name="height" value="0.05" units="cm"/>
    </inkml:brush>
  </inkml:definitions>
  <inkml:trace contextRef="#ctx0" brushRef="#br0">1 189 776 0 0,'2'-1'493'0'0,"0"0"0"0"0,1 0 0 0 0,-1 0 0 0 0,0 1 0 0 0,1-1 0 0 0,-1 1 1 0 0,1-1-1 0 0,-1 1 0 0 0,1 0 0 0 0,-1 0 0 0 0,1 0 0 0 0,-1 0 0 0 0,0 0 0 0 0,1 1 0 0 0,-1-1 0 0 0,5 2 0 0 0,-1 1 155 0 0,0-1-1 0 0,-1 1 0 0 0,1 0 1 0 0,-1 0-1 0 0,0 1 0 0 0,8 5 1 0 0,1 5 709 0 0,0 0 0 0 0,0 1 0 0 0,12 19 0 0 0,46 70 5988 0 0,-71-103-7297 0 0,0-1 0 0 0,-1 0 0 0 0,1 0 0 0 0,-1 0 0 0 0,1 0 0 0 0,0 0 0 0 0,-1 0 0 0 0,1 0 0 0 0,-1 0 0 0 0,1-1 0 0 0,0 1 0 0 0,-1 0 0 0 0,1 0 0 0 0,-1 0 0 0 0,1-1 0 0 0,0 1 0 0 0,-1 0 0 0 0,1-1 0 0 0,-1 1 0 0 0,1 0 0 0 0,-1-1 0 0 0,1 1 0 0 0,-1-1 0 0 0,0 1 0 0 0,1-1 0 0 0,-1 1 0 0 0,0-1 0 0 0,1 1-1 0 0,-1-1 1 0 0,0 1 0 0 0,1-1 0 0 0,-1 0 0 0 0,13-19 415 0 0,78-183 1355 0 0,-28 58-627 0 0,-63 144-1311 0 0,0 0 0 0 0,1 0 0 0 0,-1 0 0 0 0,1 0 0 0 0,-1 0 0 0 0,1 1 1 0 0,0-1-1 0 0,-1 0 0 0 0,1 0 0 0 0,0 0 0 0 0,-1 1 0 0 0,1-1 0 0 0,0 0 0 0 0,0 1 1 0 0,0-1-1 0 0,0 1 0 0 0,-1-1 0 0 0,1 1 0 0 0,0-1 0 0 0,0 1 0 0 0,0 0 1 0 0,0-1-1 0 0,0 1 0 0 0,0 0 0 0 0,0 0 0 0 0,0-1 0 0 0,0 1 0 0 0,0 0 1 0 0,1 0-1 0 0,-1 0 0 0 0,2 1 0 0 0,30 14-7952 0 0,-26-10 5924 0 0,6 3-845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4.068"/>
    </inkml:context>
    <inkml:brush xml:id="br0">
      <inkml:brushProperty name="width" value="0.05" units="cm"/>
      <inkml:brushProperty name="height" value="0.05" units="cm"/>
    </inkml:brush>
  </inkml:definitions>
  <inkml:trace contextRef="#ctx0" brushRef="#br0">232 12 196 0 0,'0'0'1793'0'0,"-37"-11"3419"0"0,22 11-4051 0 0,0 0-1 0 0,0 1 1 0 0,1 1-1 0 0,-28 6 1 0 0,34-6-643 0 0,1 0 0 0 0,-1 1 0 0 0,1 0 0 0 0,-1 0-1 0 0,1 1 1 0 0,0-1 0 0 0,0 1 0 0 0,1 1 0 0 0,-1 0 0 0 0,-8 8 0 0 0,14-12-392 0 0,0 0 1 0 0,1 0-1 0 0,-1 1 1 0 0,0-1-1 0 0,1 0 1 0 0,-1 1-1 0 0,1-1 0 0 0,-1 0 1 0 0,1 1-1 0 0,0-1 1 0 0,0 1-1 0 0,0-1 0 0 0,-1 0 1 0 0,1 1-1 0 0,1-1 1 0 0,-1 1-1 0 0,0-1 1 0 0,0 0-1 0 0,0 1 0 0 0,1-1 1 0 0,-1 1-1 0 0,1-1 1 0 0,-1 0-1 0 0,1 1 0 0 0,-1-1 1 0 0,1 0-1 0 0,0 0 1 0 0,0 0-1 0 0,0 1 1 0 0,0-1-1 0 0,0 0 0 0 0,0 0 1 0 0,0 0-1 0 0,0 0 1 0 0,0-1-1 0 0,0 1 1 0 0,0 0-1 0 0,3 1 0 0 0,57 36 1209 0 0,-48-31-883 0 0,18 9 158 0 0,29 18 393 0 0,-56-32-1011 0 0,0 1-1 0 0,0 0 1 0 0,0 0 0 0 0,-1 0-1 0 0,0 1 1 0 0,0-1-1 0 0,1 1 1 0 0,-2 0 0 0 0,1-1-1 0 0,0 1 1 0 0,2 6-1 0 0,-5-9 2 0 0,0-1-1 0 0,0 1 0 0 0,1 0 0 0 0,-1 0 0 0 0,0-1 1 0 0,0 1-1 0 0,0 0 0 0 0,0 0 0 0 0,0 0 0 0 0,0-1 1 0 0,0 1-1 0 0,0 0 0 0 0,0 0 0 0 0,0 0 0 0 0,0-1 1 0 0,-1 1-1 0 0,1 0 0 0 0,0 0 0 0 0,-1-1 0 0 0,1 1 1 0 0,0 0-1 0 0,-1 0 0 0 0,1-1 0 0 0,-1 1 1 0 0,1-1-1 0 0,-1 1 0 0 0,1 0 0 0 0,-2 0 0 0 0,-24 12-31 0 0,-32-4-36 0 0,-11-10-1922 0 0,40-5-7431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4.584"/>
    </inkml:context>
    <inkml:brush xml:id="br0">
      <inkml:brushProperty name="width" value="0.05" units="cm"/>
      <inkml:brushProperty name="height" value="0.05" units="cm"/>
    </inkml:brush>
  </inkml:definitions>
  <inkml:trace contextRef="#ctx0" brushRef="#br0">15 0 7645 0 0,'-15'1'16572'0'0,"32"0"-12994"0"0,21 0-5217 0 0,-27-1 3347 0 0,13-1-1426 0 0,82-1 1663 0 0,-36 6-5114 0 0,-47 2-6986 0 0,-17-6 7281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5.243"/>
    </inkml:context>
    <inkml:brush xml:id="br0">
      <inkml:brushProperty name="width" value="0.05" units="cm"/>
      <inkml:brushProperty name="height" value="0.05" units="cm"/>
    </inkml:brush>
  </inkml:definitions>
  <inkml:trace contextRef="#ctx0" brushRef="#br0">48 0 720 0 0,'-5'1'5747'0'0,"-8"3"-3435"0"0,10-2-1903 0 0,1 1-1 0 0,-1 0 0 0 0,0 0 0 0 0,1 0 0 0 0,0 0 0 0 0,0 1 0 0 0,0-1 0 0 0,0 1 0 0 0,0-1 0 0 0,1 1 1 0 0,0 0-1 0 0,0 0 0 0 0,0-1 0 0 0,0 1 0 0 0,0 0 0 0 0,1 0 0 0 0,-1 0 0 0 0,1 0 0 0 0,0 0 0 0 0,0 0 1 0 0,1 0-1 0 0,-1 0 0 0 0,1 0 0 0 0,0-1 0 0 0,0 1 0 0 0,0 0 0 0 0,1 0 0 0 0,-1-1 0 0 0,3 4 0 0 0,-1-1-346 0 0,0-1 0 0 0,0 0 0 0 0,0 0 0 0 0,1 0 0 0 0,0 0 1 0 0,0 0-1 0 0,0-1 0 0 0,6 5 0 0 0,-6-6-804 0 0,0 0 0 0 0,0-1 1 0 0,0 1-1 0 0,0-1 1 0 0,0 0-1 0 0,1 0 1 0 0,-1 0-1 0 0,1-1 0 0 0,-1 1 1 0 0,8 0-1 0 0,-2-1-1560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5.618"/>
    </inkml:context>
    <inkml:brush xml:id="br0">
      <inkml:brushProperty name="width" value="0.05" units="cm"/>
      <inkml:brushProperty name="height" value="0.05" units="cm"/>
    </inkml:brush>
  </inkml:definitions>
  <inkml:trace contextRef="#ctx0" brushRef="#br0">65 264 832 0 0,'-3'-8'1034'0'0,"1"0"0"0"0,0 0 0 0 0,1 1 0 0 0,0-1-1 0 0,0 0 1 0 0,1 0 0 0 0,0 0 0 0 0,0 0 0 0 0,1 0 0 0 0,0 0 0 0 0,1 0-1 0 0,2-9 1 0 0,-1 4-135 0 0,-1 0 0 0 0,-1 0-1 0 0,1-21 1 0 0,-2 30-702 0 0,-1-1 1 0 0,0 1-1 0 0,0-1 1 0 0,0 1-1 0 0,0-1 1 0 0,-1 1-1 0 0,1-1 1 0 0,-1 1-1 0 0,-1 0 1 0 0,-3-7-1 0 0,5 9-156 0 0,-1 0-1 0 0,1 1 0 0 0,0-1 0 0 0,-1 0 1 0 0,1 1-1 0 0,-1-1 0 0 0,0 1 1 0 0,1 0-1 0 0,-1-1 0 0 0,0 1 1 0 0,0 0-1 0 0,0 0 0 0 0,0 0 0 0 0,0 0 1 0 0,0 1-1 0 0,0-1 0 0 0,0 1 1 0 0,0-1-1 0 0,-1 1 0 0 0,1-1 0 0 0,0 1 1 0 0,0 0-1 0 0,0 0 0 0 0,-3 0 1 0 0,5 1-100 0 0,0-1 0 0 0,0 0 0 0 0,-1 0 0 0 0,1 0 0 0 0,0 0 0 0 0,0 1 0 0 0,0-1 0 0 0,0 0 0 0 0,0 0 0 0 0,-1 0 0 0 0,1 0 0 0 0,0 1 0 0 0,0-1 0 0 0,0 0 0 0 0,0 0 0 0 0,0 1 0 0 0,0-1 0 0 0,0 0 0 0 0,0 0 0 0 0,0 0 0 0 0,0 1 0 0 0,0-1 0 0 0,0 0 0 0 0,0 0 0 0 0,0 1 0 0 0,0-1 0 0 0,0 0 0 0 0,0 0 0 0 0,0 0 0 0 0,0 1 0 0 0,0-1 0 0 0,0 0 0 0 0,0 0 1 0 0,1 0-1 0 0,-1 1 0 0 0,0-1 0 0 0,0 0 0 0 0,0 0 0 0 0,0 0 0 0 0,0 1 0 0 0,1-1 0 0 0,-1 0 0 0 0,0 0 0 0 0,0 0 0 0 0,0 0 0 0 0,0 0 0 0 0,1 0 0 0 0,-1 1 0 0 0,0-1 0 0 0,0 0 0 0 0,0 0 0 0 0,1 0 0 0 0,11 10-758 0 0,34 7-5015 0 0,-21-9 3901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5.978"/>
    </inkml:context>
    <inkml:brush xml:id="br0">
      <inkml:brushProperty name="width" value="0.05" units="cm"/>
      <inkml:brushProperty name="height" value="0.05" units="cm"/>
    </inkml:brush>
  </inkml:definitions>
  <inkml:trace contextRef="#ctx0" brushRef="#br0">163 0 808 0 0,'-9'4'1434'0'0,"0"1"1"0"0,0-1-1 0 0,0 1 1 0 0,0 1-1 0 0,1 0 0 0 0,-13 11 1 0 0,12-8-352 0 0,0 0 0 0 0,0 1 1 0 0,1 0-1 0 0,0 0 0 0 0,-8 16 1 0 0,12-20-723 0 0,0 1 0 0 0,1 0 0 0 0,-1 0 1 0 0,1 0-1 0 0,1 0 0 0 0,0 1 0 0 0,0-1 1 0 0,0 0-1 0 0,1 1 0 0 0,0 0 0 0 0,0-1 0 0 0,1 1 1 0 0,0 0-1 0 0,0-1 0 0 0,1 1 0 0 0,0 0 1 0 0,0-1-1 0 0,1 1 0 0 0,0-1 0 0 0,0 1 0 0 0,6 10 1 0 0,-5-14-399 0 0,0 1 0 0 0,1-1 0 0 0,-1 0 1 0 0,1 0-1 0 0,0 0 0 0 0,0 0 0 0 0,0-1 1 0 0,1 0-1 0 0,-1 0 0 0 0,1 0 0 0 0,0 0 1 0 0,0-1-1 0 0,0 0 0 0 0,0 0 0 0 0,7 2 1 0 0,36 6-3162 0 0,-2-7-3497 0 0,-26-4 4153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5.330"/>
    </inkml:context>
    <inkml:brush xml:id="br0">
      <inkml:brushProperty name="width" value="0.05" units="cm"/>
      <inkml:brushProperty name="height" value="0.05" units="cm"/>
    </inkml:brush>
  </inkml:definitions>
  <inkml:trace contextRef="#ctx0" brushRef="#br0">458 428 228 0 0,'2'0'310'0'0,"0"-1"-1"0"0,0 0 1 0 0,1-1-1 0 0,-1 1 1 0 0,0 0 0 0 0,0-1-1 0 0,0 1 1 0 0,-1-1 0 0 0,1 1-1 0 0,0-1 1 0 0,-1 0-1 0 0,1 0 1 0 0,-1 0 0 0 0,1 0-1 0 0,-1 0 1 0 0,0 0 0 0 0,0 0-1 0 0,0 0 1 0 0,0 0-1 0 0,0-1 1 0 0,0 1 0 0 0,-1 0-1 0 0,2-6 1 0 0,-3 6-128 0 0,0 0-1 0 0,0 0 1 0 0,0-1 0 0 0,0 1 0 0 0,-1 0-1 0 0,1 0 1 0 0,0 0 0 0 0,-1 0 0 0 0,0 0-1 0 0,1 1 1 0 0,-1-1 0 0 0,0 0 0 0 0,0 1-1 0 0,0-1 1 0 0,0 1 0 0 0,0 0 0 0 0,0 0-1 0 0,0-1 1 0 0,0 2 0 0 0,-1-1-1 0 0,1 0 1 0 0,0 0 0 0 0,-1 1 0 0 0,-2-1-1 0 0,-21-6 271 0 0,0 1-1 0 0,0 1 1 0 0,-1 2-1 0 0,0 0 1 0 0,1 2-1 0 0,-1 1 0 0 0,0 1 1 0 0,0 2-1 0 0,1 0 1 0 0,0 2-1 0 0,-1 0 1 0 0,2 2-1 0 0,-39 16 0 0 0,61-22-345 0 0,0 0-1 0 0,0 1 1 0 0,0 0-1 0 0,0 0 0 0 0,0-1 1 0 0,1 1-1 0 0,-1 1 1 0 0,1-1-1 0 0,-1 0 1 0 0,1 1-1 0 0,0-1 0 0 0,0 1 1 0 0,-3 5-1 0 0,5-7-52 0 0,-1-1 0 0 0,1 1 0 0 0,0 0 0 0 0,0 0 0 0 0,0-1-1 0 0,0 1 1 0 0,-1 0 0 0 0,1 0 0 0 0,0-1 0 0 0,0 1 0 0 0,1 0 0 0 0,-1 0 0 0 0,0-1 0 0 0,0 1-1 0 0,0 0 1 0 0,0 0 0 0 0,1-1 0 0 0,-1 1 0 0 0,0 0 0 0 0,1-1 0 0 0,-1 1 0 0 0,1 0-1 0 0,0 0 1 0 0,0 1 20 0 0,1-1-1 0 0,-1 0 0 0 0,1 1 0 0 0,0-1 1 0 0,0 0-1 0 0,0 0 0 0 0,0 0 1 0 0,0 0-1 0 0,0 0 0 0 0,0 0 0 0 0,4 0 1 0 0,9 2 105 0 0,1 0 1 0 0,-1-1-1 0 0,0-1 1 0 0,1-1-1 0 0,-1 0 1 0 0,1-1-1 0 0,17-3 1 0 0,-3-1 42 0 0,0-2 1 0 0,49-17 0 0 0,-69 21-177 0 0,0-2 0 0 0,0 1 1 0 0,0-1-1 0 0,0-1 0 0 0,-1 0 0 0 0,0 0 0 0 0,0-1 0 0 0,-1 0 0 0 0,0 0 0 0 0,0-1 0 0 0,0 0 0 0 0,-1-1 0 0 0,0 1 1 0 0,-1-1-1 0 0,0-1 0 0 0,6-12 0 0 0,-7 10-11 0 0,-1 0 0 0 0,0-1-1 0 0,-1 1 1 0 0,0-1 0 0 0,-1 0 0 0 0,0 0 0 0 0,-1 0 0 0 0,-1 0 0 0 0,0 0 0 0 0,-1 0-1 0 0,0 0 1 0 0,-1 0 0 0 0,-4-18 0 0 0,-16-39 277 0 0,22 69-8 0 0,1 13-129 0 0,1 1 0 0 0,0 0 0 0 0,1-1 0 0 0,8 20 0 0 0,1 10 129 0 0,-2 3-81 0 0,-7-25-186 0 0,1 1 1 0 0,1-1-1 0 0,1 0 1 0 0,0-1-1 0 0,2 0 0 0 0,0 0 1 0 0,1 0-1 0 0,18 27 1 0 0,-22-42-339 0 0,-1 1-1 0 0,1-1 1 0 0,1 0 0 0 0,-1 0 0 0 0,1 0 0 0 0,-1-1-1 0 0,1 1 1 0 0,0-2 0 0 0,1 1 0 0 0,-1-1-1 0 0,0 0 1 0 0,1 0 0 0 0,6 1 0 0 0,52 3-7955 0 0,-42-8 5632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6.314"/>
    </inkml:context>
    <inkml:brush xml:id="br0">
      <inkml:brushProperty name="width" value="0.05" units="cm"/>
      <inkml:brushProperty name="height" value="0.05" units="cm"/>
    </inkml:brush>
  </inkml:definitions>
  <inkml:trace contextRef="#ctx0" brushRef="#br0">121 63 64 0 0,'-2'-10'1330'0'0,"1"5"-159"0"0,0 0-1 0 0,0 0 0 0 0,0 1 0 0 0,0-1 0 0 0,-1 0 0 0 0,0 1 0 0 0,0-1 1 0 0,0 1-1 0 0,-4-6 0 0 0,6 10-977 0 0,-1 0 1 0 0,0-1-1 0 0,0 1 0 0 0,1 0 1 0 0,-1 0-1 0 0,0 0 1 0 0,0 0-1 0 0,0 0 0 0 0,1 0 1 0 0,-1 0-1 0 0,0 1 0 0 0,0-1 1 0 0,1 0-1 0 0,-1 0 1 0 0,0 1-1 0 0,1-1 0 0 0,-1 0 1 0 0,0 1-1 0 0,1-1 1 0 0,-1 0-1 0 0,0 1 0 0 0,1-1 1 0 0,-1 1-1 0 0,1-1 0 0 0,-1 1 1 0 0,1-1-1 0 0,-1 1 1 0 0,1 0-1 0 0,-1-1 0 0 0,1 1 1 0 0,-1 1-1 0 0,-16 20 1619 0 0,8-8-1158 0 0,1 1 0 0 0,0 0 0 0 0,1 1 1 0 0,1-1-1 0 0,0 1 0 0 0,1 1 0 0 0,1-1 0 0 0,1 1 0 0 0,-2 21 1 0 0,4-33-571 0 0,1 0 0 0 0,0 0 1 0 0,0 0-1 0 0,1 1 0 0 0,0-1 1 0 0,0 0-1 0 0,0 0 0 0 0,0 0 1 0 0,1 0-1 0 0,0 0 0 0 0,0 0 1 0 0,0-1-1 0 0,0 1 0 0 0,5 5 1 0 0,-4-6-194 0 0,1-1 1 0 0,-1 0 0 0 0,1 0 0 0 0,-1-1 0 0 0,1 1 0 0 0,0-1-1 0 0,0 0 1 0 0,0 1 0 0 0,0-2 0 0 0,0 1 0 0 0,1 0-1 0 0,-1-1 1 0 0,1 0 0 0 0,-1 0 0 0 0,1 0 0 0 0,-1-1 0 0 0,1 0-1 0 0,-1 0 1 0 0,6 0 0 0 0,20-4-3333 0 0,-12-3-4249 0 0,-14 4 5015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6.664"/>
    </inkml:context>
    <inkml:brush xml:id="br0">
      <inkml:brushProperty name="width" value="0.05" units="cm"/>
      <inkml:brushProperty name="height" value="0.05" units="cm"/>
    </inkml:brush>
  </inkml:definitions>
  <inkml:trace contextRef="#ctx0" brushRef="#br0">43 18 300 0 0,'-21'-2'552'0'0,"0"-7"17512"0"0,21 8-17910 0 0,27-2 3468 0 0,40 3-295 0 0,-25 1-5575 0 0,1-3-6317 0 0,-32 1 5960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7.013"/>
    </inkml:context>
    <inkml:brush xml:id="br0">
      <inkml:brushProperty name="width" value="0.05" units="cm"/>
      <inkml:brushProperty name="height" value="0.05" units="cm"/>
    </inkml:brush>
  </inkml:definitions>
  <inkml:trace contextRef="#ctx0" brushRef="#br0">0 17 184 0 0,'16'-17'10062'0'0,"-13"18"-9524"0"0,0-1-1 0 0,0 0 1 0 0,1 1-1 0 0,-1-1 0 0 0,0 1 1 0 0,0 0-1 0 0,0 0 1 0 0,0 0-1 0 0,0 1 0 0 0,0-1 1 0 0,0 1-1 0 0,-1-1 1 0 0,1 1-1 0 0,0 0 1 0 0,3 4-1 0 0,-1-2 55 0 0,-1 1 1 0 0,0 0-1 0 0,0 0 1 0 0,-1 1-1 0 0,1-1 0 0 0,-1 1 1 0 0,4 9-1 0 0,-3-4-66 0 0,0 1-1 0 0,-1-1 1 0 0,0 1-1 0 0,-1-1 1 0 0,0 1-1 0 0,-1 0 1 0 0,0 0-1 0 0,-2 15 1 0 0,0-17-340 0 0,-1 0 1 0 0,0 0-1 0 0,0-1 0 0 0,-1 1 1 0 0,-1 0-1 0 0,1-1 1 0 0,-2 0-1 0 0,-8 15 0 0 0,0-5-3326 0 0,-1 0-3397 0 0</inkml:trace>
  <inkml:trace contextRef="#ctx0" brushRef="#br0" timeOffset="1">340 290 144 0 0,'0'0'12500'0'0,"15"10"-4569"0"0,1-14-5063 0 0,-15-5-1858 0 0,-2 7-1404 0 0,0 1 1 0 0,-1-1 0 0 0,1 1 0 0 0,0 0-1 0 0,-1-1 1 0 0,1 1 0 0 0,0 0 0 0 0,-1 0-1 0 0,1 0 1 0 0,-1 0 0 0 0,0 0-1 0 0,1 0 1 0 0,-1 1 0 0 0,-2-2 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7.384"/>
    </inkml:context>
    <inkml:brush xml:id="br0">
      <inkml:brushProperty name="width" value="0.05" units="cm"/>
      <inkml:brushProperty name="height" value="0.05" units="cm"/>
    </inkml:brush>
  </inkml:definitions>
  <inkml:trace contextRef="#ctx0" brushRef="#br0">18 22 668 0 0,'0'-1'452'0'0,"0"0"1"0"0,0 0-1 0 0,0 0 0 0 0,0 0 1 0 0,0 0-1 0 0,0 0 1 0 0,1 0-1 0 0,-1 0 0 0 0,0 0 1 0 0,1 0-1 0 0,-1 0 0 0 0,0 0 1 0 0,1 0-1 0 0,-1 1 0 0 0,1-1 1 0 0,-1 0-1 0 0,1 0 1 0 0,0 1-1 0 0,-1-1 0 0 0,1 0 1 0 0,0 0-1 0 0,0 1 0 0 0,-1-1 1 0 0,2 0-1 0 0,6 21 6772 0 0,-3 40-1766 0 0,-7-11-2870 0 0,-12 60 0 0 0,4-57-5619 0 0,-5-1-6693 0 0,14-46 6797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7.767"/>
    </inkml:context>
    <inkml:brush xml:id="br0">
      <inkml:brushProperty name="width" value="0.05" units="cm"/>
      <inkml:brushProperty name="height" value="0.05" units="cm"/>
    </inkml:brush>
  </inkml:definitions>
  <inkml:trace contextRef="#ctx0" brushRef="#br0">4 153 304 0 0,'-1'-3'400'0'0,"0"0"1"0"0,0-1-1 0 0,1 1 1 0 0,-1-1-1 0 0,1 1 1 0 0,0-1-1 0 0,0 1 1 0 0,0-1-1 0 0,1 1 1 0 0,-1-1-1 0 0,1 1 1 0 0,0-1-1 0 0,0 1 0 0 0,0 0 1 0 0,0 0-1 0 0,1-1 1 0 0,-1 1-1 0 0,1 0 1 0 0,2-3-1 0 0,0 1 125 0 0,1 0-1 0 0,-1 0 0 0 0,1 0 0 0 0,1 1 1 0 0,-1-1-1 0 0,0 1 0 0 0,1 1 1 0 0,0-1-1 0 0,9-3 0 0 0,0 0 338 0 0,1 1 0 0 0,1 1 0 0 0,-1 0 0 0 0,0 1 0 0 0,1 1 0 0 0,0 0 0 0 0,22 1 1 0 0,-31 2-535 0 0,1 0 1 0 0,0 1 0 0 0,-1 0 0 0 0,1 1 0 0 0,-1 0 0 0 0,0 0 0 0 0,0 0 0 0 0,0 1 0 0 0,0 1 0 0 0,0-1 0 0 0,0 1 0 0 0,-1 1 0 0 0,0-1-1 0 0,0 1 1 0 0,9 8 0 0 0,-13-9-225 0 0,1-1-1 0 0,-2 1 1 0 0,1-1-1 0 0,0 1 1 0 0,-1 0-1 0 0,1 0 1 0 0,-1 0-1 0 0,-1 0 1 0 0,1 1-1 0 0,0-1 0 0 0,-1 0 1 0 0,0 1-1 0 0,0-1 1 0 0,0 1-1 0 0,-1-1 1 0 0,1 1-1 0 0,-1 0 1 0 0,0-1-1 0 0,0 1 1 0 0,-1-1-1 0 0,1 1 1 0 0,-1-1-1 0 0,0 1 1 0 0,0-1-1 0 0,-1 1 0 0 0,0-1 1 0 0,1 0-1 0 0,-1 0 1 0 0,-5 8-1 0 0,0 0-165 0 0,-1 0 0 0 0,-1 0 0 0 0,0-1 0 0 0,-15 16 1 0 0,20-23-69 0 0,-1 1 0 0 0,0-1 0 0 0,0 0 0 0 0,0 0 0 0 0,-1-1 1 0 0,1 1-1 0 0,-1-1 0 0 0,0 0 0 0 0,0-1 0 0 0,0 1 0 0 0,0-1 1 0 0,-8 1-1 0 0,25-4 313 0 0,0 1 1 0 0,0 0 0 0 0,0 1-1 0 0,0 0 1 0 0,1 1 0 0 0,-1 0-1 0 0,-1 0 1 0 0,1 2-1 0 0,0-1 1 0 0,-1 1 0 0 0,1 1-1 0 0,-1-1 1 0 0,0 2 0 0 0,-1 0-1 0 0,12 8 1 0 0,-2 1 245 0 0,-1 0 1 0 0,-1 1 0 0 0,-1 1-1 0 0,0 0 1 0 0,-2 1-1 0 0,24 37 1 0 0,-36-51-787 0 0,9 10-7458 0 0,-11-13 7615 0 0,1-1 1 0 0,-1 0-1 0 0,0 0 0 0 0,1 1 0 0 0,-1-1 1 0 0,0 0-1 0 0,1 0 0 0 0,-1 0 0 0 0,0 1 0 0 0,1-1 1 0 0,-1 0-1 0 0,1 0 0 0 0,-1 0 0 0 0,0 0 1 0 0,1 0-1 0 0,-1 0 0 0 0,1 0 0 0 0,-1 0 0 0 0,0 0 1 0 0,1 0-1 0 0,-1 0 0 0 0,1 0 0 0 0,-1 0 0 0 0,0 0 1 0 0,1 0-1 0 0,-1-1 0 0 0,1 1 0 0 0,-1 0 1 0 0,0 0-1 0 0,1 0 0 0 0,-1-1 0 0 0,0 1 0 0 0,1 0 1 0 0,-1 0-1 0 0,0-1 0 0 0,0 1 0 0 0,1-1 1 0 0,1-3-2716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8.132"/>
    </inkml:context>
    <inkml:brush xml:id="br0">
      <inkml:brushProperty name="width" value="0.05" units="cm"/>
      <inkml:brushProperty name="height" value="0.05" units="cm"/>
    </inkml:brush>
  </inkml:definitions>
  <inkml:trace contextRef="#ctx0" brushRef="#br0">1 29 596 0 0,'1'-2'420'0'0,"0"0"1"0"0,0 1-1 0 0,1-1 0 0 0,-1 0 1 0 0,1 0-1 0 0,-1 0 0 0 0,1 1 1 0 0,0-1-1 0 0,0 1 0 0 0,0-1 1 0 0,0 1-1 0 0,0 0 0 0 0,0 0 1 0 0,0 0-1 0 0,0 0 0 0 0,0 0 1 0 0,0 0-1 0 0,1 1 0 0 0,-1-1 1 0 0,0 1-1 0 0,1-1 0 0 0,2 1 1 0 0,-1 0 4 0 0,-1 1 0 0 0,1 0 0 0 0,0 0 0 0 0,0 0 0 0 0,-1 0 0 0 0,1 1 0 0 0,0-1 0 0 0,-1 1 0 0 0,1 0 0 0 0,-1 0 0 0 0,0 0 0 0 0,4 3 0 0 0,7 8 452 0 0,0 0 0 0 0,-1 1 0 0 0,-1 1 0 0 0,13 17 0 0 0,-22-27-682 0 0,9 11 456 0 0,-1 2 0 0 0,0 0 0 0 0,-1 0 0 0 0,-1 0 0 0 0,-1 1 0 0 0,0 1 1 0 0,-2 0-1 0 0,0-1 0 0 0,-1 2 0 0 0,-1-1 0 0 0,2 41 0 0 0,-6-49-506 0 0,0 0 0 0 0,-1 1 0 0 0,-1-1 0 0 0,0 0 0 0 0,0 0 0 0 0,-1 0 0 0 0,-1-1 0 0 0,0 1-1 0 0,0-1 1 0 0,-1 0 0 0 0,-1 0 0 0 0,0 0 0 0 0,0-1 0 0 0,-1 1 0 0 0,0-2 0 0 0,-1 1 0 0 0,0-1 0 0 0,-1 0-1 0 0,0-1 1 0 0,0 0 0 0 0,-14 9 0 0 0,-40 16-687 0 0,26-17-5256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08.582"/>
    </inkml:context>
    <inkml:brush xml:id="br0">
      <inkml:brushProperty name="width" value="0.05" units="cm"/>
      <inkml:brushProperty name="height" value="0.05" units="cm"/>
    </inkml:brush>
  </inkml:definitions>
  <inkml:trace contextRef="#ctx0" brushRef="#br0">1 54 792 0 0,'0'0'3758'0'0,"4"-1"-67"0"0,23-3-958 0 0,32-11 1530 0 0,57-11 2318 0 0,-39 18-6474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0.313"/>
    </inkml:context>
    <inkml:brush xml:id="br0">
      <inkml:brushProperty name="width" value="0.05" units="cm"/>
      <inkml:brushProperty name="height" value="0.05" units="cm"/>
    </inkml:brush>
  </inkml:definitions>
  <inkml:trace contextRef="#ctx0" brushRef="#br0">26 498 76 0 0,'-10'2'-443'0'0,"-6"5"12746"0"0,27-9-10024 0 0,23-8-976 0 0,-2-2 0 0 0,1-1 0 0 0,-2-1 0 0 0,49-30 0 0 0,-54 29-830 0 0,-1 1 7 0 0,0-2 1 0 0,-1 0-1 0 0,0-2 1 0 0,25-24-1 0 0,-36 28-183 0 0,0 0-1 0 0,0-1 1 0 0,-2-1-1 0 0,0 0 1 0 0,0 0-1 0 0,-2-1 1 0 0,10-23-1 0 0,-18 38-271 0 0,22-64 895 0 0,-21 62-841 0 0,-1-1 1 0 0,0 0 0 0 0,0 1 0 0 0,0-1-1 0 0,-1 1 1 0 0,1-1 0 0 0,-1 0-1 0 0,-1 0 1 0 0,1 1 0 0 0,0-1 0 0 0,-1 0-1 0 0,-2-5 1 0 0,3 9-66 0 0,-1 0-1 0 0,0 1 1 0 0,1-1-1 0 0,-1 0 1 0 0,0 1 0 0 0,1-1-1 0 0,-1 1 1 0 0,0-1 0 0 0,0 1-1 0 0,1-1 1 0 0,-1 1-1 0 0,0 0 1 0 0,0-1 0 0 0,0 1-1 0 0,0 0 1 0 0,0-1 0 0 0,0 1-1 0 0,1 0 1 0 0,-1 0 0 0 0,0 0-1 0 0,0 0 1 0 0,0 0-1 0 0,0 0 1 0 0,0 0 0 0 0,0 0-1 0 0,0 1 1 0 0,0-1 0 0 0,1 0-1 0 0,-1 1 1 0 0,0-1 0 0 0,0 0-1 0 0,-1 1 1 0 0,-31 15 46 0 0,29-14-36 0 0,-17 10 1 0 0,2 1 0 0 0,-1 0 0 0 0,2 1 0 0 0,0 1 0 0 0,0 1 0 0 0,2 1 0 0 0,0 0 0 0 0,1 1 0 0 0,1 1 0 0 0,0 0 0 0 0,1 1 1 0 0,2 0-1 0 0,-17 39 0 0 0,25-52 5 0 0,1-1 0 0 0,0 1 0 0 0,0 0 1 0 0,1-1-1 0 0,0 1 0 0 0,0 0 0 0 0,0 0 0 0 0,1 0 1 0 0,0-1-1 0 0,1 1 0 0 0,-1 0 0 0 0,1 0 1 0 0,1 0-1 0 0,-1-1 0 0 0,1 1 0 0 0,0 0 1 0 0,1-1-1 0 0,-1 0 0 0 0,5 8 0 0 0,-2-7 15 0 0,0-1 1 0 0,0 1-1 0 0,1-1 0 0 0,0 0 1 0 0,0-1-1 0 0,1 1 0 0 0,-1-1 1 0 0,1 0-1 0 0,0-1 0 0 0,0 0 1 0 0,1 0-1 0 0,-1 0 0 0 0,1-1 0 0 0,0 0 1 0 0,12 3-1 0 0,-9-4-255 0 0,0 0 1 0 0,1 0-1 0 0,-1-1 0 0 0,1-1 0 0 0,-1 0 0 0 0,1 0 1 0 0,-1-1-1 0 0,1 0 0 0 0,-1-1 0 0 0,17-5 0 0 0,-16 3-1583 0 0,0 0 0 0 0,0-1-1 0 0,-1-1 1 0 0,1 0 0 0 0,14-10-1 0 0,-7 2-1137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0.734"/>
    </inkml:context>
    <inkml:brush xml:id="br0">
      <inkml:brushProperty name="width" value="0.05" units="cm"/>
      <inkml:brushProperty name="height" value="0.05" units="cm"/>
    </inkml:brush>
  </inkml:definitions>
  <inkml:trace contextRef="#ctx0" brushRef="#br0">0 5 120 0 0,'0'0'9126'0'0,"4"50"-339"0"0,2 19-1954 0 0,-5-69-6803 0 0,-1 0 1 0 0,0 1 0 0 0,0-1 0 0 0,1 0 0 0 0,-1 0 0 0 0,0 1-1 0 0,1-1 1 0 0,-1 0 0 0 0,0 0 0 0 0,1 0 0 0 0,-1 0 0 0 0,0 0-1 0 0,1 0 1 0 0,-1 1 0 0 0,0-1 0 0 0,1 0 0 0 0,-1 0 0 0 0,0 0 0 0 0,1 0-1 0 0,-1 0 1 0 0,0 0 0 0 0,1 0 0 0 0,-1-1 0 0 0,1 1 0 0 0,-1 0-1 0 0,0 0 1 0 0,1 0 0 0 0,-1 0 0 0 0,0 0 0 0 0,1 0 0 0 0,-1-1-1 0 0,0 1 1 0 0,0 0 0 0 0,1 0 0 0 0,-1-1 0 0 0,0 1 0 0 0,1 0-1 0 0,-1 0 1 0 0,0-1 0 0 0,0 1 0 0 0,0 0 0 0 0,1-1 0 0 0,-1 1-1 0 0,0 0 1 0 0,0 0 0 0 0,0-1 0 0 0,14-14 187 0 0,-2 0-33 0 0,40-45 296 0 0,-48 57-410 0 0,-1 0-1 0 0,0 0 1 0 0,1 1-1 0 0,-1-1 0 0 0,1 1 1 0 0,0-1-1 0 0,0 1 0 0 0,0 1 1 0 0,0-1-1 0 0,0 0 0 0 0,0 1 1 0 0,0 0-1 0 0,1 0 0 0 0,7-1 1 0 0,-11 2-10 0 0,1 1 1 0 0,0-1 0 0 0,-1 1 0 0 0,1-1-1 0 0,-1 1 1 0 0,1 0 0 0 0,-1-1 0 0 0,1 1-1 0 0,-1 0 1 0 0,1 0 0 0 0,-1 0 0 0 0,0 0 0 0 0,1 1-1 0 0,-1-1 1 0 0,0 0 0 0 0,0 0 0 0 0,0 1-1 0 0,0-1 1 0 0,0 1 0 0 0,0-1 0 0 0,0 0-1 0 0,-1 1 1 0 0,1 0 0 0 0,-1-1 0 0 0,1 1-1 0 0,-1-1 1 0 0,1 1 0 0 0,-1 2 0 0 0,10 57 1111 0 0,-8-42-794 0 0,-2-16-534 0 0,1 0 0 0 0,0 0 1 0 0,0-1-1 0 0,0 1 0 0 0,0 0 0 0 0,0-1 0 0 0,0 1 0 0 0,1-1 0 0 0,-1 1 1 0 0,1-1-1 0 0,0 0 0 0 0,-1 0 0 0 0,1 1 0 0 0,0-1 0 0 0,0 0 0 0 0,1-1 0 0 0,-1 1 1 0 0,0 0-1 0 0,1-1 0 0 0,-1 1 0 0 0,1-1 0 0 0,-1 0 0 0 0,1 0 0 0 0,-1 0 0 0 0,1 0 1 0 0,0 0-1 0 0,0 0 0 0 0,0-1 0 0 0,-1 1 0 0 0,1-1 0 0 0,0 0 0 0 0,4 0 1 0 0,10 0-1940 0 0,0-1 0 0 0,-1-1 0 0 0,1-1 0 0 0,21-5 0 0 0,-30 6 1301 0 0,27-6-1819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1.082"/>
    </inkml:context>
    <inkml:brush xml:id="br0">
      <inkml:brushProperty name="width" value="0.05" units="cm"/>
      <inkml:brushProperty name="height" value="0.05" units="cm"/>
    </inkml:brush>
  </inkml:definitions>
  <inkml:trace contextRef="#ctx0" brushRef="#br0">319 22 384 0 0,'-5'-3'570'0'0,"-1"0"0"0"0,0 0-1 0 0,0 0 1 0 0,-1 1 0 0 0,1 0 0 0 0,0 0-1 0 0,-1 1 1 0 0,1 0 0 0 0,-1 0 0 0 0,0 0-1 0 0,1 1 1 0 0,-1 0 0 0 0,0 1 0 0 0,1-1-1 0 0,-1 1 1 0 0,-9 2 0 0 0,7 0-11 0 0,0 1 1 0 0,0 0-1 0 0,0 0 1 0 0,1 1-1 0 0,-1 0 0 0 0,1 1 1 0 0,0-1-1 0 0,0 2 1 0 0,1-1-1 0 0,-12 13 0 0 0,9-8-52 0 0,0 1-1 0 0,1 1 1 0 0,0-1-1 0 0,0 2 1 0 0,2-1-1 0 0,-1 1 1 0 0,2 0-1 0 0,0 0 1 0 0,1 1-1 0 0,0 0 1 0 0,1 0-1 0 0,1 0 1 0 0,-3 22-1 0 0,6-25-282 0 0,0 0 0 0 0,0-1-1 0 0,1 1 1 0 0,0 0-1 0 0,1 0 1 0 0,1-1-1 0 0,-1 1 1 0 0,2-1-1 0 0,0 0 1 0 0,0 0-1 0 0,1 0 1 0 0,0 0 0 0 0,1-1-1 0 0,0 0 1 0 0,1 0-1 0 0,0-1 1 0 0,1 0-1 0 0,9 10 1 0 0,-6-8-252 0 0,1 0 0 0 0,1-1-1 0 0,0 0 1 0 0,0-1 0 0 0,1 0 0 0 0,20 9 0 0 0,9-4-3114 0 0,2-10-4161 0 0,-28-5 4404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5.696"/>
    </inkml:context>
    <inkml:brush xml:id="br0">
      <inkml:brushProperty name="width" value="0.05" units="cm"/>
      <inkml:brushProperty name="height" value="0.05" units="cm"/>
    </inkml:brush>
  </inkml:definitions>
  <inkml:trace contextRef="#ctx0" brushRef="#br0">215 21 704 0 0,'0'0'346'0'0,"1"-1"0"0"0,-1 0 0 0 0,0 1 1 0 0,0-1-1 0 0,0 0 0 0 0,0 1 0 0 0,0-1 0 0 0,0 0 0 0 0,0 1 0 0 0,0-1 0 0 0,0 0 1 0 0,0 1-1 0 0,0-1 0 0 0,-1 0 0 0 0,1 1 0 0 0,0-1 0 0 0,0 1 0 0 0,-1-1 1 0 0,1 0-1 0 0,0 1 0 0 0,-1-1 0 0 0,1 1 0 0 0,0-1 0 0 0,-1 1 0 0 0,1-1 0 0 0,-1 1 1 0 0,1-1-1 0 0,-1 1 0 0 0,1-1 0 0 0,-1 1 0 0 0,1 0 0 0 0,-1-1 0 0 0,0 1 0 0 0,1 0 1 0 0,-1 0-1 0 0,1-1 0 0 0,-2 1 0 0 0,0 0 31 0 0,0 1 0 0 0,0 0 0 0 0,-1-1 0 0 0,1 1-1 0 0,0 0 1 0 0,0 0 0 0 0,0 0 0 0 0,1 1 0 0 0,-1-1 0 0 0,0 0 0 0 0,-3 4 0 0 0,-52 57 704 0 0,51-55 96 0 0,-38 42 587 0 0,2-3-965 0 0,17-14-4541 0 0,23-27-48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1.463"/>
    </inkml:context>
    <inkml:brush xml:id="br0">
      <inkml:brushProperty name="width" value="0.05" units="cm"/>
      <inkml:brushProperty name="height" value="0.05" units="cm"/>
    </inkml:brush>
  </inkml:definitions>
  <inkml:trace contextRef="#ctx0" brushRef="#br0">0 131 36 0 0,'4'1'13008'0'0,"7"20"-9306"0"0,11 27-1908 0 0,3 18 1090 0 0,-17-39-1809 0 0,2 0 1 0 0,1-1-1 0 0,1 0 1 0 0,1-1-1 0 0,20 30 1 0 0,-32-54-997 0 0,0 0 1 0 0,0 0 0 0 0,0 0 0 0 0,-1 0 0 0 0,1 0 0 0 0,0 0 0 0 0,0 0 0 0 0,1 0 0 0 0,-1 0 0 0 0,0 0 0 0 0,0-1-1 0 0,0 1 1 0 0,0 0 0 0 0,1-1 0 0 0,-1 1 0 0 0,0-1 0 0 0,1 0 0 0 0,-1 1 0 0 0,0-1 0 0 0,1 0 0 0 0,-1 0 0 0 0,0 0-1 0 0,1 0 1 0 0,-1 0 0 0 0,0 0 0 0 0,3 0 0 0 0,-1-2-11 0 0,0 1-1 0 0,0 0 1 0 0,0-1 0 0 0,-1 0-1 0 0,1 1 1 0 0,-1-1 0 0 0,1 0 0 0 0,-1 0-1 0 0,0 0 1 0 0,0-1 0 0 0,3-3-1 0 0,6-10 21 0 0,-1 1 0 0 0,-1-1-1 0 0,9-21 1 0 0,-16 32 2 0 0,138-331 595 0 0,-140 335-830 0 0,0 0-1 0 0,0 0 1 0 0,1 1-1 0 0,-1-1 1 0 0,0 0 0 0 0,1 0-1 0 0,-1 1 1 0 0,0-1-1 0 0,1 0 1 0 0,-1 0-1 0 0,1 1 1 0 0,0-1-1 0 0,-1 1 1 0 0,1-1-1 0 0,-1 0 1 0 0,1 1-1 0 0,0-1 1 0 0,-1 1 0 0 0,1-1-1 0 0,0 1 1 0 0,0 0-1 0 0,-1-1 1 0 0,1 1-1 0 0,0 0 1 0 0,0-1-1 0 0,-1 1 1 0 0,1 0-1 0 0,0 0 1 0 0,0 0-1 0 0,0 0 1 0 0,0 0 0 0 0,-1 0-1 0 0,1 0 1 0 0,0 0-1 0 0,1 0 1 0 0,25 20-8277 0 0,-23-16 7309 0 0,7 7-1844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1.864"/>
    </inkml:context>
    <inkml:brush xml:id="br0">
      <inkml:brushProperty name="width" value="0.05" units="cm"/>
      <inkml:brushProperty name="height" value="0.05" units="cm"/>
    </inkml:brush>
  </inkml:definitions>
  <inkml:trace contextRef="#ctx0" brushRef="#br0">125 5 40 0 0,'12'-4'18479'0'0,"-23"6"-17946"0"0,0 1 0 0 0,0 1 0 0 0,1 0 1 0 0,-1 0-1 0 0,1 1 0 0 0,-12 7 0 0 0,19-10-383 0 0,0-1 0 0 0,-1 1 0 0 0,1 0 1 0 0,0 1-1 0 0,0-1 0 0 0,0 0 0 0 0,0 1 0 0 0,1 0 0 0 0,-1 0 0 0 0,1 0 0 0 0,0 0 0 0 0,-1 0 1 0 0,1 0-1 0 0,0 0 0 0 0,1 1 0 0 0,-1-1 0 0 0,1 1 0 0 0,-1-1 0 0 0,1 1 0 0 0,0-1 0 0 0,1 1 1 0 0,-2 7-1 0 0,3-7-39 0 0,0 0 0 0 0,0-1 0 0 0,0 1 1 0 0,1-1-1 0 0,-1 1 0 0 0,1-1 0 0 0,0 1 0 0 0,0-1 1 0 0,0 0-1 0 0,0 0 0 0 0,1 0 0 0 0,-1 0 1 0 0,1 0-1 0 0,5 3 0 0 0,47 33 579 0 0,-43-31-474 0 0,18 10 122 0 0,33 22 363 0 0,-59-37-648 0 0,0 0 1 0 0,0 1-1 0 0,0-1 1 0 0,0 1 0 0 0,-1 0-1 0 0,1 0 1 0 0,-1 0 0 0 0,0 0-1 0 0,-1 1 1 0 0,5 9 0 0 0,-6-14-51 0 0,-1 1 1 0 0,0 0 0 0 0,0 0-1 0 0,0-1 1 0 0,0 1 0 0 0,1 0-1 0 0,-1 0 1 0 0,0 0 0 0 0,0 0-1 0 0,-1-1 1 0 0,1 1-1 0 0,0 0 1 0 0,0 0 0 0 0,0-1-1 0 0,0 1 1 0 0,-1 0 0 0 0,1 0-1 0 0,0-1 1 0 0,-1 1 0 0 0,1 0-1 0 0,-1 0 1 0 0,1-1 0 0 0,-1 1-1 0 0,1-1 1 0 0,-1 1-1 0 0,1 0 1 0 0,-2 0 0 0 0,-24 12 1 0 0,-30-5-1169 0 0,53-8 564 0 0,-22-2-472 0 0,17 0-2251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2.214"/>
    </inkml:context>
    <inkml:brush xml:id="br0">
      <inkml:brushProperty name="width" value="0.05" units="cm"/>
      <inkml:brushProperty name="height" value="0.05" units="cm"/>
    </inkml:brush>
  </inkml:definitions>
  <inkml:trace contextRef="#ctx0" brushRef="#br0">1 46 24 0 0,'71'-5'11367'0'0,"0"-5"-5541"0"0,21-2-1166 0 0,-33 8-2363 0 0,17 0 648 0 0,-27-6-4057 0 0,-47 9-257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2.532"/>
    </inkml:context>
    <inkml:brush xml:id="br0">
      <inkml:brushProperty name="width" value="0.05" units="cm"/>
      <inkml:brushProperty name="height" value="0.05" units="cm"/>
    </inkml:brush>
  </inkml:definitions>
  <inkml:trace contextRef="#ctx0" brushRef="#br0">15 17 236 0 0,'24'-16'19420'0'0,"-27"34"-17669"0"0,-4 5-608 0 0,0-6-241 0 0,2 0 0 0 0,0 0 0 0 0,1 1 0 0 0,-3 34 0 0 0,7-49-912 0 0,0 1 0 0 0,0 0 0 0 0,0 0 0 0 0,0-1 0 0 0,1 1 0 0 0,0 0 0 0 0,-1-1 0 0 0,1 1 0 0 0,1 0 0 0 0,-1-1 0 0 0,0 0 0 0 0,1 1 0 0 0,0-1 0 0 0,0 0 0 0 0,0 1 0 0 0,0-1 0 0 0,0-1 0 0 0,1 1 0 0 0,-1 0 0 0 0,1 0 0 0 0,0-1 0 0 0,0 1 0 0 0,0-1 0 0 0,0 0 0 0 0,0 0 0 0 0,0 0 0 0 0,0-1 0 0 0,1 1 0 0 0,6 1 0 0 0,-8-2-711 0 0,0 0 1 0 0,0-1-1 0 0,0 0 1 0 0,0 1 0 0 0,0-1-1 0 0,0 0 1 0 0,0 0-1 0 0,0 0 1 0 0,0 0-1 0 0,0-1 1 0 0,0 1-1 0 0,0 0 1 0 0,3-2 0 0 0,3-1-2141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2.864"/>
    </inkml:context>
    <inkml:brush xml:id="br0">
      <inkml:brushProperty name="width" value="0.05" units="cm"/>
      <inkml:brushProperty name="height" value="0.05" units="cm"/>
    </inkml:brush>
  </inkml:definitions>
  <inkml:trace contextRef="#ctx0" brushRef="#br0">7 196 676 0 0,'-1'-1'362'0'0,"0"0"0"0"0,1 0 0 0 0,-1 0-1 0 0,1 0 1 0 0,-1 0 0 0 0,1 0 0 0 0,-1 0 0 0 0,1 0-1 0 0,0 0 1 0 0,-1-1 0 0 0,1 1 0 0 0,0 0 0 0 0,0 0-1 0 0,0 0 1 0 0,0-1 0 0 0,0 1 0 0 0,0 0 0 0 0,0 0 0 0 0,0 0-1 0 0,0-1 1 0 0,1 1 0 0 0,-1 0 0 0 0,0 0 0 0 0,1 0-1 0 0,-1 0 1 0 0,1 0 0 0 0,0 0 0 0 0,-1 0 0 0 0,1 0 0 0 0,0 0-1 0 0,-1 0 1 0 0,1 0 0 0 0,1-1 0 0 0,40-37 3953 0 0,-15 15-1474 0 0,-25 23-2724 0 0,-1-1 0 0 0,1 1 0 0 0,-1-1 0 0 0,0 0 0 0 0,0 0 1 0 0,1 1-1 0 0,-1-1 0 0 0,0 0 0 0 0,0 0 0 0 0,-1 0 0 0 0,1 0 0 0 0,0 0 0 0 0,-1 0 0 0 0,1 0 1 0 0,-1 0-1 0 0,0-1 0 0 0,1 1 0 0 0,-1 0 0 0 0,0 0 0 0 0,0 0 0 0 0,0 0 0 0 0,-1 0 1 0 0,1-1-1 0 0,-1 1 0 0 0,1 0 0 0 0,-1 0 0 0 0,0 0 0 0 0,1 0 0 0 0,-1 0 0 0 0,-1-2 0 0 0,-1 1-140 0 0,0 0-1 0 0,0 1 0 0 0,0-1 0 0 0,0 0 0 0 0,-1 1 0 0 0,1 0 0 0 0,-1 0 1 0 0,1 0-1 0 0,-1 0 0 0 0,0 0 0 0 0,0 1 0 0 0,0 0 0 0 0,0-1 1 0 0,0 2-1 0 0,-5-2 0 0 0,-4 3-4068 0 0,24 7 2201 0 0,26 9-770 0 0,4-5-1620 0 0,-12-6 2488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3.234"/>
    </inkml:context>
    <inkml:brush xml:id="br0">
      <inkml:brushProperty name="width" value="0.05" units="cm"/>
      <inkml:brushProperty name="height" value="0.05" units="cm"/>
    </inkml:brush>
  </inkml:definitions>
  <inkml:trace contextRef="#ctx0" brushRef="#br0">159 1 764 0 0,'-5'0'1023'0'0,"0"0"-1"0"0,0 1 0 0 0,0-1 1 0 0,0 1-1 0 0,0 1 1 0 0,0-1-1 0 0,0 1 1 0 0,1-1-1 0 0,-1 2 1 0 0,0-1-1 0 0,1 0 1 0 0,0 1-1 0 0,-1 0 1 0 0,-4 4-1 0 0,2-1-70 0 0,1 0-1 0 0,0 1 1 0 0,1 0-1 0 0,-1 0 0 0 0,1 0 1 0 0,1 0-1 0 0,-8 16 1 0 0,6-8-182 0 0,0 1 1 0 0,1-1-1 0 0,1 1 0 0 0,0 0 1 0 0,1 0-1 0 0,1 0 0 0 0,1 1 1 0 0,0 27-1 0 0,1-40-676 0 0,1 1 0 0 0,-1-1-1 0 0,1 1 1 0 0,0-1 0 0 0,0 0-1 0 0,0 1 1 0 0,1-1 0 0 0,-1 0 0 0 0,1 0-1 0 0,0 0 1 0 0,1 0 0 0 0,-1 0-1 0 0,0 0 1 0 0,1 0 0 0 0,0-1 0 0 0,0 1-1 0 0,7 5 1 0 0,-6-7-562 0 0,-1 1 0 0 0,1-1 0 0 0,0 0 0 0 0,0 0 0 0 0,1 0 0 0 0,-1 0 0 0 0,6 1 0 0 0,38 1-10156 0 0,-31-5 7544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3.665"/>
    </inkml:context>
    <inkml:brush xml:id="br0">
      <inkml:brushProperty name="width" value="0.05" units="cm"/>
      <inkml:brushProperty name="height" value="0.05" units="cm"/>
    </inkml:brush>
  </inkml:definitions>
  <inkml:trace contextRef="#ctx0" brushRef="#br0">167 11 504 0 0,'-2'-2'883'0'0,"-1"1"0"0"0,1 0-1 0 0,-1 0 1 0 0,1 0 0 0 0,0 0 0 0 0,-1 0 0 0 0,0 0-1 0 0,1 0 1 0 0,-1 1 0 0 0,0 0 0 0 0,1-1 0 0 0,-1 1-1 0 0,0 0 1 0 0,1 0 0 0 0,-1 0 0 0 0,-4 1 0 0 0,1 1-104 0 0,0-1-1 0 0,0 1 1 0 0,0 0 0 0 0,0 1 0 0 0,0-1 0 0 0,1 1 0 0 0,-8 5 0 0 0,8-5-415 0 0,0 0 0 0 0,1 0 0 0 0,-1 1 0 0 0,1-1 0 0 0,0 1-1 0 0,0 0 1 0 0,0 0 0 0 0,0 1 0 0 0,1-1 0 0 0,0 1 0 0 0,-1 0 0 0 0,2 0 0 0 0,-1 0 0 0 0,1 0 0 0 0,0 0 0 0 0,0 1 0 0 0,-2 9 0 0 0,4-12-289 0 0,0-1 0 0 0,1 1 1 0 0,-1 0-1 0 0,1 0 0 0 0,0 0 1 0 0,0-1-1 0 0,0 1 0 0 0,0 0 0 0 0,0-1 1 0 0,1 1-1 0 0,-1-1 0 0 0,1 0 1 0 0,-1 1-1 0 0,1-1 0 0 0,0 0 0 0 0,0 0 1 0 0,0 0-1 0 0,0 0 0 0 0,1 0 1 0 0,-1-1-1 0 0,0 1 0 0 0,1-1 0 0 0,-1 1 1 0 0,1-1-1 0 0,0 0 0 0 0,-1 0 1 0 0,1 0-1 0 0,0 0 0 0 0,-1 0 0 0 0,1-1 1 0 0,5 1-1 0 0,-5 0-8 0 0,0-1-1 0 0,0 1 1 0 0,0-1-1 0 0,1 0 1 0 0,-1 0-1 0 0,0 0 1 0 0,0 0 0 0 0,0 0-1 0 0,0-1 1 0 0,0 1-1 0 0,0-1 1 0 0,0 0 0 0 0,0 0-1 0 0,0 0 1 0 0,-1-1-1 0 0,1 1 1 0 0,0 0-1 0 0,-1-1 1 0 0,1 0 0 0 0,-1 0-1 0 0,1 0 1 0 0,-1 0-1 0 0,0 0 1 0 0,0 0 0 0 0,0 0-1 0 0,0-1 1 0 0,0 1-1 0 0,0-1 1 0 0,-1 1-1 0 0,3-4 1 0 0,-3 3-138 0 0,-1 0 1 0 0,1 0-1 0 0,0 0 1 0 0,-1 0-1 0 0,1 0 1 0 0,-1 0-1 0 0,0 0 1 0 0,0 0-1 0 0,0 0 0 0 0,0 0 1 0 0,0 0-1 0 0,-1 0 1 0 0,0 0-1 0 0,1 0 1 0 0,-1 0-1 0 0,-2-3 1 0 0,-27-36-1901 0 0,16 26 1529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4.025"/>
    </inkml:context>
    <inkml:brush xml:id="br0">
      <inkml:brushProperty name="width" value="0.05" units="cm"/>
      <inkml:brushProperty name="height" value="0.05" units="cm"/>
    </inkml:brush>
  </inkml:definitions>
  <inkml:trace contextRef="#ctx0" brushRef="#br0">1 20 8953 0 0,'0'-1'585'0'0,"1"0"1"0"0,-1-1-1 0 0,1 1 1 0 0,0 0-1 0 0,0 0 0 0 0,-1 0 1 0 0,1 0-1 0 0,0 0 1 0 0,0 0-1 0 0,0 0 1 0 0,0 0-1 0 0,0 0 0 0 0,0 1 1 0 0,0-1-1 0 0,1 0 1 0 0,-1 1-1 0 0,0-1 0 0 0,0 1 1 0 0,0-1-1 0 0,1 1 1 0 0,2-1-1 0 0,-1 0-158 0 0,0 1 1 0 0,1 0-1 0 0,-1 0 0 0 0,0 0 1 0 0,1 1-1 0 0,-1-1 0 0 0,1 1 0 0 0,4 1 1 0 0,4 3-87 0 0,0 0 0 0 0,0 0 1 0 0,16 11-1 0 0,-9-5 166 0 0,-1 2-1 0 0,0 0 0 0 0,-1 1 1 0 0,0 1-1 0 0,26 30 1 0 0,-37-38-340 0 0,0 1 1 0 0,0 0 0 0 0,-1 0 0 0 0,0 0 0 0 0,-1 1 0 0 0,1-1-1 0 0,-2 1 1 0 0,1 0 0 0 0,-1 1 0 0 0,-1-1 0 0 0,1 0 0 0 0,-2 1-1 0 0,1 0 1 0 0,-1-1 0 0 0,-1 17 0 0 0,0-21-402 0 0,-1 0 0 0 0,0 0 0 0 0,0-1 0 0 0,0 1 0 0 0,-1 0 0 0 0,1-1 0 0 0,-1 1 0 0 0,0-1 0 0 0,-1 0 0 0 0,1 0 0 0 0,-1 0 0 0 0,1 0 1 0 0,-1 0-1 0 0,0 0 0 0 0,-1-1 0 0 0,1 1 0 0 0,-7 4 0 0 0,-3 1-1279 0 0,0-1 0 0 0,-1 0 1 0 0,0-1-1 0 0,-16 5 0 0 0,-23 13-1558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4.387"/>
    </inkml:context>
    <inkml:brush xml:id="br0">
      <inkml:brushProperty name="width" value="0.05" units="cm"/>
      <inkml:brushProperty name="height" value="0.05" units="cm"/>
    </inkml:brush>
  </inkml:definitions>
  <inkml:trace contextRef="#ctx0" brushRef="#br0">1 1 1008 0 0,'0'0'9170'0'0,"26"12"3087"0"0,-26-12-12155 0 0,1 0-29 0 0,0 0 1 0 0,0 0-1 0 0,-1 0 0 0 0,1 1 0 0 0,0-1 1 0 0,0 0-1 0 0,0 0 0 0 0,-1-1 1 0 0,1 1-1 0 0,0 0 0 0 0,0 0 0 0 0,-1 0 1 0 0,1 0-1 0 0,0-1 0 0 0,0 1 1 0 0,-1 0-1 0 0,1-1 0 0 0,0 1 1 0 0,-1 0-1 0 0,1-1 0 0 0,0 1 0 0 0,-1-1 1 0 0,1 1-1 0 0,-1-1 0 0 0,1 1 1 0 0,0-1-1 0 0,-1 0 0 0 0,0 1 0 0 0,1-1 1 0 0,-1 0-1 0 0,1 1 0 0 0,-1-1 1 0 0,1-1-1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5.082"/>
    </inkml:context>
    <inkml:brush xml:id="br0">
      <inkml:brushProperty name="width" value="0.05" units="cm"/>
      <inkml:brushProperty name="height" value="0.05" units="cm"/>
    </inkml:brush>
  </inkml:definitions>
  <inkml:trace contextRef="#ctx0" brushRef="#br0">11 136 972 0 0,'4'-14'1492'0'0,"7"-11"4912"0"0,-11 24-6131 0 0,0 1 0 0 0,0-1 0 0 0,1 1 0 0 0,-1-1 0 0 0,0 1 0 0 0,1-1 0 0 0,-1 1 0 0 0,1-1 0 0 0,-1 1 0 0 0,1-1 0 0 0,-1 1 0 0 0,1 0 0 0 0,-1-1 0 0 0,1 1 0 0 0,-1 0 1 0 0,1-1-1 0 0,0 1 0 0 0,-1 0 0 0 0,1 0 0 0 0,-1-1 0 0 0,1 1 0 0 0,1 0 0 0 0,-1 0-72 0 0,0 1-1 0 0,-1-1 1 0 0,1 1 0 0 0,0-1-1 0 0,0 1 1 0 0,0 0 0 0 0,-1-1-1 0 0,1 1 1 0 0,0 0 0 0 0,-1-1 0 0 0,1 1-1 0 0,0 0 1 0 0,-1 0 0 0 0,1 0-1 0 0,-1 0 1 0 0,1-1 0 0 0,-1 1-1 0 0,0 0 1 0 0,1 0 0 0 0,-1 2-1 0 0,4 7 542 0 0,-2 0-1 0 0,1 1 0 0 0,-1-1 1 0 0,-1 1-1 0 0,0 0 0 0 0,0-1 1 0 0,-1 1-1 0 0,-2 16 0 0 0,-18 90 1918 0 0,10-71-1283 0 0,-5 10-581 0 0,0-91-1623 0 0,13 9 833 0 0,1 0 0 0 0,2-1 0 0 0,0 1-1 0 0,2-1 1 0 0,1 1 0 0 0,0 0 0 0 0,16-44 0 0 0,-16 60 51 0 0,0 0 1 0 0,1 0-1 0 0,0 0 0 0 0,0 1 1 0 0,1 0-1 0 0,1 0 1 0 0,-1 1-1 0 0,1-1 1 0 0,12-10-1 0 0,-12 14-20 0 0,-1 1 0 0 0,0-1 0 0 0,1 1 0 0 0,0 1 0 0 0,0-1 0 0 0,0 1-1 0 0,0 0 1 0 0,1 1 0 0 0,-1 0 0 0 0,1 0 0 0 0,-1 0 0 0 0,1 1 0 0 0,0 0 0 0 0,12 1 0 0 0,-17-1-33 0 0,0 1 1 0 0,1 0 0 0 0,-1 0-1 0 0,0 0 1 0 0,1 0 0 0 0,-1 1-1 0 0,0-1 1 0 0,1 1 0 0 0,-1 0-1 0 0,0 0 1 0 0,0 0 0 0 0,0 1-1 0 0,0-1 1 0 0,0 1 0 0 0,0-1-1 0 0,0 1 1 0 0,-1 0 0 0 0,1 0-1 0 0,0 0 1 0 0,-1 0 0 0 0,0 1-1 0 0,1-1 1 0 0,-1 1 0 0 0,0-1-1 0 0,0 1 1 0 0,-1 0 0 0 0,1 0-1 0 0,0 0 1 0 0,-1 0 0 0 0,0 0-1 0 0,0 0 1 0 0,0 0 0 0 0,0 1-1 0 0,0-1 1 0 0,-1 0 0 0 0,1 0-1 0 0,-1 1 1 0 0,0-1 0 0 0,0 0-1 0 0,0 1 1 0 0,0-1 0 0 0,-1 0-1 0 0,1 1 1 0 0,-1-1 0 0 0,0 0 0 0 0,0 0-1 0 0,0 0 1 0 0,0 0 0 0 0,-1 0-1 0 0,1 0 1 0 0,-1 0 0 0 0,-2 3-1 0 0,-4 6-262 0 0,0-1 0 0 0,-1 0 0 0 0,0-1-1 0 0,-1 0 1 0 0,0 0 0 0 0,0-1 0 0 0,-1 0-1 0 0,0-1 1 0 0,-1 0 0 0 0,0-1 0 0 0,0 0 0 0 0,-1-1-1 0 0,-23 8 1 0 0,47-15 334 0 0,-1 0 0 0 0,1 1 0 0 0,0 0 0 0 0,0 1 0 0 0,-1 0 0 0 0,1 1 0 0 0,0 0-1 0 0,-1 0 1 0 0,0 1 0 0 0,1 1 0 0 0,-1 0 0 0 0,0 0 0 0 0,-1 1 0 0 0,1 0 0 0 0,-1 0 0 0 0,0 1 0 0 0,0 1 0 0 0,-1-1-1 0 0,0 2 1 0 0,0-1 0 0 0,-1 1 0 0 0,12 15 0 0 0,5 10-3447 0 0,-3-18-6974 0 0,-12-13 7647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6.078"/>
    </inkml:context>
    <inkml:brush xml:id="br0">
      <inkml:brushProperty name="width" value="0.05" units="cm"/>
      <inkml:brushProperty name="height" value="0.05" units="cm"/>
    </inkml:brush>
  </inkml:definitions>
  <inkml:trace contextRef="#ctx0" brushRef="#br0">38 26 276 0 0,'-1'0'145'0'0,"-32"-25"11072"0"0,29 37-6904 0 0,16 8-3016 0 0,1-1-1 0 0,0-1 1 0 0,1 0 0 0 0,1-1-1 0 0,0-1 1 0 0,34 28 0 0 0,117 71 2300 0 0,-113-81-2197 0 0,-33-20-3705 0 0,-14-9-1305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5.450"/>
    </inkml:context>
    <inkml:brush xml:id="br0">
      <inkml:brushProperty name="width" value="0.05" units="cm"/>
      <inkml:brushProperty name="height" value="0.05" units="cm"/>
    </inkml:brush>
  </inkml:definitions>
  <inkml:trace contextRef="#ctx0" brushRef="#br0">0 52 7205 0 0,'0'-3'635'0'0,"1"1"0"0"0,-1-1 1 0 0,0 0-1 0 0,1 1 0 0 0,-1-1 1 0 0,1 1-1 0 0,0-1 0 0 0,0 1 1 0 0,0-1-1 0 0,0 1 0 0 0,1 0 1 0 0,-1-1-1 0 0,1 1 0 0 0,-1 0 1 0 0,1 0-1 0 0,3-3 0 0 0,-4 4-365 0 0,1 0-1 0 0,0 0 1 0 0,-1 0-1 0 0,1 0 1 0 0,0 1-1 0 0,-1-1 1 0 0,1 1-1 0 0,0-1 0 0 0,0 1 1 0 0,0 0-1 0 0,-1 0 1 0 0,1 0-1 0 0,0 0 1 0 0,0 0-1 0 0,0 0 1 0 0,0 0-1 0 0,-1 0 0 0 0,4 2 1 0 0,2 0 35 0 0,1 1 1 0 0,-1 0 0 0 0,0 1-1 0 0,0 0 1 0 0,0 0-1 0 0,-1 1 1 0 0,0-1-1 0 0,1 1 1 0 0,7 9-1 0 0,-1 1 125 0 0,-1 0 1 0 0,-1 0-1 0 0,0 1 0 0 0,-1 0 0 0 0,-1 1 0 0 0,0 0 0 0 0,-1 0 0 0 0,-1 1 0 0 0,-1 0 0 0 0,-1 0 0 0 0,5 25 0 0 0,-9-33-429 0 0,1 1-1 0 0,-2-1 0 0 0,0 0 1 0 0,0 0-1 0 0,-1 1 0 0 0,0-1 1 0 0,0 0-1 0 0,-1 0 1 0 0,-7 19-1 0 0,6-22-470 0 0,0 0 0 0 0,-1-1 0 0 0,1 1 0 0 0,-2-1 0 0 0,1 0 0 0 0,-1 0 0 0 0,1 0 0 0 0,-2-1 0 0 0,1 1-1 0 0,0-1 1 0 0,-1-1 0 0 0,0 1 0 0 0,0-1 0 0 0,-13 7 0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19.290"/>
    </inkml:context>
    <inkml:brush xml:id="br0">
      <inkml:brushProperty name="width" value="0.05" units="cm"/>
      <inkml:brushProperty name="height" value="0.05" units="cm"/>
    </inkml:brush>
  </inkml:definitions>
  <inkml:trace contextRef="#ctx0" brushRef="#br0">0 0 748 0 0,'1'4'14751'0'0,"2"-1"-14836"0"0,9 0 1420 0 0,0 0 0 0 0,0-1 0 0 0,0 0 0 0 0,0-1 0 0 0,21 0 0 0 0,61-8-339 0 0,-63 3-2440 0 0,-9 1-6475 0 0,-13 1 5335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0.092"/>
    </inkml:context>
    <inkml:brush xml:id="br0">
      <inkml:brushProperty name="width" value="0.05" units="cm"/>
      <inkml:brushProperty name="height" value="0.05" units="cm"/>
    </inkml:brush>
  </inkml:definitions>
  <inkml:trace contextRef="#ctx0" brushRef="#br0">31 259 784 0 0,'0'-10'13587'0'0,"0"26"-9511"0"0,0 28-1701 0 0,5 11 507 0 0,-1-28-1545 0 0,-2 1 1 0 0,-1-1 0 0 0,-3 29 0 0 0,3-56-1320 0 0,-1 0 1 0 0,0 0 0 0 0,0 0 0 0 0,0 1 0 0 0,0-1 0 0 0,0 0-1 0 0,0 0 1 0 0,0 0 0 0 0,0 0 0 0 0,1 1 0 0 0,-1-1-1 0 0,0 0 1 0 0,0 0 0 0 0,0 0 0 0 0,0 0 0 0 0,0 1-1 0 0,0-1 1 0 0,0 0 0 0 0,0 0 0 0 0,0 0 0 0 0,0 0 0 0 0,0 1-1 0 0,0-1 1 0 0,0 0 0 0 0,0 0 0 0 0,0 0 0 0 0,-1 0-1 0 0,1 1 1 0 0,0-1 0 0 0,0 0 0 0 0,0 0 0 0 0,0 0-1 0 0,0 0 1 0 0,0 1 0 0 0,0-1 0 0 0,0 0 0 0 0,0 0 0 0 0,-1 0-1 0 0,1 0 1 0 0,0 0 0 0 0,0 0 0 0 0,0 0 0 0 0,0 1-1 0 0,-1-1 1 0 0,1 0 0 0 0,0 0 0 0 0,0 0 0 0 0,0 0-1 0 0,0 0 1 0 0,-1 0 0 0 0,1 0 0 0 0,0 0 0 0 0,0 0 0 0 0,0 0-1 0 0,0 0 1 0 0,-1 0 0 0 0,1 0 0 0 0,0 0 0 0 0,0 0-1 0 0,0 0 1 0 0,0 0 0 0 0,-1 0 0 0 0,1 0 0 0 0,0 0-1 0 0,0 0 1 0 0,0 0 0 0 0,0-1 0 0 0,-1 1 0 0 0,1 0 0 0 0,-8-18 285 0 0,-5-29-271 0 0,7 18-8 0 0,2 0 0 0 0,1 0 0 0 0,2-1-1 0 0,1 1 1 0 0,1 0 0 0 0,8-51 0 0 0,-6 68-19 0 0,0 0 1 0 0,0 0-1 0 0,2 1 1 0 0,-1-1-1 0 0,1 1 1 0 0,1 0 0 0 0,0 0-1 0 0,9-12 1 0 0,-10 17 1 0 0,0 0 0 0 0,1 0 0 0 0,0 1 0 0 0,0-1 0 0 0,0 1 0 0 0,0 1 0 0 0,1-1 0 0 0,-1 1 0 0 0,1 0 1 0 0,1 1-1 0 0,-1 0 0 0 0,0 0 0 0 0,16-4 0 0 0,-20 6-4 0 0,1 0 1 0 0,-1 0-1 0 0,1 0 0 0 0,-1 1 1 0 0,1-1-1 0 0,0 1 0 0 0,0 0 1 0 0,-1 0-1 0 0,1 0 0 0 0,0 0 1 0 0,-1 1-1 0 0,1-1 1 0 0,0 1-1 0 0,-1 0 0 0 0,1 0 1 0 0,-1 1-1 0 0,1-1 0 0 0,-1 1 1 0 0,0-1-1 0 0,1 1 0 0 0,-1 0 1 0 0,0 0-1 0 0,0 1 1 0 0,0-1-1 0 0,-1 1 0 0 0,1-1 1 0 0,-1 1-1 0 0,1 0 0 0 0,-1 0 1 0 0,0 0-1 0 0,0 0 0 0 0,0 0 1 0 0,1 4-1 0 0,-1-1-9 0 0,0 0 0 0 0,0 0 0 0 0,-1 1-1 0 0,0-1 1 0 0,0 0 0 0 0,-1 1 0 0 0,0-1-1 0 0,0 1 1 0 0,0-1 0 0 0,-1 1 0 0 0,0-1 0 0 0,0 0-1 0 0,-1 1 1 0 0,0-1 0 0 0,0 0 0 0 0,0 0 0 0 0,-1 0-1 0 0,-4 7 1 0 0,-4 4-113 0 0,-1-1 0 0 0,-1 0 0 0 0,-1-1 0 0 0,0 0 0 0 0,-1-1 0 0 0,0-1 0 0 0,-1 0 0 0 0,-1-1 0 0 0,0-1 0 0 0,-21 10 0 0 0,44-21 84 0 0,-1-1 0 0 0,0 1-1 0 0,1 0 1 0 0,-1 0 0 0 0,0 1 0 0 0,1 0 0 0 0,-1 0-1 0 0,0 0 1 0 0,0 0 0 0 0,0 1 0 0 0,0 0 0 0 0,0 0-1 0 0,8 5 1 0 0,1-1 234 0 0,0 1 0 0 0,0 1 0 0 0,-1 0 0 0 0,0 1 0 0 0,16 14 0 0 0,43 55 1003 0 0,-69-75-2067 0 0,4 5-3958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0.471"/>
    </inkml:context>
    <inkml:brush xml:id="br0">
      <inkml:brushProperty name="width" value="0.05" units="cm"/>
      <inkml:brushProperty name="height" value="0.05" units="cm"/>
    </inkml:brush>
  </inkml:definitions>
  <inkml:trace contextRef="#ctx0" brushRef="#br0">0 49 4 0 0,'4'1'10754'0'0,"11"0"-4825"0"0,95 0-1032 0 0,87-7 694 0 0,243-38 1 0 0,-440 43-5796 0 0,0 1-1 0 0,1 0 1 0 0,-1 0 0 0 0,1 0-1 0 0,-1 0 1 0 0,1-1-1 0 0,-1 1 1 0 0,0 0 0 0 0,1 0-1 0 0,-1 0 1 0 0,1 0 0 0 0,-1 0-1 0 0,1 0 1 0 0,-1 0 0 0 0,0 0-1 0 0,1 0 1 0 0,-1 1-1 0 0,1-1 1 0 0,-1 0 0 0 0,1 0-1 0 0,-1 0 1 0 0,0 0 0 0 0,1 1-1 0 0,-1-1 1 0 0,1 0 0 0 0,-1 0-1 0 0,0 1 1 0 0,1-1-1 0 0,-1 0 1 0 0,1 1 0 0 0,-9 12-7812 0 0,2-7 4861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0.863"/>
    </inkml:context>
    <inkml:brush xml:id="br0">
      <inkml:brushProperty name="width" value="0.05" units="cm"/>
      <inkml:brushProperty name="height" value="0.05" units="cm"/>
    </inkml:brush>
  </inkml:definitions>
  <inkml:trace contextRef="#ctx0" brushRef="#br0">199 0 536 0 0,'-2'0'1138'0'0,"0"1"1"0"0,-1-1-1 0 0,1 1 1 0 0,0-1-1 0 0,0 1 0 0 0,-1 0 1 0 0,1 0-1 0 0,0 0 1 0 0,0 0-1 0 0,0 0 0 0 0,0 0 1 0 0,0 1-1 0 0,0-1 1 0 0,-3 4-1 0 0,-8 29 6386 0 0,9-19-7564 0 0,-10 26 1296 0 0,-2 0 0 0 0,-22 40 0 0 0,20-45-281 0 0,2 1 1 0 0,1 0 0 0 0,-12 44 0 0 0,27-79-976 0 0,-1 0 0 0 0,1 0 0 0 0,-1 0 0 0 0,1 0 0 0 0,0 0 0 0 0,-1 0 0 0 0,1 0 0 0 0,0 0 0 0 0,1 0 0 0 0,-1 0 0 0 0,0 0 0 0 0,0 0 0 0 0,1 0 0 0 0,-1-1 0 0 0,1 1 0 0 0,0 0 0 0 0,-1 0 0 0 0,1 0 0 0 0,0 0 0 0 0,0-1 0 0 0,0 1 0 0 0,0 0 0 0 0,2 1 0 0 0,-1-1 0 0 0,1-1 0 0 0,-1 1 0 0 0,1-1 0 0 0,-1 0 0 0 0,1 0 0 0 0,0 0 0 0 0,-1 0 0 0 0,1 0 0 0 0,0 0 0 0 0,0-1 0 0 0,-1 1 0 0 0,1-1 0 0 0,0 0 0 0 0,4 0 0 0 0,12-1 0 0 0,-1-1 0 0 0,1-1 0 0 0,35-10 0 0 0,-45 11 0 0 0,27-7-1581 0 0,-18 5-706 0 0,-1 0 0 0 0,1-1 0 0 0,-1-1 0 0 0,27-13-1 0 0,-35 13-1096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1.433"/>
    </inkml:context>
    <inkml:brush xml:id="br0">
      <inkml:brushProperty name="width" value="0.05" units="cm"/>
      <inkml:brushProperty name="height" value="0.05" units="cm"/>
    </inkml:brush>
  </inkml:definitions>
  <inkml:trace contextRef="#ctx0" brushRef="#br0">80 26 776 0 0,'-3'-26'13868'0'0,"-5"40"-8443"0"0,-8 55-4674 0 0,12-52 933 0 0,-6 23-628 0 0,-3 10 576 0 0,-9 64 0 0 0,20-101-1418 0 0,1-1-1 0 0,1 1 1 0 0,-1 0-1 0 0,2-1 1 0 0,0 1-1 0 0,0-1 1 0 0,2 1-1 0 0,-1-1 1 0 0,1 0-1 0 0,8 20 1 0 0,-8-27-153 0 0,1 0 0 0 0,-1-1 0 0 0,1 1 0 0 0,0-1 1 0 0,0 0-1 0 0,0 0 0 0 0,0 0 0 0 0,1 0 0 0 0,0-1 1 0 0,0 0-1 0 0,0 0 0 0 0,0 0 0 0 0,0-1 0 0 0,0 1 1 0 0,1-1-1 0 0,-1-1 0 0 0,1 1 0 0 0,0-1 0 0 0,-1 0 1 0 0,1 0-1 0 0,10 0 0 0 0,-8-1-522 0 0,1 0 0 0 0,0 0 0 0 0,-1-1 0 0 0,1 0 1 0 0,-1 0-1 0 0,13-4 0 0 0,-16 3-782 0 0,0 0 0 0 0,1 0 0 0 0,-1 0 0 0 0,0-1 0 0 0,-1 1 0 0 0,1-1 0 0 0,0-1 0 0 0,-1 1 0 0 0,8-8 0 0 0,-7 6-1307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1.862"/>
    </inkml:context>
    <inkml:brush xml:id="br0">
      <inkml:brushProperty name="width" value="0.05" units="cm"/>
      <inkml:brushProperty name="height" value="0.05" units="cm"/>
    </inkml:brush>
  </inkml:definitions>
  <inkml:trace contextRef="#ctx0" brushRef="#br0">39 26 804 0 0,'-23'0'3647'0'0,"8"0"8354"0"0,48 1-7252 0 0,88-7 2813 0 0,-69 0-6895 0 0,-15 1-4363 0 0,0-3-5090 0 0,-32 6 5879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2.300"/>
    </inkml:context>
    <inkml:brush xml:id="br0">
      <inkml:brushProperty name="width" value="0.05" units="cm"/>
      <inkml:brushProperty name="height" value="0.05" units="cm"/>
    </inkml:brush>
  </inkml:definitions>
  <inkml:trace contextRef="#ctx0" brushRef="#br0">11 21 720 0 0,'-10'6'17629'0'0,"29"-2"-12381"0"0,32-4-3255 0 0,85-12 3004 0 0,-48-6-5971 0 0,-82 17-2043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2.668"/>
    </inkml:context>
    <inkml:brush xml:id="br0">
      <inkml:brushProperty name="width" value="0.05" units="cm"/>
      <inkml:brushProperty name="height" value="0.05" units="cm"/>
    </inkml:brush>
  </inkml:definitions>
  <inkml:trace contextRef="#ctx0" brushRef="#br0">1 2 1004 0 0,'1'1'450'0'0,"0"0"0"0"0,0 0 0 0 0,0 1 0 0 0,1-1 0 0 0,-1 0 0 0 0,1-1 0 0 0,-1 1 0 0 0,1 0 0 0 0,-1 0 1 0 0,1-1-1 0 0,-1 1 0 0 0,1 0 0 0 0,0-1 0 0 0,-1 0 0 0 0,1 1 0 0 0,0-1 0 0 0,-1 0 0 0 0,1 0 0 0 0,0 0 0 0 0,0 0 0 0 0,2-1 0 0 0,47-3 3756 0 0,-38 3-2779 0 0,91-6 5178 0 0,-82 6-9049 0 0,0 1-3673 0 0,-17 0 3616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3.253"/>
    </inkml:context>
    <inkml:brush xml:id="br0">
      <inkml:brushProperty name="width" value="0.05" units="cm"/>
      <inkml:brushProperty name="height" value="0.05" units="cm"/>
    </inkml:brush>
  </inkml:definitions>
  <inkml:trace contextRef="#ctx0" brushRef="#br0">0 824 328 0 0,'0'0'1365'0'0,"17"-4"2240"0"0,7-5-1584 0 0,0-2 1 0 0,0 0-1 0 0,-1-1 0 0 0,24-18 1 0 0,81-65 2520 0 0,-100 71-3636 0 0,-1-1 1 0 0,-1-1-1 0 0,-1-2 0 0 0,-2 0 0 0 0,-1-2 0 0 0,-1 0 0 0 0,27-53 1 0 0,-27 41-428 0 0,-2-2 1 0 0,-3 0 0 0 0,0-1 0 0 0,-3 0 0 0 0,10-68 0 0 0,-22 111-450 0 0,-1 0-1 0 0,0 0 1 0 0,1-1-1 0 0,-1 1 1 0 0,0 0 0 0 0,0-1-1 0 0,0 1 1 0 0,0 0-1 0 0,-1 0 1 0 0,1-1-1 0 0,-1 1 1 0 0,1 0 0 0 0,-1 0-1 0 0,0-1 1 0 0,0 1-1 0 0,-2-3 1 0 0,3 4-20 0 0,-1 1 0 0 0,1 0-1 0 0,0-1 1 0 0,-1 1 0 0 0,1 0 0 0 0,-1-1 0 0 0,1 1 0 0 0,-1 0 0 0 0,1 0-1 0 0,-1 0 1 0 0,0-1 0 0 0,1 1 0 0 0,-1 0 0 0 0,1 0 0 0 0,-1 0 0 0 0,1 0-1 0 0,-1 0 1 0 0,0 0 0 0 0,1 0 0 0 0,-1 0 0 0 0,1 0 0 0 0,-1 0 0 0 0,1 1-1 0 0,-2-1 1 0 0,-20 16 75 0 0,-2 10-50 0 0,2 1 1 0 0,1 0-1 0 0,0 2 0 0 0,3 0 0 0 0,-27 55 0 0 0,34-59 44 0 0,0 1 0 0 0,2 0 0 0 0,1 1 0 0 0,1 0 0 0 0,1 0 0 0 0,2 1-1 0 0,-3 48 1 0 0,8-69-34 0 0,-1 0-1 0 0,1 0 1 0 0,0 1-1 0 0,0-1 1 0 0,1 0-1 0 0,0 0 1 0 0,0 0-1 0 0,0 0 0 0 0,1-1 1 0 0,0 1-1 0 0,1-1 1 0 0,-1 1-1 0 0,1-1 1 0 0,1 0-1 0 0,-1-1 1 0 0,1 1-1 0 0,0-1 1 0 0,0 0-1 0 0,0 0 1 0 0,1 0-1 0 0,0-1 1 0 0,0 0-1 0 0,0 0 1 0 0,0 0-1 0 0,1-1 1 0 0,0 0-1 0 0,-1 0 0 0 0,15 3 1 0 0,-8-2-224 0 0,1-1 0 0 0,-1-1 0 0 0,1 0 0 0 0,0 0 1 0 0,0-2-1 0 0,-1 0 0 0 0,1 0 0 0 0,0-1 0 0 0,0-1 0 0 0,-1 0 0 0 0,1-1 0 0 0,-1-1 1 0 0,0 0-1 0 0,20-9 0 0 0,57-34-11190 0 0,-67 31 8112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5.181"/>
    </inkml:context>
    <inkml:brush xml:id="br0">
      <inkml:brushProperty name="width" value="0.05" units="cm"/>
      <inkml:brushProperty name="height" value="0.05" units="cm"/>
    </inkml:brush>
  </inkml:definitions>
  <inkml:trace contextRef="#ctx0" brushRef="#br0">1 6 460 0 0,'1'-5'11690'0'0,"35"163"-2829"0"0,10 0-7001 0 0,-43-153-3267 0 0,-1 0-430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6.783"/>
    </inkml:context>
    <inkml:brush xml:id="br0">
      <inkml:brushProperty name="width" value="0.05" units="cm"/>
      <inkml:brushProperty name="height" value="0.05" units="cm"/>
    </inkml:brush>
  </inkml:definitions>
  <inkml:trace contextRef="#ctx0" brushRef="#br0">0 120 12 0 0,'0'0'3168'0'0,"4"0"-1821"0"0,60-10 2593 0 0,103 0-1 0 0,-70 5-2690 0 0,665-17 4347 0 0,-545 20-4607 0 0,201 5 944 0 0,-282-4-1297 0 0,583-29 2161 0 0,-706 28-2704 0 0,2 2 39 0 0,-1-2 0 0 0,1 0 1 0 0,-1-1-1 0 0,0 0 0 0 0,0-1 0 0 0,0-1 1 0 0,-1 0-1 0 0,14-8 0 0 0,-26 13-1132 0 0,4-4 2790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3.641"/>
    </inkml:context>
    <inkml:brush xml:id="br0">
      <inkml:brushProperty name="width" value="0.05" units="cm"/>
      <inkml:brushProperty name="height" value="0.05" units="cm"/>
    </inkml:brush>
  </inkml:definitions>
  <inkml:trace contextRef="#ctx0" brushRef="#br0">20 0 8473 0 0,'-5'2'11550'0'0,"-6"5"-6988"0"0,10-1-4224 0 0,0 1-1 0 0,0 0 1 0 0,0-1 0 0 0,1 1 0 0 0,0 0 0 0 0,0 0-1 0 0,1 0 1 0 0,0-1 0 0 0,0 1 0 0 0,1 0-1 0 0,0-1 1 0 0,4 12 0 0 0,37 74 3453 0 0,-43-91-3791 0 0,1 0 0 0 0,-1 0 0 0 0,1 0 0 0 0,0 0 0 0 0,-1 0 0 0 0,1 0 0 0 0,0 0 0 0 0,0 0 0 0 0,0 0 0 0 0,0-1 0 0 0,0 1 0 0 0,0 0 0 0 0,0 0 0 0 0,0-1 0 0 0,0 1 0 0 0,0-1 0 0 0,0 1 0 0 0,0-1 0 0 0,0 1 0 0 0,0-1 0 0 0,0 0 0 0 0,1 0 0 0 0,-1 1 0 0 0,0-1 0 0 0,0 0 0 0 0,0 0 0 0 0,1 0 0 0 0,-1 0 0 0 0,0 0 0 0 0,0-1 0 0 0,0 1 0 0 0,1 0 0 0 0,-1-1 0 0 0,0 1 0 0 0,0 0 0 0 0,0-1 0 0 0,0 1 0 0 0,0-1 0 0 0,1 0 0 0 0,39-32 0 0 0,-35 27 0 0 0,15-13 0 0 0,53-45 0 0 0,-68 60 0 0 0,0 0 0 0 0,0 0 0 0 0,0 1 0 0 0,0-1 0 0 0,1 1 0 0 0,-1 0 0 0 0,1 1 0 0 0,0 0 0 0 0,0 0 0 0 0,12-1 0 0 0,-18 3 0 0 0,0-1 0 0 0,0 2 0 0 0,1-1 0 0 0,-1 0 0 0 0,0 0 0 0 0,0 0 0 0 0,1 1 0 0 0,-1-1 0 0 0,0 0 0 0 0,0 1 0 0 0,0-1 0 0 0,0 1 0 0 0,0 0 0 0 0,0-1 0 0 0,0 1 0 0 0,0 0 0 0 0,0-1 0 0 0,0 1 0 0 0,0 0 0 0 0,0 0 0 0 0,0 0 0 0 0,-1 0 0 0 0,1 0 0 0 0,0 0 0 0 0,-1 0 0 0 0,1 0 0 0 0,0 0 0 0 0,-1 0 0 0 0,0 0 0 0 0,1 1 0 0 0,-1-1 0 0 0,0 0 0 0 0,1 0 0 0 0,-1 0 0 0 0,0 3 0 0 0,-1 52 0 0 0,-1-40 0 0 0,2-9-304 0 0,-1 30-5768 0 0,1-35 5780 0 0,0-1 1 0 0,1 1-1 0 0,-1-1 1 0 0,0 1-1 0 0,1-1 0 0 0,-1 1 1 0 0,0-1-1 0 0,1 0 1 0 0,0 1-1 0 0,-1-1 1 0 0,1 0-1 0 0,0 0 1 0 0,0 1-1 0 0,-1-1 0 0 0,1 0 1 0 0,0 0-1 0 0,0 0 1 0 0,0 0-1 0 0,1 0 1 0 0,-1 0-1 0 0,2 1 0 0 0,4 1-3130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4.949"/>
    </inkml:context>
    <inkml:brush xml:id="br0">
      <inkml:brushProperty name="width" value="0.05" units="cm"/>
      <inkml:brushProperty name="height" value="0.05" units="cm"/>
    </inkml:brush>
  </inkml:definitions>
  <inkml:trace contextRef="#ctx0" brushRef="#br0">406 76 340 0 0,'0'-2'604'0'0,"0"0"0"0"0,-1 0 0 0 0,1-1 0 0 0,0 1-1 0 0,-1 0 1 0 0,1 0 0 0 0,-1 0 0 0 0,0 0 0 0 0,1 0 0 0 0,-1 0 0 0 0,0 1-1 0 0,0-1 1 0 0,0 0 0 0 0,-1 0 0 0 0,1 1 0 0 0,0-1 0 0 0,-3-2 0 0 0,1 2-45 0 0,-1-1 1 0 0,1 1 0 0 0,-1-1-1 0 0,0 1 1 0 0,0 0 0 0 0,1 0-1 0 0,-1 1 1 0 0,-6-2-1 0 0,-10-2 101 0 0,1 2 0 0 0,-1 0-1 0 0,-22 0 1 0 0,10 1 1054 0 0,21 1-1352 0 0,0 0 0 0 0,-1 0 0 0 0,1 1 0 0 0,-1 1 0 0 0,1 0 0 0 0,0 0 1 0 0,-15 5-1 0 0,22-5-245 0 0,0 0 0 0 0,0 1 1 0 0,0 0-1 0 0,1-1 1 0 0,-1 2-1 0 0,0-1 0 0 0,1 0 1 0 0,0 1-1 0 0,-1-1 0 0 0,1 1 1 0 0,0 0-1 0 0,0 0 0 0 0,1 0 1 0 0,-1 1-1 0 0,0-1 1 0 0,1 1-1 0 0,0-1 0 0 0,0 1 1 0 0,0 0-1 0 0,1 0 0 0 0,-1 0 1 0 0,-1 7-1 0 0,-4 30 364 0 0,2 1-1 0 0,2 0 1 0 0,2 0-1 0 0,1 0 1 0 0,9 59-1 0 0,-2-12 107 0 0,0 88 427 0 0,-7 1 0 0 0,-33 243 0 0 0,23-332-1002 0 0,4 0 0 0 0,3 0 0 0 0,5 0 1 0 0,16 118-1 0 0,7-71-13 0 0,-24-132 1 0 0,0 0 0 0 0,1 0 0 0 0,-1 0 0 0 0,1 0 0 0 0,-1-1 0 0 0,1 1 0 0 0,0-1 0 0 0,1 1 0 0 0,-1-1 0 0 0,0 0 0 0 0,1 0 0 0 0,0 0 0 0 0,0 0 0 0 0,0 0 0 0 0,0-1 0 0 0,0 1 0 0 0,0-1 0 0 0,1 0 0 0 0,-1 0 0 0 0,1 0 0 0 0,0 0 0 0 0,0-1 0 0 0,-1 1 0 0 0,1-1 0 0 0,0 0 0 0 0,8 1 0 0 0,8 0 0 0 0,0-1 0 0 0,-1 0 0 0 0,1-2 0 0 0,28-4 0 0 0,-3 1 0 0 0,302-3-10 0 0,-346 7-225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5.617"/>
    </inkml:context>
    <inkml:brush xml:id="br0">
      <inkml:brushProperty name="width" value="0.05" units="cm"/>
      <inkml:brushProperty name="height" value="0.05" units="cm"/>
    </inkml:brush>
  </inkml:definitions>
  <inkml:trace contextRef="#ctx0" brushRef="#br0">0 184 644 0 0,'3'-3'5204'0'0,"4"10"-3208"0"0,5 10-476 0 0,38 112 4562 0 0,-38-93-4261 0 0,2 0 0 0 0,1-1 0 0 0,23 38-1 0 0,-37-71-1693 0 0,0 0 1 0 0,0 0-1 0 0,0 0 0 0 0,1-1 0 0 0,-1 1 0 0 0,0 0 0 0 0,1-1 0 0 0,-1 1 0 0 0,1-1 0 0 0,0 0 0 0 0,0 1 0 0 0,-1-1 1 0 0,1 0-1 0 0,0 0 0 0 0,0 0 0 0 0,0 0 0 0 0,0 0 0 0 0,0-1 0 0 0,0 1 0 0 0,0-1 0 0 0,0 1 0 0 0,0-1 0 0 0,3 0 0 0 0,-1 0-30 0 0,-1-1-1 0 0,1 0 1 0 0,-1 0-1 0 0,0 0 0 0 0,0 0 1 0 0,1 0-1 0 0,-1-1 1 0 0,0 1-1 0 0,0-1 0 0 0,0 0 1 0 0,-1 0-1 0 0,1 0 1 0 0,2-3-1 0 0,7-6 68 0 0,-2-1-1 0 0,1 0 1 0 0,-2-1 0 0 0,1 1 0 0 0,7-17-1 0 0,12-28 350 0 0,22-66 0 0 0,-31 72-109 0 0,2 1 0 0 0,35-60 0 0 0,-57 110-402 0 0,2-4-76 0 0,0 0-1 0 0,1 1 1 0 0,0-1-1 0 0,-1 0 1 0 0,1 1 0 0 0,0-1-1 0 0,1 1 1 0 0,4-4-1 0 0,-6 6-196 0 0,0 1 1 0 0,0-1-1 0 0,0 1 0 0 0,0-1 0 0 0,0 1 1 0 0,0 0-1 0 0,0 0 0 0 0,0 0 0 0 0,0 0 1 0 0,0 0-1 0 0,-1 0 0 0 0,1 1 1 0 0,0-1-1 0 0,0 0 0 0 0,0 1 0 0 0,0 0 1 0 0,0 0-1 0 0,0-1 0 0 0,0 1 0 0 0,-1 0 1 0 0,3 2-1 0 0,24 12-6612 0 0,-12-8 3994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6.048"/>
    </inkml:context>
    <inkml:brush xml:id="br0">
      <inkml:brushProperty name="width" value="0.05" units="cm"/>
      <inkml:brushProperty name="height" value="0.05" units="cm"/>
    </inkml:brush>
  </inkml:definitions>
  <inkml:trace contextRef="#ctx0" brushRef="#br0">267 4 600 0 0,'-29'-4'10620'0'0,"5"6"-8543"0"0,1 2-1 0 0,-1 0 0 0 0,-29 10 1 0 0,44-11-1677 0 0,0 0 0 0 0,0 0 0 0 0,1 1-1 0 0,-1 0 1 0 0,1 1 0 0 0,0 0 0 0 0,1 0 0 0 0,-1 1 0 0 0,1 0 0 0 0,0 0 0 0 0,-9 10 0 0 0,15-14-294 0 0,0 0 0 0 0,0 0 0 0 0,0 0-1 0 0,0 0 1 0 0,1 0 0 0 0,-1 0 0 0 0,0 0 0 0 0,1 0 0 0 0,-1 0 0 0 0,1 0-1 0 0,0 0 1 0 0,0 1 0 0 0,0-1 0 0 0,0 0 0 0 0,0 0 0 0 0,0 0 0 0 0,1 0 0 0 0,-1 1-1 0 0,1-1 1 0 0,0 0 0 0 0,-1 0 0 0 0,1 0 0 0 0,0 0 0 0 0,0 0 0 0 0,0 0 0 0 0,0 0-1 0 0,1-1 1 0 0,-1 1 0 0 0,0 0 0 0 0,1-1 0 0 0,-1 1 0 0 0,1-1 0 0 0,2 3 0 0 0,9 7 171 0 0,0 0 0 0 0,1 0 1 0 0,19 11-1 0 0,-13-9 124 0 0,-16-11-336 0 0,-1 1-1 0 0,1-1 1 0 0,-1 1-1 0 0,0 0 0 0 0,0 0 1 0 0,0 0-1 0 0,0 1 1 0 0,5 6-1 0 0,-8-9-45 0 0,0-1 0 0 0,0 1-1 0 0,0-1 1 0 0,1 1 0 0 0,-1 0-1 0 0,0-1 1 0 0,0 1 0 0 0,0 0-1 0 0,0-1 1 0 0,0 1 0 0 0,0 0 0 0 0,0-1-1 0 0,0 1 1 0 0,0-1 0 0 0,0 1-1 0 0,-1 0 1 0 0,1-1 0 0 0,0 1-1 0 0,0-1 1 0 0,0 1 0 0 0,-1 0-1 0 0,1-1 1 0 0,0 1 0 0 0,-1 0 0 0 0,-25 12 339 0 0,10-9-483 0 0,-1-1-1 0 0,-30 2 0 0 0,29-4-4489 0 0,2-1-4540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6.418"/>
    </inkml:context>
    <inkml:brush xml:id="br0">
      <inkml:brushProperty name="width" value="0.05" units="cm"/>
      <inkml:brushProperty name="height" value="0.05" units="cm"/>
    </inkml:brush>
  </inkml:definitions>
  <inkml:trace contextRef="#ctx0" brushRef="#br0">0 36 740 0 0,'59'-15'12580'0'0,"2"6"-4936"0"0,14 4-3006 0 0,38 3-2378 0 0,-18 0 205 0 0,-83 2-2966 0 0,16 0 343 0 0,-21-2-3619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6.809"/>
    </inkml:context>
    <inkml:brush xml:id="br0">
      <inkml:brushProperty name="width" value="0.05" units="cm"/>
      <inkml:brushProperty name="height" value="0.05" units="cm"/>
    </inkml:brush>
  </inkml:definitions>
  <inkml:trace contextRef="#ctx0" brushRef="#br0">86 0 928 0 0,'-33'19'10014'0'0,"28"-15"-9342"0"0,0 1 0 0 0,0 1 0 0 0,1-1 0 0 0,0 0 0 0 0,0 1 0 0 0,0 0 0 0 0,1 0 0 0 0,0 0 0 0 0,0 1 0 0 0,0-1 0 0 0,1 0 1 0 0,0 1-1 0 0,0 0 0 0 0,1 0 0 0 0,0-1 0 0 0,0 1 0 0 0,0 10 0 0 0,2-11-470 0 0,-1 0 0 0 0,1-1 1 0 0,0 1-1 0 0,0-1 0 0 0,0 1 1 0 0,1-1-1 0 0,0 1 0 0 0,0-1 0 0 0,0 0 1 0 0,1 0-1 0 0,0 0 0 0 0,0 0 0 0 0,0-1 1 0 0,0 1-1 0 0,1-1 0 0 0,0 0 1 0 0,0 0-1 0 0,0 0 0 0 0,0 0 0 0 0,0-1 1 0 0,1 1-1 0 0,5 2 0 0 0,21 3-3087 0 0,-9-10-5830 0 0,-15-2 5957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7.211"/>
    </inkml:context>
    <inkml:brush xml:id="br0">
      <inkml:brushProperty name="width" value="0.05" units="cm"/>
      <inkml:brushProperty name="height" value="0.05" units="cm"/>
    </inkml:brush>
  </inkml:definitions>
  <inkml:trace contextRef="#ctx0" brushRef="#br0">39 240 792 0 0,'-1'-1'463'0'0,"-1"0"-1"0"0,1 1 1 0 0,-1-1-1 0 0,1 0 1 0 0,-1-1 0 0 0,1 1-1 0 0,0 0 1 0 0,-1 0 0 0 0,1-1-1 0 0,0 1 1 0 0,0 0-1 0 0,0-1 1 0 0,0 1 0 0 0,0-1-1 0 0,0 0 1 0 0,1 1-1 0 0,-1-1 1 0 0,0 1 0 0 0,1-1-1 0 0,-1 0 1 0 0,1 0-1 0 0,0 1 1 0 0,0-1 0 0 0,-1 0-1 0 0,1 0 1 0 0,0 0-1 0 0,1-2 1 0 0,1-1 542 0 0,0-1-1 0 0,0 1 1 0 0,0 0-1 0 0,1 0 1 0 0,0 1-1 0 0,0-1 1 0 0,5-5 0 0 0,16-27 1509 0 0,-23 34-2354 0 0,0 0 0 0 0,1 0 1 0 0,-1 0-1 0 0,0 0 0 0 0,-1 0 0 0 0,1 0 0 0 0,-1 0 0 0 0,1-1 0 0 0,-1 1 0 0 0,0 0 0 0 0,0 0 0 0 0,0-1 0 0 0,-1 1 0 0 0,1 0 1 0 0,-1 0-1 0 0,0 0 0 0 0,0 0 0 0 0,0-1 0 0 0,0 1 0 0 0,0 1 0 0 0,-1-1 0 0 0,1 0 0 0 0,-1 0 0 0 0,0 0 0 0 0,-4-4 1 0 0,3 4-322 0 0,-1-1 1 0 0,1 1 0 0 0,-1 0 0 0 0,0 1 0 0 0,0-1 0 0 0,0 1-1 0 0,0 0 1 0 0,0 0 0 0 0,0 0 0 0 0,-1 0 0 0 0,-5-1-1 0 0,20 18-12046 0 0,3-10 9751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7.596"/>
    </inkml:context>
    <inkml:brush xml:id="br0">
      <inkml:brushProperty name="width" value="0.05" units="cm"/>
      <inkml:brushProperty name="height" value="0.05" units="cm"/>
    </inkml:brush>
  </inkml:definitions>
  <inkml:trace contextRef="#ctx0" brushRef="#br0">251 7 720 0 0,'-1'-1'545'0'0,"-1"0"1"0"0,1 0-1 0 0,-1 1 1 0 0,0-1-1 0 0,0 0 0 0 0,1 1 1 0 0,-1 0-1 0 0,0-1 1 0 0,0 1-1 0 0,0 0 0 0 0,1 0 1 0 0,-1 0-1 0 0,0 0 0 0 0,0 0 1 0 0,0 0-1 0 0,0 0 1 0 0,-2 1-1 0 0,-33 18 4115 0 0,22-7-3556 0 0,0 0 0 0 0,-19 21 0 0 0,28-26-418 0 0,-6 5 24 0 0,0 2 0 0 0,1 0 0 0 0,0 0 0 0 0,1 1 0 0 0,1 1 0 0 0,0-1 0 0 0,2 1 0 0 0,-1 1 0 0 0,-8 30-1 0 0,15-42-522 0 0,0 1 0 0 0,0-1 0 0 0,0 1 0 0 0,1 0 0 0 0,0-1 0 0 0,0 1 0 0 0,0 0 0 0 0,1-1 0 0 0,0 1 0 0 0,0-1 0 0 0,0 1 0 0 0,1-1 0 0 0,-1 1 0 0 0,5 7 0 0 0,-3-8-165 0 0,1-1-1 0 0,-1 1 1 0 0,1-1 0 0 0,0 0 0 0 0,0 0-1 0 0,0 0 1 0 0,1 0 0 0 0,-1-1 0 0 0,1 0-1 0 0,0 0 1 0 0,0 0 0 0 0,0-1-1 0 0,0 1 1 0 0,1-1 0 0 0,-1 0 0 0 0,0-1-1 0 0,8 2 1 0 0,3 0-783 0 0,-1 0 0 0 0,1-1 0 0 0,0-1 0 0 0,0 0 0 0 0,28-3 0 0 0,-26 0-2092 0 0,0-1 0 0 0,29-8-1 0 0,-20 1 51 0 0</inkml:trace>
  <inkml:trace contextRef="#ctx0" brushRef="#br0" timeOffset="1">552 150 248 0 0,'2'-9'999'0'0,"-1"1"1"0"0,0-1-1 0 0,-1 1 1 0 0,-1-16-1 0 0,1 22-384 0 0,0-1 1 0 0,-1 0-1 0 0,1 1 1 0 0,-1-1-1 0 0,0 0 1 0 0,1 1-1 0 0,-1-1 1 0 0,0 1-1 0 0,-1-1 1 0 0,1 1-1 0 0,0 0 1 0 0,-1-1-1 0 0,1 1 1 0 0,-1 0 0 0 0,0 0-1 0 0,0 0 1 0 0,0 0-1 0 0,-3-3 1 0 0,4 5-410 0 0,-1 0 0 0 0,1 0 0 0 0,0 1 0 0 0,0-1 0 0 0,0 0 1 0 0,-1 0-1 0 0,1 0 0 0 0,0 1 0 0 0,0-1 0 0 0,0 1 1 0 0,0-1-1 0 0,0 1 0 0 0,-1-1 0 0 0,1 1 0 0 0,0 0 0 0 0,0-1 1 0 0,0 1-1 0 0,1 0 0 0 0,-1 0 0 0 0,0 0 0 0 0,0 0 1 0 0,0-1-1 0 0,1 1 0 0 0,-1 0 0 0 0,0 1 0 0 0,0 0 0 0 0,-20 29 1693 0 0,2 0-643 0 0,-4 7 376 0 0,-19 43 1 0 0,37-71-1254 0 0,1 0-1 0 0,0 0 1 0 0,1 1 0 0 0,0 0-1 0 0,0 0 1 0 0,2 0-1 0 0,-1 0 1 0 0,1 0 0 0 0,1 18-1 0 0,0-27-432 0 0,0 1 0 0 0,1-1 0 0 0,-1 1 0 0 0,1-1 0 0 0,0 1 0 0 0,0-1 0 0 0,0 0 0 0 0,0 0-1 0 0,0 1 1 0 0,0-1 0 0 0,0 0 0 0 0,1 0 0 0 0,-1 0 0 0 0,1 0 0 0 0,0-1 0 0 0,0 1 0 0 0,-1 0-1 0 0,1-1 1 0 0,0 1 0 0 0,0-1 0 0 0,0 1 0 0 0,1-1 0 0 0,-1 0 0 0 0,0 0 0 0 0,0 0 0 0 0,4 1 0 0 0,30 2-4631 0 0,-1-9-5240 0 0,-28 3 7072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7.949"/>
    </inkml:context>
    <inkml:brush xml:id="br0">
      <inkml:brushProperty name="width" value="0.05" units="cm"/>
      <inkml:brushProperty name="height" value="0.05" units="cm"/>
    </inkml:brush>
  </inkml:definitions>
  <inkml:trace contextRef="#ctx0" brushRef="#br0">68 8 740 0 0,'-15'-3'1409'0'0,"-17"-1"2833"0"0,11 6 6850 0 0,61 3-5892 0 0,58 2-2801 0 0,-64-9-5734 0 0,-2-1-3363 0 0,-18 0 4118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8.328"/>
    </inkml:context>
    <inkml:brush xml:id="br0">
      <inkml:brushProperty name="width" value="0.05" units="cm"/>
      <inkml:brushProperty name="height" value="0.05" units="cm"/>
    </inkml:brush>
  </inkml:definitions>
  <inkml:trace contextRef="#ctx0" brushRef="#br0">0 21 208 0 0,'2'-1'437'0'0,"-1"-1"0"0"0,0 1 0 0 0,1-1 0 0 0,-1 1 0 0 0,0-1 0 0 0,1 1 1 0 0,0 0-1 0 0,-1-1 0 0 0,1 1 0 0 0,0 0 0 0 0,0 0 0 0 0,-1 0 0 0 0,1 1 0 0 0,0-1 0 0 0,0 0 0 0 0,0 1 0 0 0,0-1 0 0 0,0 1 0 0 0,0 0 0 0 0,0-1 1 0 0,0 1-1 0 0,0 0 0 0 0,0 0 0 0 0,1 1 0 0 0,2 0 0 0 0,-1 0 190 0 0,0 1 0 0 0,0 0 0 0 0,-1 0 0 0 0,1 1 0 0 0,-1-1 0 0 0,0 1 0 0 0,0 0 0 0 0,0 0 0 0 0,0 0 0 0 0,0 0 0 0 0,-1 0 0 0 0,5 7-1 0 0,0 1 69 0 0,1 0-1 0 0,-2 0 1 0 0,1 1-1 0 0,-2 0 1 0 0,1 0-1 0 0,-2 1 1 0 0,0-1-1 0 0,0 1 1 0 0,-1 0-1 0 0,2 21 1 0 0,-5-26-519 0 0,0 0 1 0 0,0 1 0 0 0,-1-1-1 0 0,-1 0 1 0 0,1-1 0 0 0,-1 1-1 0 0,-1 0 1 0 0,1 0 0 0 0,-1-1-1 0 0,0 1 1 0 0,-1-1 0 0 0,0 0-1 0 0,0 0 1 0 0,-1 0 0 0 0,0-1-1 0 0,0 0 1 0 0,0 0-1 0 0,-11 10 1 0 0,-4-1-357 0 0,-8 7-1297 0 0,17-8-3657 0 0</inkml:trace>
  <inkml:trace contextRef="#ctx0" brushRef="#br0" timeOffset="1">312 384 1088 0 0,'7'7'14572'0'0,"9"7"-7185"0"0,2-15-4292 0 0,-18 1-3146 0 0,1 0 0 0 0,0 0-1 0 0,-1-1 1 0 0,1 1 0 0 0,0 0 0 0 0,-1-1 0 0 0,1 1 0 0 0,-1 0 0 0 0,1-1 0 0 0,0 1 0 0 0,-1-1 0 0 0,1 1-1 0 0,-1-1 1 0 0,1 1 0 0 0,-1-1 0 0 0,0 1 0 0 0,1-1 0 0 0,-1 0 0 0 0,1 1 0 0 0,-1-1 0 0 0,0 0-1 0 0,0 1 1 0 0,1-1 0 0 0,-1 0 0 0 0,0 1 0 0 0,0-1 0 0 0,0 0 0 0 0,0 1 0 0 0,0-1 0 0 0,0-1 0 0 0,-5-11-9137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7.917"/>
    </inkml:context>
    <inkml:brush xml:id="br0">
      <inkml:brushProperty name="width" value="0.05" units="cm"/>
      <inkml:brushProperty name="height" value="0.05" units="cm"/>
    </inkml:brush>
  </inkml:definitions>
  <inkml:trace contextRef="#ctx0" brushRef="#br0">402 7 344 0 0,'20'-7'7852'0'0,"-39"27"-1361"0"0,-1-2-6219 0 0,-39 37 1438 0 0,-2-4 0 0 0,-3-2 1 0 0,-71 43-1 0 0,117-81-1836 0 0,-11 7 961 0 0,20-11-4159 0 0,1 0-3443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29.100"/>
    </inkml:context>
    <inkml:brush xml:id="br0">
      <inkml:brushProperty name="width" value="0.05" units="cm"/>
      <inkml:brushProperty name="height" value="0.05" units="cm"/>
    </inkml:brush>
  </inkml:definitions>
  <inkml:trace contextRef="#ctx0" brushRef="#br0">130 81 408 0 0,'-1'-1'279'0'0,"0"1"0"0"0,0 0 0 0 0,0 0 0 0 0,0 1 0 0 0,0-1-1 0 0,0 0 1 0 0,0 0 0 0 0,1 0 0 0 0,-1 1 0 0 0,0-1 0 0 0,0 0 0 0 0,0 1 0 0 0,0-1 0 0 0,0 1 0 0 0,0-1-1 0 0,1 1 1 0 0,-1-1 0 0 0,0 1 0 0 0,0 0 0 0 0,1-1 0 0 0,-1 1 0 0 0,0 0 0 0 0,1 0 0 0 0,-1-1 0 0 0,1 1-1 0 0,-1 0 1 0 0,1 0 0 0 0,-1 0 0 0 0,1 0 0 0 0,-1 1 0 0 0,-13 35 2964 0 0,11-28-2368 0 0,-9 23 1088 0 0,-11 29 1686 0 0,3 2 0 0 0,-13 68 0 0 0,32-115-3864 0 0,9-34 66 0 0,9-31 125 0 0,-6 10 245 0 0,2 1 0 0 0,2 0 0 0 0,1 1 0 0 0,23-37 0 0 0,-33 62-59 0 0,1 1-1 0 0,1 0 0 0 0,0 0 0 0 0,0 1 1 0 0,1 0-1 0 0,1 1 0 0 0,0 0 0 0 0,0 0 1 0 0,0 1-1 0 0,1 0 0 0 0,0 1 0 0 0,1 0 1 0 0,0 1-1 0 0,0 1 0 0 0,0-1 0 0 0,16-3 1 0 0,-25 8-78 0 0,1 0 0 0 0,0 0 0 0 0,0 1 0 0 0,0-1 0 0 0,-1 1 0 0 0,1 0 0 0 0,0 0 1 0 0,0 0-1 0 0,0 0 0 0 0,0 1 0 0 0,0 0 0 0 0,-1-1 0 0 0,1 1 0 0 0,0 1 0 0 0,-1-1 0 0 0,1 1 1 0 0,-1-1-1 0 0,1 1 0 0 0,-1 0 0 0 0,0 0 0 0 0,0 0 0 0 0,5 5 0 0 0,-6-5-69 0 0,-1 1 0 0 0,1-1-1 0 0,-1 1 1 0 0,1 0-1 0 0,-1 0 1 0 0,0-1 0 0 0,0 1-1 0 0,0 0 1 0 0,-1 0 0 0 0,1 0-1 0 0,-1 0 1 0 0,1 0 0 0 0,-1 0-1 0 0,0 0 1 0 0,0 0 0 0 0,0 0-1 0 0,-1 0 1 0 0,1 0 0 0 0,-1 0-1 0 0,0 0 1 0 0,0 0 0 0 0,0 0-1 0 0,0 0 1 0 0,0 0 0 0 0,0-1-1 0 0,-1 1 1 0 0,1 0 0 0 0,-1-1-1 0 0,-2 3 1 0 0,-2 3-157 0 0,1-1-1 0 0,-1 0 1 0 0,0 0-1 0 0,0-1 1 0 0,-1 0 0 0 0,0 0-1 0 0,0 0 1 0 0,-1-1 0 0 0,1 0-1 0 0,-1 0 1 0 0,0-1-1 0 0,-13 5 1 0 0,-6 0-614 0 0,0-1-1 0 0,-46 7 1 0 0,10-2-389 0 0,63-13 1151 0 0,0 0-1 0 0,0 0 1 0 0,-1 0-1 0 0,1 0 0 0 0,0 0 1 0 0,0 0-1 0 0,0 0 1 0 0,-1 0-1 0 0,1 0 0 0 0,0 0 1 0 0,0 1-1 0 0,0-1 1 0 0,-1 0-1 0 0,1 0 0 0 0,0 0 1 0 0,0 0-1 0 0,0 0 1 0 0,0 1-1 0 0,-1-1 0 0 0,1 0 1 0 0,0 0-1 0 0,0 0 1 0 0,0 0-1 0 0,0 1 0 0 0,0-1 1 0 0,0 0-1 0 0,0 0 1 0 0,0 1-1 0 0,0-1 0 0 0,0 0 1 0 0,-1 0-1 0 0,1 0 1 0 0,0 1-1 0 0,0-1 0 0 0,0 0 1 0 0,0 0-1 0 0,1 1 1 0 0,-1-1-1 0 0,0 0 0 0 0,0 0 1 0 0,0 0-1 0 0,0 1 1 0 0,0-1-1 0 0,0 0 0 0 0,0 0 1 0 0,0 0-1 0 0,0 1 1 0 0,0-1-1 0 0,1 0 0 0 0,-1 0 1 0 0,0 0-1 0 0,0 0 1 0 0,0 1-1 0 0,0-1 0 0 0,1 0 1 0 0,-1 0-1 0 0,0 0 1 0 0,0 0-1 0 0,20 17 297 0 0,25 11 244 0 0,23 11 1104 0 0,-3 3 0 0 0,76 62 0 0 0,-121-88-16006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0.246"/>
    </inkml:context>
    <inkml:brush xml:id="br0">
      <inkml:brushProperty name="width" value="0.05" units="cm"/>
      <inkml:brushProperty name="height" value="0.05" units="cm"/>
    </inkml:brush>
  </inkml:definitions>
  <inkml:trace contextRef="#ctx0" brushRef="#br0">1 414 88 0 0,'9'0'10508'0'0,"9"-2"-7744"0"0,20-2-1577 0 0,705-24 7350 0 0,371-48-3510 0 0,-43-32-2294 0 0,-756 79-2303 0 0,16 6-37 0 0,1223-70 707 0 0,-1500 90-1100 0 0,-18 3 0 0 0,-1-2 0 0 0,0-2 0 0 0,68-15 0 0 0,-86 9-1084 0 0,-16 9 1040 0 0,-1 1 0 0 0,0 0-1 0 0,0-1 1 0 0,0 1-1 0 0,0 0 1 0 0,0-1 0 0 0,1 1-1 0 0,-1 0 1 0 0,0-1 0 0 0,0 1-1 0 0,0 0 1 0 0,0-1 0 0 0,0 1-1 0 0,0 0 1 0 0,0-1 0 0 0,0 1-1 0 0,0 0 1 0 0,-1-1 0 0 0,1 1-1 0 0,0 0 1 0 0,0-1 0 0 0,0 1-1 0 0,0 0 1 0 0,0-1 0 0 0,-1 1-1 0 0,1 0 1 0 0,0-1 0 0 0,0 1-1 0 0,0 0 1 0 0,-1 0-1 0 0,1-1 1 0 0,0 1 0 0 0,0 0-1 0 0,-1 0 1 0 0,1-1 0 0 0,0 1-1 0 0,-1 0 1 0 0,1 0 0 0 0,-1 0-1 0 0,-17 2-7907 0 0,13-1 5779 0 0,-4 0-1217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1.174"/>
    </inkml:context>
    <inkml:brush xml:id="br0">
      <inkml:brushProperty name="width" value="0.05" units="cm"/>
      <inkml:brushProperty name="height" value="0.05" units="cm"/>
    </inkml:brush>
  </inkml:definitions>
  <inkml:trace contextRef="#ctx0" brushRef="#br0">0 154 532 0 0,'5'2'548'0'0,"0"1"0"0"0,0 0 0 0 0,0 1-1 0 0,-1-1 1 0 0,1 1 0 0 0,-1 0 0 0 0,0 0 0 0 0,0 0 0 0 0,0 1-1 0 0,-1 0 1 0 0,0-1 0 0 0,5 9 0 0 0,29 67 3333 0 0,-32-69-3131 0 0,25 79 2950 0 0,-22-62-1788 0 0,1-1 0 0 0,20 42 0 0 0,-28-68-1806 0 0,-1 0 1 0 0,1 0 0 0 0,-1 0-1 0 0,1 0 1 0 0,-1 0 0 0 0,1 0-1 0 0,-1 0 1 0 0,1-1 0 0 0,0 1-1 0 0,-1 0 1 0 0,1 0 0 0 0,0 0 0 0 0,0-1-1 0 0,0 1 1 0 0,0 0 0 0 0,0-1-1 0 0,0 1 1 0 0,0-1 0 0 0,0 1-1 0 0,0-1 1 0 0,0 0 0 0 0,0 1-1 0 0,0-1 1 0 0,0 0 0 0 0,0 0-1 0 0,2 1 1 0 0,-1-2-3 0 0,-1 1 1 0 0,1-1-1 0 0,0 0 1 0 0,-1 0-1 0 0,1 1 1 0 0,-1-1-1 0 0,1 0 0 0 0,-1 0 1 0 0,0-1-1 0 0,1 1 1 0 0,-1 0-1 0 0,0 0 0 0 0,0-1 1 0 0,0 1-1 0 0,1-2 1 0 0,6-9 226 0 0,-2 1 0 0 0,1-2 0 0 0,5-15 0 0 0,-11 25-278 0 0,50-138 1247 0 0,-36 93-879 0 0,3 1 0 0 0,1 0 0 0 0,2 1 0 0 0,41-64 0 0 0,-62 109-521 0 0,1 0 1 0 0,0 1-1 0 0,-1-1 0 0 0,1 0 0 0 0,0 0 1 0 0,0 1-1 0 0,0-1 0 0 0,-1 0 0 0 0,1 1 1 0 0,0-1-1 0 0,0 1 0 0 0,0-1 0 0 0,0 1 1 0 0,0 0-1 0 0,0-1 0 0 0,0 1 0 0 0,0 0 1 0 0,0 0-1 0 0,0-1 0 0 0,0 1 0 0 0,0 0 1 0 0,0 0-1 0 0,0 0 0 0 0,0 0 0 0 0,0 0 1 0 0,0 1-1 0 0,0-1 0 0 0,0 0 0 0 0,0 0 0 0 0,0 1 1 0 0,0-1-1 0 0,0 0 0 0 0,1 2 0 0 0,36 24-6444 0 0,-15-8 2080 0 0,1-5 1611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1.562"/>
    </inkml:context>
    <inkml:brush xml:id="br0">
      <inkml:brushProperty name="width" value="0.05" units="cm"/>
      <inkml:brushProperty name="height" value="0.05" units="cm"/>
    </inkml:brush>
  </inkml:definitions>
  <inkml:trace contextRef="#ctx0" brushRef="#br0">277 1 644 0 0,'0'0'1236'0'0,"-28"-1"7819"0"0,1 6-6824 0 0,1 2 0 0 0,-46 16 0 0 0,58-18-1673 0 0,1 1 1 0 0,0 0-1 0 0,0 1 1 0 0,1 1-1 0 0,0 0 0 0 0,0 0 1 0 0,-11 12-1 0 0,22-19-441 0 0,0 0-1 0 0,0 0 0 0 0,0 0 0 0 0,0 0 0 0 0,0 0 0 0 0,1 0 0 0 0,-1 1 1 0 0,0-1-1 0 0,1 0 0 0 0,-1 1 0 0 0,0-1 0 0 0,1 0 0 0 0,0 1 0 0 0,-1-1 1 0 0,1 1-1 0 0,0-1 0 0 0,-1 1 0 0 0,1-1 0 0 0,0 1 0 0 0,0-1 0 0 0,0 1 1 0 0,1-1-1 0 0,-1 0 0 0 0,1 2 0 0 0,0 0 6 0 0,0 0-1 0 0,1 0 1 0 0,-1 0 0 0 0,1 0-1 0 0,0-1 1 0 0,0 1 0 0 0,0-1-1 0 0,0 0 1 0 0,0 1 0 0 0,0-1-1 0 0,3 2 1 0 0,10 7 117 0 0,1-1 1 0 0,0-1-1 0 0,21 10 0 0 0,-23-12 22 0 0,1 0-142 0 0,54 33 130 0 0,-63-37-330 0 0,0 1-1 0 0,-1 0 1 0 0,0 1-1 0 0,0 0 1 0 0,0-1 0 0 0,-1 1-1 0 0,1 1 1 0 0,-1-1 0 0 0,4 8-1 0 0,-7-12 68 0 0,-1 0-1 0 0,1 0 1 0 0,-1 0 0 0 0,1 0-1 0 0,-1 0 1 0 0,0 0-1 0 0,1 0 1 0 0,-1 0-1 0 0,0 1 1 0 0,0-1 0 0 0,0 0-1 0 0,0 0 1 0 0,0 0-1 0 0,0 0 1 0 0,0 0 0 0 0,0 0-1 0 0,0 0 1 0 0,-1 0-1 0 0,1 0 1 0 0,0 1 0 0 0,-1-1-1 0 0,1 0 1 0 0,0 0-1 0 0,-1 0 1 0 0,0-1 0 0 0,1 1-1 0 0,-2 2 1 0 0,0-1 12 0 0,-1 0 0 0 0,1 0 1 0 0,-1 0-1 0 0,1-1 0 0 0,-1 1 1 0 0,0-1-1 0 0,0 1 0 0 0,0-1 0 0 0,-5 2 1 0 0,-6 0-238 0 0,1 0 0 0 0,-1-1 0 0 0,-18 1 0 0 0,-2-5-1993 0 0,21 0-4484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1.946"/>
    </inkml:context>
    <inkml:brush xml:id="br0">
      <inkml:brushProperty name="width" value="0.05" units="cm"/>
      <inkml:brushProperty name="height" value="0.05" units="cm"/>
    </inkml:brush>
  </inkml:definitions>
  <inkml:trace contextRef="#ctx0" brushRef="#br0">0 59 968 0 0,'64'-17'9717'0'0,"31"0"-2174"0"0,8-2-1122 0 0,-88 17-9727 0 0,-2 0-3230 0 0,-6 0 3998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2.329"/>
    </inkml:context>
    <inkml:brush xml:id="br0">
      <inkml:brushProperty name="width" value="0.05" units="cm"/>
      <inkml:brushProperty name="height" value="0.05" units="cm"/>
    </inkml:brush>
  </inkml:definitions>
  <inkml:trace contextRef="#ctx0" brushRef="#br0">27 12 184 0 0,'-4'-11'14503'0'0,"1"18"-13308"0"0,-1 1-1 0 0,1 0 0 0 0,1-1 1 0 0,-1 1-1 0 0,1 0 1 0 0,1 1-1 0 0,-2 15 0 0 0,2-19-896 0 0,1 1-1 0 0,-1-1 1 0 0,1 0 0 0 0,1 0-1 0 0,-1 1 1 0 0,1-1-1 0 0,-1 0 1 0 0,1 0 0 0 0,1 0-1 0 0,-1 1 1 0 0,1-1-1 0 0,0-1 1 0 0,0 1-1 0 0,3 5 1 0 0,-3-8-405 0 0,0-1-1 0 0,-1 1 1 0 0,1-1-1 0 0,0 0 1 0 0,0 0-1 0 0,0 1 1 0 0,0-1-1 0 0,0 0 1 0 0,0-1-1 0 0,0 1 1 0 0,0 0 0 0 0,0-1-1 0 0,0 1 1 0 0,1-1-1 0 0,-1 1 1 0 0,0-1-1 0 0,0 0 1 0 0,0 0-1 0 0,3-1 1 0 0,1 1-1365 0 0,0-1-1 0 0,0 0 1 0 0,0 0 0 0 0,-1-1-1 0 0,1 0 1 0 0,5-2 0 0 0,1-2-1314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2.718"/>
    </inkml:context>
    <inkml:brush xml:id="br0">
      <inkml:brushProperty name="width" value="0.05" units="cm"/>
      <inkml:brushProperty name="height" value="0.05" units="cm"/>
    </inkml:brush>
  </inkml:definitions>
  <inkml:trace contextRef="#ctx0" brushRef="#br0">85 202 616 0 0,'-2'-1'519'0'0,"1"0"-1"0"0,-1 0 1 0 0,0-1-1 0 0,1 1 1 0 0,-1 0-1 0 0,1-1 1 0 0,-1 1-1 0 0,1-1 1 0 0,-1 1-1 0 0,1-1 1 0 0,0 1-1 0 0,0-1 1 0 0,0 0-1 0 0,0 0 1 0 0,0 0-1 0 0,0 1 1 0 0,1-1-1 0 0,-1 0 1 0 0,1 0-1 0 0,-1 0 1 0 0,0-3-1 0 0,11-18 5918 0 0,2 6-5150 0 0,-9 13-1459 0 0,0 0 430 0 0,-1 1 0 0 0,0-1 0 0 0,1 0 0 0 0,-1 1 0 0 0,-1-1 0 0 0,1 0 0 0 0,0 0 1 0 0,-1 0-1 0 0,0 0 0 0 0,0 0 0 0 0,0-1 0 0 0,-1 1 0 0 0,1 0 0 0 0,-1 0 0 0 0,0-1 0 0 0,0 1 0 0 0,-1 0 1 0 0,0-6-1 0 0,0 8-205 0 0,0 0 1 0 0,0-1 0 0 0,0 1-1 0 0,0 0 1 0 0,-1 0 0 0 0,1 0-1 0 0,-1 0 1 0 0,1 0 0 0 0,-1 1-1 0 0,0-1 1 0 0,0 0 0 0 0,0 1-1 0 0,0-1 1 0 0,0 1 0 0 0,0 0-1 0 0,0-1 1 0 0,0 1 0 0 0,0 0 0 0 0,-1 0-1 0 0,1 1 1 0 0,0-1 0 0 0,-1 0-1 0 0,1 1 1 0 0,0-1 0 0 0,-1 1-1 0 0,1 0 1 0 0,-1 0 0 0 0,1 0-1 0 0,-1 0 1 0 0,1 0 0 0 0,0 1-1 0 0,-1-1 1 0 0,-2 2 0 0 0,3-2-86 0 0,-1 0 0 0 0,1 0 0 0 0,0 1 0 0 0,-1-1 1 0 0,1 1-1 0 0,0 0 0 0 0,0-1 0 0 0,-1 1 0 0 0,1 0 0 0 0,0 0 1 0 0,0 1-1 0 0,0-1 0 0 0,-2 2 0 0 0,4 8-1537 0 0,16 2 87 0 0,38 14-7221 0 0,-38-22 6298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3.114"/>
    </inkml:context>
    <inkml:brush xml:id="br0">
      <inkml:brushProperty name="width" value="0.05" units="cm"/>
      <inkml:brushProperty name="height" value="0.05" units="cm"/>
    </inkml:brush>
  </inkml:definitions>
  <inkml:trace contextRef="#ctx0" brushRef="#br0">109 13 808 0 0,'0'-1'326'0'0,"-1"1"-1"0"0,1-1 0 0 0,0 0 1 0 0,0 1-1 0 0,-1-1 1 0 0,1 0-1 0 0,0 1 1 0 0,-1-1-1 0 0,1 1 0 0 0,-1-1 1 0 0,1 1-1 0 0,-1-1 1 0 0,1 1-1 0 0,-1-1 1 0 0,1 1-1 0 0,-1-1 0 0 0,1 1 1 0 0,-1 0-1 0 0,0-1 1 0 0,1 1-1 0 0,-1 0 1 0 0,0 0-1 0 0,1-1 0 0 0,-1 1 1 0 0,0 0-1 0 0,1 0 1 0 0,-1 0-1 0 0,0 0 1 0 0,1 0-1 0 0,-1 0 0 0 0,0 0 1 0 0,0 0-1 0 0,-21 15 5526 0 0,17-9-4911 0 0,0 1-1 0 0,0-1 0 0 0,1 1 1 0 0,0 0-1 0 0,-4 7 0 0 0,8-13-813 0 0,-10 25 1882 0 0,2 1-1 0 0,-6 32 1 0 0,12-54-1914 0 0,1 1 0 0 0,0-1-1 0 0,1 0 1 0 0,-1 1 0 0 0,1-1 0 0 0,0 1-1 0 0,0-1 1 0 0,1 1 0 0 0,0-1 0 0 0,0 0-1 0 0,0 1 1 0 0,0-1 0 0 0,1 0 0 0 0,0 0-1 0 0,0 0 1 0 0,0 0 0 0 0,1 0-1 0 0,5 8 1 0 0,-5-10-492 0 0,1-1 0 0 0,-1 1 0 0 0,1 0 0 0 0,0-1 0 0 0,0 0 0 0 0,0 0 0 0 0,0 0 0 0 0,0 0 0 0 0,6 1 0 0 0,39 6-8677 0 0,-29-9 6007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3.471"/>
    </inkml:context>
    <inkml:brush xml:id="br0">
      <inkml:brushProperty name="width" value="0.05" units="cm"/>
      <inkml:brushProperty name="height" value="0.05" units="cm"/>
    </inkml:brush>
  </inkml:definitions>
  <inkml:trace contextRef="#ctx0" brushRef="#br0">111 242 528 0 0,'-2'-1'793'0'0,"0"0"0"0"0,0 0 0 0 0,0 0 0 0 0,0 0 0 0 0,0 0 0 0 0,0 0 0 0 0,-1 1 0 0 0,1-1 0 0 0,0 1 0 0 0,0 0 0 0 0,-1-1 0 0 0,1 1 0 0 0,0 0 0 0 0,0 0 0 0 0,-1 1 0 0 0,-2 0 0 0 0,1-1-136 0 0,1 2 0 0 0,0-1 0 0 0,0 0 0 0 0,0 0 0 0 0,0 1 0 0 0,0 0 0 0 0,0 0 0 0 0,0 0 0 0 0,0 0 0 0 0,-3 3-1 0 0,3-2-231 0 0,0 1-1 0 0,0-1 0 0 0,0 0 1 0 0,0 1-1 0 0,1 0 0 0 0,0 0 0 0 0,-1-1 1 0 0,1 1-1 0 0,1 1 0 0 0,-1-1 1 0 0,1 0-1 0 0,-1 0 0 0 0,1 1 0 0 0,0-1 1 0 0,1 0-1 0 0,-1 1 0 0 0,1 8 1 0 0,1-10-356 0 0,-1 0 0 0 0,1 1 1 0 0,0-1-1 0 0,0 0 0 0 0,1 0 1 0 0,-1 1-1 0 0,1-1 0 0 0,-1 0 0 0 0,1-1 1 0 0,0 1-1 0 0,0 0 0 0 0,1 0 1 0 0,-1-1-1 0 0,0 1 0 0 0,1-1 1 0 0,-1 0-1 0 0,1 0 0 0 0,0 0 1 0 0,0 0-1 0 0,0 0 0 0 0,0-1 1 0 0,0 1-1 0 0,0-1 0 0 0,0 0 0 0 0,1 0 1 0 0,-1 0-1 0 0,0 0 0 0 0,1-1 1 0 0,-1 1-1 0 0,7-1 0 0 0,-6 1-2 0 0,0-1 1 0 0,0 0-1 0 0,0 0 0 0 0,0 0 0 0 0,1-1 0 0 0,-1 1 0 0 0,0-1 0 0 0,0 0 1 0 0,0 0-1 0 0,-1 0 0 0 0,1-1 0 0 0,0 0 0 0 0,0 1 0 0 0,-1-1 0 0 0,1-1 1 0 0,-1 1-1 0 0,0 0 0 0 0,1-1 0 0 0,-1 0 0 0 0,0 1 0 0 0,0-1 0 0 0,-1 0 1 0 0,1-1-1 0 0,-1 1 0 0 0,4-6 0 0 0,-5 6-158 0 0,0 0 0 0 0,0 0 0 0 0,0 0 0 0 0,0 0 0 0 0,-1-1 0 0 0,0 1 0 0 0,1 0 0 0 0,-1 0 0 0 0,0 0 0 0 0,-1 0 0 0 0,1-1 0 0 0,0 1 0 0 0,-1 0 0 0 0,0 0 0 0 0,0 0 0 0 0,0 0 0 0 0,0 0 0 0 0,0 0 0 0 0,-1 0 0 0 0,1 0 0 0 0,-1 1 0 0 0,1-1 0 0 0,-1 1 0 0 0,0-1 0 0 0,0 1 0 0 0,-5-5 0 0 0,2 2-183 0 0,-1 1-1 0 0,1-1 1 0 0,-1 1 0 0 0,0 0-1 0 0,-1 1 1 0 0,1-1 0 0 0,-1 1 0 0 0,1 0-1 0 0,-1 1 1 0 0,0 0 0 0 0,-8-2-1 0 0</inkml:trace>
  <inkml:trace contextRef="#ctx0" brushRef="#br0" timeOffset="1">299 9 524 0 0,'3'-1'713'0'0,"0"-1"1"0"0,0 1-1 0 0,0 0 0 0 0,0 0 1 0 0,0 0-1 0 0,0 1 0 0 0,0-1 1 0 0,0 1-1 0 0,0-1 0 0 0,0 1 0 0 0,0 0 1 0 0,6 1-1 0 0,-2 0 124 0 0,0 0-1 0 0,-1 0 1 0 0,1 1-1 0 0,0 0 1 0 0,9 5 0 0 0,-4-1 215 0 0,-1 0 0 0 0,1 1 0 0 0,-1 1 0 0 0,0 0 1 0 0,14 14-1 0 0,-19-17-662 0 0,-1 0 1 0 0,-1 0-1 0 0,1 1 1 0 0,-1 0-1 0 0,0 0 1 0 0,0 0-1 0 0,-1 1 1 0 0,0-1-1 0 0,0 1 1 0 0,0 0-1 0 0,-1 0 0 0 0,0 0 1 0 0,0 0-1 0 0,-1 0 1 0 0,0 0-1 0 0,0 0 1 0 0,-1 0-1 0 0,1 1 1 0 0,-2-1-1 0 0,1 0 1 0 0,-1 0-1 0 0,0 1 0 0 0,-1-1 1 0 0,-3 12-1 0 0,2-12-332 0 0,0 0 0 0 0,-1 0 0 0 0,0 0 0 0 0,0 0 0 0 0,0-1 0 0 0,-1 0 0 0 0,0 0-1 0 0,0 0 1 0 0,0 0 0 0 0,-1-1 0 0 0,0 0 0 0 0,0 0 0 0 0,-1 0 0 0 0,-11 6 0 0 0,12-8-1158 0 0,-14 10 135 0 0,14-8-3014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4.085"/>
    </inkml:context>
    <inkml:brush xml:id="br0">
      <inkml:brushProperty name="width" value="0.05" units="cm"/>
      <inkml:brushProperty name="height" value="0.05" units="cm"/>
    </inkml:brush>
  </inkml:definitions>
  <inkml:trace contextRef="#ctx0" brushRef="#br0">0 266 224 0 0,'5'1'7702'0'0,"15"8"-3266"0"0,-16-4-3620 0 0,-1-1-1 0 0,0 1 1 0 0,0 0 0 0 0,0 0 0 0 0,-1 0-1 0 0,0 0 1 0 0,0 1 0 0 0,0-1-1 0 0,0 1 1 0 0,-1-1 0 0 0,0 1 0 0 0,0-1-1 0 0,-1 1 1 0 0,1 0 0 0 0,-1-1 0 0 0,-1 1-1 0 0,1 0 1 0 0,-1-1 0 0 0,0 1 0 0 0,0-1-1 0 0,-3 9 1 0 0,4-14-786 0 0,0 0-1 0 0,0 0 1 0 0,-1 0 0 0 0,1 0-1 0 0,0 0 1 0 0,-1 0 0 0 0,1 0-1 0 0,0 0 1 0 0,0 0 0 0 0,-1 0-1 0 0,1 0 1 0 0,0 0 0 0 0,0-1-1 0 0,-1 1 1 0 0,1 0 0 0 0,0 0-1 0 0,0 0 1 0 0,-1 0 0 0 0,1 0-1 0 0,0-1 1 0 0,0 1 0 0 0,0 0-1 0 0,0 0 1 0 0,-1 0 0 0 0,1-1-1 0 0,0 1 1 0 0,0 0 0 0 0,0 0-1 0 0,0-1 1 0 0,0 1 0 0 0,-1 0-1 0 0,1 0 1 0 0,0-1 0 0 0,0 1-1 0 0,0 0 1 0 0,0 0 0 0 0,0-1-1 0 0,0 1 1 0 0,0 0 0 0 0,0-1-1 0 0,0 1 1 0 0,0 0 0 0 0,0 0-1 0 0,0-1 1 0 0,0 1 0 0 0,-4-19 1064 0 0,11-11-1094 0 0,0 0 0 0 0,3 1 0 0 0,0 0 0 0 0,2 1 0 0 0,0 0 0 0 0,27-41 0 0 0,-31 55 0 0 0,0 1 0 0 0,1 0 0 0 0,1 0 0 0 0,0 1 0 0 0,1 0 0 0 0,0 1 0 0 0,15-12 0 0 0,-23 21 0 0 0,-1 0 0 0 0,1 0 0 0 0,-1 0 0 0 0,1 0 0 0 0,0 1 0 0 0,0-1 0 0 0,-1 1 0 0 0,1 0 0 0 0,0 0 0 0 0,0 0 0 0 0,0 0 0 0 0,1 0 0 0 0,-1 0 0 0 0,0 1 0 0 0,0 0 0 0 0,0 0 0 0 0,0 0 0 0 0,1 0 0 0 0,-1 0 0 0 0,0 0 0 0 0,0 1 0 0 0,0 0 0 0 0,0-1 0 0 0,0 1 0 0 0,0 0 0 0 0,0 1 0 0 0,0-1 0 0 0,0 0 0 0 0,0 1 0 0 0,-1 0 0 0 0,1 0 0 0 0,0-1 0 0 0,-1 2 0 0 0,0-1 0 0 0,1 0 0 0 0,-1 0 0 0 0,0 1 0 0 0,0-1 0 0 0,0 1 0 0 0,-1-1 0 0 0,4 7 0 0 0,-3-6-14 0 0,0 1 0 0 0,0 0-1 0 0,0 1 1 0 0,0-1 0 0 0,-1 0 0 0 0,1 0-1 0 0,-1 1 1 0 0,0-1 0 0 0,0 1 0 0 0,-1-1-1 0 0,1 1 1 0 0,-1-1 0 0 0,0 1 0 0 0,0 0 0 0 0,-1-1-1 0 0,0 1 1 0 0,1-1 0 0 0,-1 1 0 0 0,-1-1-1 0 0,1 0 1 0 0,-1 1 0 0 0,1-1 0 0 0,-1 0-1 0 0,0 0 1 0 0,-1 0 0 0 0,1 0 0 0 0,-1 0 0 0 0,0-1-1 0 0,-4 6 1 0 0,-2 0-42 0 0,0-1 0 0 0,0 0 0 0 0,0-1-1 0 0,-1 1 1 0 0,0-2 0 0 0,0 1 0 0 0,-1-1 0 0 0,0-1-1 0 0,-22 8 1 0 0,32-13 11 0 0,0 0-1 0 0,0 0 1 0 0,0 0 0 0 0,0 0-1 0 0,0 1 1 0 0,0-1-1 0 0,0 0 1 0 0,0 1-1 0 0,0-1 1 0 0,0 0 0 0 0,0 1-1 0 0,0 0 1 0 0,0-1-1 0 0,0 1 1 0 0,0 0-1 0 0,0-1 1 0 0,1 1 0 0 0,-1 0-1 0 0,0 0 1 0 0,1-1-1 0 0,-1 1 1 0 0,0 0-1 0 0,0 1 1 0 0,18 12-436 0 0,8 2 869 0 0,-12-3-121 0 0,-1 0-1 0 0,1 1 0 0 0,-2 0 1 0 0,0 1-1 0 0,-1 0 0 0 0,0 1 0 0 0,9 21 1 0 0,8 13-2181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38.286"/>
    </inkml:context>
    <inkml:brush xml:id="br0">
      <inkml:brushProperty name="width" value="0.05" units="cm"/>
      <inkml:brushProperty name="height" value="0.05" units="cm"/>
    </inkml:brush>
  </inkml:definitions>
  <inkml:trace contextRef="#ctx0" brushRef="#br0">19 34 304 0 0,'-8'-11'-95'0'0,"-2"-11"14474"0"0,28 27-12390 0 0,48 22 1334 0 0,69 39 1 0 0,150 108 1865 0 0,-253-153-4635 0 0,-7-5 47 0 0,1-1 0 0 0,28 11 0 0 0,-7-10-6835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5.196"/>
    </inkml:context>
    <inkml:brush xml:id="br0">
      <inkml:brushProperty name="width" value="0.05" units="cm"/>
      <inkml:brushProperty name="height" value="0.05" units="cm"/>
    </inkml:brush>
  </inkml:definitions>
  <inkml:trace contextRef="#ctx0" brushRef="#br0">3 111 432 0 0,'-1'0'397'0'0,"1"-1"0"0"0,0 1 0 0 0,0-1 0 0 0,-1 0 0 0 0,1 1 0 0 0,0-1 0 0 0,0 0 0 0 0,0 1 0 0 0,0-1 1 0 0,-1 1-1 0 0,1-1 0 0 0,0 0 0 0 0,0 1 0 0 0,0-1 0 0 0,0 0 0 0 0,1 1 0 0 0,-1-1 0 0 0,0 0 0 0 0,0 1 0 0 0,0-1 0 0 0,0 1 0 0 0,1-1 0 0 0,-1 0 0 0 0,0 1 0 0 0,1-1 0 0 0,-1 1 0 0 0,0-1 0 0 0,1 1 0 0 0,-1-1 0 0 0,1 1 0 0 0,0-1 1 0 0,25-15 4675 0 0,41-5-3111 0 0,-58 19-858 0 0,75-16 1783 0 0,0 4-1 0 0,150-6 1 0 0,-232 20-2868 0 0,0-1 0 0 0,-1 1 1 0 0,1 1-1 0 0,0-1 1 0 0,0 0-1 0 0,0 0 0 0 0,0 1 1 0 0,0-1-1 0 0,0 1 0 0 0,-1 0 1 0 0,1-1-1 0 0,0 1 0 0 0,0 0 1 0 0,-1 0-1 0 0,1 0 0 0 0,0 0 1 0 0,-1 0-1 0 0,1 1 1 0 0,-1-1-1 0 0,0 0 0 0 0,2 2 1 0 0,-1 1 50 0 0,0-1 1 0 0,0 0-1 0 0,0 1 1 0 0,-1-1 0 0 0,0 1-1 0 0,1 0 1 0 0,-1 0 0 0 0,-1-1-1 0 0,1 1 1 0 0,0 5-1 0 0,0 12 298 0 0,-1 0 0 0 0,-1 0-1 0 0,-5 28 1 0 0,2-20-211 0 0,-45 309-157 0 0,-4 54 0 0 0,47-147 0 0 0,5-116 0 0 0,-29 217 0 0 0,20-282 0 0 0,-2 73 0 0 0,12-87 0 0 0,1-1 0 0 0,3 0 0 0 0,1 1 0 0 0,14 51 0 0 0,-15-81 0 0 0,-4-20 0 0 0,0 1 0 0 0,0-1 0 0 0,0 0 0 0 0,-1 1 0 0 0,1-1 0 0 0,0 0 0 0 0,0 1 0 0 0,0-1 0 0 0,-1 0 0 0 0,1 1 0 0 0,0-1 0 0 0,0 0 0 0 0,-1 0 0 0 0,1 1 0 0 0,0-1 0 0 0,-1 0 0 0 0,1 0 0 0 0,0 0 0 0 0,-1 1 0 0 0,1-1 0 0 0,0 0 0 0 0,-1 0 0 0 0,1 0 0 0 0,0 0 0 0 0,-1 0 0 0 0,1 0 0 0 0,0 0 0 0 0,-1 0 0 0 0,1 1 0 0 0,-1-1 0 0 0,1-1 0 0 0,0 1 0 0 0,-1 0 0 0 0,1 0 0 0 0,-1 0 0 0 0,1 0 0 0 0,0 0 0 0 0,-1 0 0 0 0,1 0 0 0 0,-1-1 0 0 0,-18-2 0 0 0,18 3 0 0 0,-204-31 0 0 0,121 22 0 0 0,76 9 0 0 0,-34-6-1 0 0,41 6-219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7.029"/>
    </inkml:context>
    <inkml:brush xml:id="br0">
      <inkml:brushProperty name="width" value="0.05" units="cm"/>
      <inkml:brushProperty name="height" value="0.05" units="cm"/>
    </inkml:brush>
  </inkml:definitions>
  <inkml:trace contextRef="#ctx0" brushRef="#br0">8 370 936 0 0,'0'0'265'0'0,"-1"0"1"0"0,1 1-1 0 0,0-1 1 0 0,-1 0-1 0 0,1 0 0 0 0,-1 1 1 0 0,1-1-1 0 0,0 0 0 0 0,-1 1 1 0 0,1-1-1 0 0,0 0 0 0 0,-1 1 1 0 0,1-1-1 0 0,0 1 0 0 0,-1-1 1 0 0,1 0-1 0 0,0 1 0 0 0,0-1 1 0 0,0 1-1 0 0,-1-1 1 0 0,1 1-1 0 0,0-1 0 0 0,0 1 1 0 0,0-1-1 0 0,0 1 0 0 0,0-1 1 0 0,0 1-1 0 0,0-1 0 0 0,0 1 1 0 0,0-1-1 0 0,0 1 0 0 0,0-1 1 0 0,0 1-1 0 0,1-1 1 0 0,-1 1-1 0 0,0 0 0 0 0,20 3 4101 0 0,30-8-1615 0 0,-50 4-2716 0 0,44-7 1141 0 0,0-1 1 0 0,-1-3-1 0 0,0-1 1 0 0,-1-3-1 0 0,0-1 1 0 0,-2-2 0 0 0,0-1-1 0 0,46-32 1 0 0,-77 45-996 0 0,-1-2 1 0 0,0 1-1 0 0,0-1 1 0 0,-1 0-1 0 0,0-1 1 0 0,-1 0 0 0 0,1 0-1 0 0,-2 0 1 0 0,7-14-1 0 0,-10 19-170 0 0,0 0 1 0 0,0 1-1 0 0,-1-1 0 0 0,1 0 0 0 0,-1 0 0 0 0,0 0 1 0 0,0 0-1 0 0,-1 0 0 0 0,1 0 0 0 0,-1 0 0 0 0,0 0 1 0 0,0 0-1 0 0,0 0 0 0 0,0 0 0 0 0,-1 0 0 0 0,0 0 1 0 0,0 0-1 0 0,0 0 0 0 0,0 0 0 0 0,0 1 0 0 0,-1-1 0 0 0,0 0 1 0 0,0 1-1 0 0,0-1 0 0 0,0 1 0 0 0,0-1 0 0 0,-1 1 1 0 0,-3-3-1 0 0,3 3-18 0 0,-1 1 0 0 0,0 0 0 0 0,1 0 1 0 0,-1 0-1 0 0,0 0 0 0 0,0 0 0 0 0,0 1 0 0 0,0 0 0 0 0,-1 0 1 0 0,1 0-1 0 0,0 1 0 0 0,0-1 0 0 0,-1 1 0 0 0,1 0 0 0 0,0 0 1 0 0,-8 2-1 0 0,-67 15-47 0 0,78-17 53 0 0,-24 8 19 0 0,0 2-1 0 0,0 0 1 0 0,1 2-1 0 0,0 1 1 0 0,1 0 0 0 0,1 2-1 0 0,0 1 1 0 0,1 0-1 0 0,0 2 1 0 0,-29 32 0 0 0,40-38 52 0 0,1-1 1 0 0,0 2-1 0 0,1-1 1 0 0,1 1 0 0 0,0 1-1 0 0,0-1 1 0 0,1 1 0 0 0,1 0-1 0 0,-3 15 1 0 0,5-18 27 0 0,2 1 0 0 0,-1-1 0 0 0,1 0 0 0 0,1 0 0 0 0,0 1 0 0 0,1-1 0 0 0,0 0 0 0 0,1 0 0 0 0,0 1 0 0 0,1-1 0 0 0,0-1 0 0 0,0 1 0 0 0,7 11 0 0 0,-6-13-95 0 0,0-1-1 0 0,1 1 1 0 0,1-1 0 0 0,0 0 0 0 0,0-1 0 0 0,0 1 0 0 0,1-1-1 0 0,0 0 1 0 0,0-1 0 0 0,14 10 0 0 0,-7-7-2 0 0,0-1 1 0 0,1-1-1 0 0,0 0 0 0 0,1 0 1 0 0,26 6-1 0 0,1-4-3 0 0,-1-1 0 0 0,1-3 0 0 0,83 0 0 0 0,-117-4-693 0 0,-1-1 0 0 0,0 0 0 0 0,1 0 0 0 0,-1-1-1 0 0,0 0 1 0 0,1 0 0 0 0,-1-1 0 0 0,0 0 0 0 0,0-1 0 0 0,0 0 0 0 0,-1 0 0 0 0,1-1 0 0 0,-1 1 0 0 0,1-2-1 0 0,9-7 1 0 0,-7 3-3016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7.401"/>
    </inkml:context>
    <inkml:brush xml:id="br0">
      <inkml:brushProperty name="width" value="0.05" units="cm"/>
      <inkml:brushProperty name="height" value="0.05" units="cm"/>
    </inkml:brush>
  </inkml:definitions>
  <inkml:trace contextRef="#ctx0" brushRef="#br0">5 114 1052 0 0,'-3'-5'4918'0'0,"2"4"-4426"0"0,1 1 0 0 0,0-1 0 0 0,0 1-1 0 0,0-1 1 0 0,-1 0 0 0 0,1 1 0 0 0,0-1 0 0 0,0 1 0 0 0,0-1-1 0 0,0 0 1 0 0,0 1 0 0 0,0-1 0 0 0,0 0 0 0 0,1 1-1 0 0,-1-1 1 0 0,0 1 0 0 0,0-1 0 0 0,0 0 0 0 0,0 1-1 0 0,1-1 1 0 0,0 0 0 0 0,19-16 5554 0 0,44-7-5111 0 0,-51 20 734 0 0,98-32 1504 0 0,-86 30-6692 0 0,-1 1-4085 0 0,-14 3 4607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8.055"/>
    </inkml:context>
    <inkml:brush xml:id="br0">
      <inkml:brushProperty name="width" value="0.05" units="cm"/>
      <inkml:brushProperty name="height" value="0.05" units="cm"/>
    </inkml:brush>
  </inkml:definitions>
  <inkml:trace contextRef="#ctx0" brushRef="#br0">0 179 240 0 0,'6'22'9697'0'0,"0"30"-3816"0"0,-1-11-2147 0 0,-2 63 7007 0 0,-14-164-9580 0 0,12 36-1028 0 0,0 1 1 0 0,2 0-1 0 0,1 0 0 0 0,0 0 0 0 0,15-41 0 0 0,-15 53-105 0 0,0-1 0 0 0,1 1 0 0 0,1 0 0 0 0,0 0 0 0 0,0 1-1 0 0,1 0 1 0 0,0 0 0 0 0,1 0 0 0 0,0 1 0 0 0,1 0-1 0 0,0 1 1 0 0,18-14 0 0 0,-26 20-23 0 0,1 1 0 0 0,0 0-1 0 0,0 0 1 0 0,0-1 0 0 0,0 1 0 0 0,0 0-1 0 0,0 0 1 0 0,0 1 0 0 0,0-1 0 0 0,1 0 0 0 0,-1 1-1 0 0,0 0 1 0 0,0-1 0 0 0,0 1 0 0 0,1 0-1 0 0,-1 0 1 0 0,0 0 0 0 0,1 0 0 0 0,-1 1 0 0 0,0-1-1 0 0,0 0 1 0 0,0 1 0 0 0,1 0 0 0 0,-1-1 0 0 0,0 1-1 0 0,0 0 1 0 0,0 0 0 0 0,0 0 0 0 0,0 1-1 0 0,0-1 1 0 0,0 0 0 0 0,-1 1 0 0 0,1-1 0 0 0,0 1-1 0 0,-1 0 1 0 0,2 1 0 0 0,-1 1-17 0 0,0-1 1 0 0,0 1-1 0 0,0 0 1 0 0,-1 0-1 0 0,0-1 0 0 0,0 1 1 0 0,0 0-1 0 0,0 0 1 0 0,0 0-1 0 0,-1 1 1 0 0,1-1-1 0 0,-1 0 0 0 0,0 0 1 0 0,-1 0-1 0 0,1 0 1 0 0,-1 0-1 0 0,0 0 0 0 0,0 0 1 0 0,-2 7-1 0 0,-1-3-59 0 0,0 1-1 0 0,0-1 0 0 0,-1 0 1 0 0,0 0-1 0 0,0-1 1 0 0,-1 1-1 0 0,0-1 0 0 0,-11 10 1 0 0,-62 42-807 0 0,35-29 242 0 0,104-5 464 0 0,-48-19 338 0 0,-1 0 1 0 0,0 0-1 0 0,-1 1 1 0 0,0 1-1 0 0,0-1 0 0 0,17 19 1 0 0,12 8-392 0 0,-23-25-4375 0 0,-5-6-3868 0 0,-7-2 5367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8.600"/>
    </inkml:context>
    <inkml:brush xml:id="br0">
      <inkml:brushProperty name="width" value="0.05" units="cm"/>
      <inkml:brushProperty name="height" value="0.05" units="cm"/>
    </inkml:brush>
  </inkml:definitions>
  <inkml:trace contextRef="#ctx0" brushRef="#br0">622 56 488 0 0,'9'-20'543'0'0,"3"-15"17919"0"0,-12 35-18330 0 0,-16 21 1432 0 0,-177 223 3544 0 0,110-154-3587 0 0,-171 143-1 0 0,186-173-1921 0 0,54-47-3890 0 0,0 0-4297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9.101"/>
    </inkml:context>
    <inkml:brush xml:id="br0">
      <inkml:brushProperty name="width" value="0.05" units="cm"/>
      <inkml:brushProperty name="height" value="0.05" units="cm"/>
    </inkml:brush>
  </inkml:definitions>
  <inkml:trace contextRef="#ctx0" brushRef="#br0">0 15 1120 0 0,'1'-1'649'0'0,"-1"0"0"0"0,1 0-1 0 0,-1 1 1 0 0,1-1 0 0 0,-1 0 0 0 0,1 0-1 0 0,0 0 1 0 0,-1 0 0 0 0,1 1 0 0 0,0-1-1 0 0,0 0 1 0 0,0 1 0 0 0,0-1 0 0 0,0 0-1 0 0,-1 1 1 0 0,1 0 0 0 0,0-1 0 0 0,0 1-1 0 0,0-1 1 0 0,0 1 0 0 0,2-1 0 0 0,-2 2-297 0 0,0-1 1 0 0,-1 0-1 0 0,1 1 1 0 0,0-1-1 0 0,-1 1 1 0 0,1-1-1 0 0,0 1 1 0 0,-1-1-1 0 0,1 1 1 0 0,-1 0-1 0 0,1-1 1 0 0,0 1-1 0 0,-1-1 0 0 0,0 1 1 0 0,1 0-1 0 0,-1 0 1 0 0,1-1-1 0 0,-1 1 1 0 0,0 0-1 0 0,1 0 1 0 0,-1 1-1 0 0,11 60 5157 0 0,-9-45-3920 0 0,-2-12-1500 0 0,1 1 0 0 0,0 0 0 0 0,1-1 0 0 0,-1 0 0 0 0,1 1 0 0 0,0-1 0 0 0,0 0 0 0 0,1 0 0 0 0,-1 0 0 0 0,1 0 0 0 0,0 0 0 0 0,1-1 0 0 0,-1 1 0 0 0,1-1 0 0 0,4 4 0 0 0,-3-4-10 0 0,0-1-1 0 0,1 0 0 0 0,-1 0 1 0 0,1-1-1 0 0,-1 1 1 0 0,1-1-1 0 0,0 0 1 0 0,0-1-1 0 0,0 0 0 0 0,0 0 1 0 0,0 0-1 0 0,0 0 1 0 0,12-1-1 0 0,65-5-6026 0 0,-75 3 5179 0 0,-1 1 0 0 0,0-1 0 0 0,-1 0-1 0 0,1 0 1 0 0,0 0 0 0 0,-1-1 0 0 0,1 0-1 0 0,-1-1 1 0 0,9-5 0 0 0,-8 3-2509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39.662"/>
    </inkml:context>
    <inkml:brush xml:id="br0">
      <inkml:brushProperty name="width" value="0.05" units="cm"/>
      <inkml:brushProperty name="height" value="0.05" units="cm"/>
    </inkml:brush>
  </inkml:definitions>
  <inkml:trace contextRef="#ctx0" brushRef="#br0">112 27 652 0 0,'0'-1'702'0'0,"0"0"0"0"0,0-1 0 0 0,0 1 0 0 0,0-1 0 0 0,-1 1 0 0 0,1 0 0 0 0,0-1-1 0 0,-1 1 1 0 0,1 0 0 0 0,-1-1 0 0 0,1 1 0 0 0,-1 0 0 0 0,1-1 0 0 0,-1 1 0 0 0,0 0 0 0 0,0 0 0 0 0,0 0 0 0 0,-2-2 0 0 0,3 3-505 0 0,-1 0 1 0 0,0 1-1 0 0,0-1 0 0 0,1 0 1 0 0,-1 1-1 0 0,0-1 1 0 0,1 0-1 0 0,-1 1 1 0 0,0-1-1 0 0,1 1 1 0 0,-1 0-1 0 0,1-1 1 0 0,-1 1-1 0 0,1-1 1 0 0,-1 1-1 0 0,1 0 0 0 0,-1-1 1 0 0,1 1-1 0 0,0 0 1 0 0,-1 0-1 0 0,1-1 1 0 0,0 1-1 0 0,-1 1 1 0 0,-22 64 975 0 0,21-59 7 0 0,-15 49 1083 0 0,2 0 0 0 0,-15 114 0 0 0,30-167-2200 0 0,0 1 1 0 0,0-1-1 0 0,0 1 1 0 0,0-1-1 0 0,1 1 1 0 0,-1-1-1 0 0,1 1 1 0 0,0-1-1 0 0,0 1 1 0 0,0-1-1 0 0,1 0 0 0 0,-1 1 1 0 0,1-1-1 0 0,0 0 1 0 0,0 0-1 0 0,0 0 1 0 0,0 0-1 0 0,0-1 1 0 0,5 5-1 0 0,-2-3 111 0 0,0-1 0 0 0,0 1-1 0 0,0-1 1 0 0,0-1 0 0 0,1 1-1 0 0,-1-1 1 0 0,1 0-1 0 0,-1 0 1 0 0,1 0 0 0 0,0-1-1 0 0,8 1 1 0 0,-5-1-524 0 0,1 0 0 0 0,-1-1 0 0 0,0 0 0 0 0,0-1 0 0 0,1 0-1 0 0,-1 0 1 0 0,11-4 0 0 0,17-11-4663 0 0,-9-7-3359 0 0,-25 17 5796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0.028"/>
    </inkml:context>
    <inkml:brush xml:id="br0">
      <inkml:brushProperty name="width" value="0.05" units="cm"/>
      <inkml:brushProperty name="height" value="0.05" units="cm"/>
    </inkml:brush>
  </inkml:definitions>
  <inkml:trace contextRef="#ctx0" brushRef="#br0">15 49 700 0 0,'-15'-14'14249'0'0,"49"4"-6620"0"0,-25 8-7954 0 0,30-5 3237 0 0,2-1-857 0 0,-16 1-8365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0.944"/>
    </inkml:context>
    <inkml:brush xml:id="br0">
      <inkml:brushProperty name="width" value="0.05" units="cm"/>
      <inkml:brushProperty name="height" value="0.05" units="cm"/>
    </inkml:brush>
  </inkml:definitions>
  <inkml:trace contextRef="#ctx0" brushRef="#br0">1 16 736 0 0,'0'9'12360'0'0,"1"-8"-11521"0"0,11 2 1734 0 0,0-1 0 0 0,0-1 1 0 0,23 0-1 0 0,77-11 1885 0 0,-89 7-3175 0 0,-20 3-1409 0 0,74-10 2266 0 0,-52 5-5933 0 0,0 0-6423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1.315"/>
    </inkml:context>
    <inkml:brush xml:id="br0">
      <inkml:brushProperty name="width" value="0.05" units="cm"/>
      <inkml:brushProperty name="height" value="0.05" units="cm"/>
    </inkml:brush>
  </inkml:definitions>
  <inkml:trace contextRef="#ctx0" brushRef="#br0">2 1 120 0 0,'0'1'862'0'0,"-1"-1"-647"0"0,1 1 0 0 0,0-1 1 0 0,0 0-1 0 0,0 0 1 0 0,0 1-1 0 0,0-1 0 0 0,-1 0 1 0 0,1 1-1 0 0,0-1 1 0 0,0 0-1 0 0,0 0 0 0 0,0 1 1 0 0,0-1-1 0 0,0 0 1 0 0,0 1-1 0 0,0-1 0 0 0,0 0 1 0 0,0 1-1 0 0,0-1 1 0 0,0 0-1 0 0,3 4 3016 0 0,-3-4-3016 0 0,0 0 1 0 0,1 0-1 0 0,-1 1 1 0 0,0-1-1 0 0,0 0 0 0 0,1 0 1 0 0,22 4 5091 0 0,28-5-539 0 0,-49 1-4327 0 0,94-4 5973 0 0,-16 2-4874 0 0,-27-3-9223 0 0,-44 3 4175 0 0,-1-1 506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46.383"/>
    </inkml:context>
    <inkml:brush xml:id="br0">
      <inkml:brushProperty name="width" value="0.05" units="cm"/>
      <inkml:brushProperty name="height" value="0.05" units="cm"/>
    </inkml:brush>
  </inkml:definitions>
  <inkml:trace contextRef="#ctx0" brushRef="#br0">574 13 140 0 0,'-5'-2'370'0'0,"1"0"1"0"0,-1 1-1 0 0,1-1 1 0 0,-1 1-1 0 0,0 0 1 0 0,1 0-1 0 0,-1 0 1 0 0,0 0-1 0 0,0 1 0 0 0,0 0 1 0 0,0 0-1 0 0,1 0 1 0 0,-1 1-1 0 0,0 0 1 0 0,0 0-1 0 0,1 0 0 0 0,-1 0 1 0 0,-5 3-1 0 0,3 0-1 0 0,-1 0-1 0 0,1 0 0 0 0,1 1 0 0 0,-1 0 1 0 0,1 0-1 0 0,0 1 0 0 0,0 0 0 0 0,0 0 1 0 0,-9 13-1 0 0,2 0 193 0 0,1 1-1 0 0,1 1 1 0 0,1 0 0 0 0,1 0 0 0 0,1 1-1 0 0,-10 41 1 0 0,9-17 128 0 0,3 0 0 0 0,1 1 0 0 0,2 60 0 0 0,19 140 1145 0 0,0 20-210 0 0,-17-192-1192 0 0,-4 1 0 0 0,-3-1 1 0 0,-3 0-1 0 0,-4-1 0 0 0,-2-1 0 0 0,-39 100 1 0 0,52-161-352 0 0,-1-1 0 0 0,0 0 1 0 0,-1 0-1 0 0,0-1 1 0 0,-1 1-1 0 0,0-1 0 0 0,-8 9 1 0 0,12-16-48 0 0,0-1 0 0 0,1 1 0 0 0,-1-1 0 0 0,0 0 0 0 0,0 0 0 0 0,-1 0 0 0 0,1 0 0 0 0,0-1 0 0 0,0 1 0 0 0,-1-1 0 0 0,1 0 0 0 0,-1 0 0 0 0,0 0 0 0 0,1 0 0 0 0,-1 0 0 0 0,1-1 0 0 0,-1 0 0 0 0,0 0 0 0 0,0 0-1 0 0,1 0 1 0 0,-1-1 0 0 0,0 1 0 0 0,1-1 0 0 0,-1 0 0 0 0,1 0 0 0 0,-1 0 0 0 0,-4-2 0 0 0,-33-17-188 0 0,17 1-2744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1.916"/>
    </inkml:context>
    <inkml:brush xml:id="br0">
      <inkml:brushProperty name="width" value="0.05" units="cm"/>
      <inkml:brushProperty name="height" value="0.05" units="cm"/>
    </inkml:brush>
  </inkml:definitions>
  <inkml:trace contextRef="#ctx0" brushRef="#br0">1 437 392 0 0,'11'-3'12992'0'0,"11"-1"-8968"0"0,30-7-2190 0 0,45-16 1208 0 0,105-37 1247 0 0,-179 55-3712 0 0,-1-1 0 0 0,1-1 1 0 0,-2-1-1 0 0,1-1 0 0 0,-2-1 1 0 0,24-20-1 0 0,-36 26-383 0 0,0-1 0 0 0,-1 0 0 0 0,0 0 0 0 0,-1-1-1 0 0,0 0 1 0 0,0 0 0 0 0,-1 0 0 0 0,-1-1 0 0 0,1 1 0 0 0,3-18 0 0 0,-7 24-193 0 0,0 0 1 0 0,-1 0-1 0 0,1 0 1 0 0,-1 0 0 0 0,0 0-1 0 0,0 0 1 0 0,0 0-1 0 0,0-1 1 0 0,-1 1 0 0 0,0 0-1 0 0,0 0 1 0 0,0 0-1 0 0,0 1 1 0 0,-2-5 0 0 0,1 5-46 0 0,0 0 0 0 0,0 1 0 0 0,0-1 0 0 0,0 1 0 0 0,0 0 0 0 0,-1 0 0 0 0,1 0 0 0 0,-1 0 0 0 0,1 0 0 0 0,-1 0 0 0 0,0 1 0 0 0,0-1 0 0 0,0 1 0 0 0,0 0 0 0 0,0 0 0 0 0,0 0 0 0 0,0 0 0 0 0,0 0 0 0 0,0 1 0 0 0,-5-1 0 0 0,-8 0-117 0 0,-1 1 1 0 0,1 0-1 0 0,0 1 1 0 0,1 1-1 0 0,-1 1 1 0 0,0 0-1 0 0,-25 9 1 0 0,6 0-47 0 0,0 2 0 0 0,-36 21 1 0 0,50-24 74 0 0,1 2 0 0 0,0 0 1 0 0,1 1-1 0 0,1 1 1 0 0,0 0-1 0 0,-27 32 0 0 0,37-37 128 0 0,0-1 0 0 0,1 1-1 0 0,1 0 1 0 0,0 1 0 0 0,0 0-1 0 0,1 0 1 0 0,0 0-1 0 0,1 0 1 0 0,0 1 0 0 0,1-1-1 0 0,0 1 1 0 0,1 0 0 0 0,1 0-1 0 0,-1 24 1 0 0,3-29 86 0 0,0 0-1 0 0,0-1 1 0 0,1 1 0 0 0,0 0-1 0 0,1-1 1 0 0,-1 1-1 0 0,1-1 1 0 0,1 0 0 0 0,-1 0-1 0 0,1 0 1 0 0,0-1 0 0 0,0 1-1 0 0,1-1 1 0 0,-1 0-1 0 0,1 0 1 0 0,0 0 0 0 0,1-1-1 0 0,-1 0 1 0 0,1 0 0 0 0,0 0-1 0 0,0-1 1 0 0,8 4-1 0 0,12 6 388 0 0,1-2 0 0 0,1-1 0 0 0,49 12 0 0 0,-32-12-462 0 0,-1-1 1 0 0,1-3-1 0 0,0-2 0 0 0,1-1 0 0 0,-1-3 0 0 0,1-1 1 0 0,83-15-1 0 0,-123 15-1124 0 0,0 0 0 0 0,-1 0 0 0 0,1-1 0 0 0,0 0 0 0 0,-1 0 0 0 0,0-1 0 0 0,1 1-1 0 0,-1-1 1 0 0,0 0 0 0 0,6-6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2.684"/>
    </inkml:context>
    <inkml:brush xml:id="br0">
      <inkml:brushProperty name="width" value="0.05" units="cm"/>
      <inkml:brushProperty name="height" value="0.05" units="cm"/>
    </inkml:brush>
  </inkml:definitions>
  <inkml:trace contextRef="#ctx0" brushRef="#br0">1 598 740 0 0,'0'0'1453'0'0,"16"-19"3893"0"0,105-78 3114 0 0,-74 61-5777 0 0,68-66 1 0 0,-101 88-2263 0 0,0-2 0 0 0,-1 0 0 0 0,-1 0 0 0 0,-1-2 1 0 0,0 1-1 0 0,-2-1 0 0 0,0-1 0 0 0,11-29 0 0 0,-15 31-200 0 0,2-2 161 0 0,-1-1 0 0 0,-1 0 1 0 0,0 0-1 0 0,2-35 0 0 0,-7 54-373 0 0,0 1-1 0 0,0-1 1 0 0,0 1 0 0 0,0-1 0 0 0,0 1-1 0 0,0-1 1 0 0,0 1 0 0 0,-1 0 0 0 0,1-1-1 0 0,0 1 1 0 0,0-1 0 0 0,0 1 0 0 0,-1 0-1 0 0,1-1 1 0 0,0 1 0 0 0,-1 0 0 0 0,1-1-1 0 0,0 1 1 0 0,-1 0 0 0 0,1-1-1 0 0,0 1 1 0 0,-1 0 0 0 0,1 0 0 0 0,-1-1-1 0 0,1 1 1 0 0,0 0 0 0 0,-1 0 0 0 0,1 0-1 0 0,-1 0 1 0 0,1 0 0 0 0,-1-1 0 0 0,1 1-1 0 0,-1 0 1 0 0,1 0 0 0 0,-1 0 0 0 0,1 0-1 0 0,0 0 1 0 0,-1 1 0 0 0,1-1 0 0 0,-1 0-1 0 0,1 0 1 0 0,-1 0 0 0 0,1 0 0 0 0,-1 0-1 0 0,1 1 1 0 0,0-1 0 0 0,-1 0 0 0 0,1 0-1 0 0,-1 0 1 0 0,1 1 0 0 0,0-1 0 0 0,-1 1-1 0 0,-23 13 79 0 0,5 4-22 0 0,1 1-1 0 0,1 1 1 0 0,0 0 0 0 0,1 1-1 0 0,2 1 1 0 0,0 0 0 0 0,1 1-1 0 0,2 1 1 0 0,0 0 0 0 0,1 0-1 0 0,2 1 1 0 0,-11 49 0 0 0,18-68 3 0 0,0 0 1 0 0,0 0 0 0 0,1 0-1 0 0,0 0 1 0 0,0 0-1 0 0,0 0 1 0 0,1 0 0 0 0,-1 0-1 0 0,1-1 1 0 0,1 1 0 0 0,-1 0-1 0 0,1 0 1 0 0,0-1 0 0 0,1 1-1 0 0,-1-1 1 0 0,1 1-1 0 0,5 7 1 0 0,-3-8 6 0 0,0 1 1 0 0,0-1-1 0 0,1 0 1 0 0,0-1-1 0 0,0 1 0 0 0,0-1 1 0 0,0 0-1 0 0,1 0 0 0 0,-1-1 1 0 0,1 0-1 0 0,0 0 0 0 0,11 2 1 0 0,-2-1-371 0 0,0-1-1 0 0,0-1 1 0 0,-1 0 0 0 0,2-1 0 0 0,-1-1 0 0 0,0 0 0 0 0,0-1-1 0 0,0-1 1 0 0,-1 0 0 0 0,1-2 0 0 0,0 0 0 0 0,20-7-1 0 0,14-18-3616 0 0,-9-11-3838 0 0,-30 25 5109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3.071"/>
    </inkml:context>
    <inkml:brush xml:id="br0">
      <inkml:brushProperty name="width" value="0.05" units="cm"/>
      <inkml:brushProperty name="height" value="0.05" units="cm"/>
    </inkml:brush>
  </inkml:definitions>
  <inkml:trace contextRef="#ctx0" brushRef="#br0">1 1 492 0 0,'3'0'13819'0'0,"-1"3"-14205"0"0,0 4 1583 0 0,0 0 1 0 0,0 1 0 0 0,-1-1 0 0 0,0 0-1 0 0,0 0 1 0 0,-1 1 0 0 0,-1 10 0 0 0,1-11-448 0 0,0 1 1 0 0,0-1-1 0 0,0 0 1 0 0,1 1-1 0 0,0-1 1 0 0,1 0-1 0 0,2 7 1 0 0,-4-13-707 0 0,0 0 1 0 0,1-1 0 0 0,-1 1 0 0 0,1-1 0 0 0,-1 1-1 0 0,1-1 1 0 0,-1 1 0 0 0,1-1 0 0 0,-1 0-1 0 0,1 1 1 0 0,0-1 0 0 0,-1 0 0 0 0,1 1-1 0 0,-1-1 1 0 0,1 0 0 0 0,0 0 0 0 0,-1 0-1 0 0,1 1 1 0 0,0-1 0 0 0,-1 0 0 0 0,1 0 0 0 0,0 0-1 0 0,0 0 1 0 0,-1 0 0 0 0,1 0 0 0 0,0 0-1 0 0,-1-1 1 0 0,1 1 0 0 0,0 0 0 0 0,-1 0-1 0 0,1 0 1 0 0,0-1 0 0 0,-1 1 0 0 0,1 0-1 0 0,-1-1 1 0 0,1 1 0 0 0,-1 0 0 0 0,1-1 0 0 0,0 0-1 0 0,31-21 231 0 0,-24 15-37 0 0,4-1-160 0 0,0 0 0 0 0,0 1-1 0 0,1 1 1 0 0,0-1 0 0 0,0 2-1 0 0,28-8 1 0 0,-38 12-67 0 0,0 0-1 0 0,0 1 1 0 0,0-1-1 0 0,0 1 1 0 0,0 0-1 0 0,0-1 1 0 0,0 1-1 0 0,0 1 0 0 0,0-1 1 0 0,0 0-1 0 0,0 1 1 0 0,0 0-1 0 0,0 0 1 0 0,0-1-1 0 0,0 2 1 0 0,0-1-1 0 0,0 0 1 0 0,0 1-1 0 0,-1-1 1 0 0,1 1-1 0 0,-1 0 1 0 0,1 0-1 0 0,-1 0 1 0 0,0 0-1 0 0,1 0 1 0 0,-1 0-1 0 0,0 1 1 0 0,-1-1-1 0 0,1 1 1 0 0,0-1-1 0 0,-1 1 1 0 0,1 0-1 0 0,-1 0 1 0 0,0-1-1 0 0,0 1 1 0 0,0 0-1 0 0,0 0 1 0 0,0 5-1 0 0,3 14-1874 0 0,-3-17 838 0 0,-1 0 1 0 0,1 0-1 0 0,0 0 1 0 0,1 0 0 0 0,-1 0-1 0 0,1-1 1 0 0,0 1-1 0 0,0 0 1 0 0,1-1 0 0 0,3 6-1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3.633"/>
    </inkml:context>
    <inkml:brush xml:id="br0">
      <inkml:brushProperty name="width" value="0.05" units="cm"/>
      <inkml:brushProperty name="height" value="0.05" units="cm"/>
    </inkml:brush>
  </inkml:definitions>
  <inkml:trace contextRef="#ctx0" brushRef="#br0">0 136 148 0 0,'3'-9'6966'0'0,"5"-9"-2375"0"0,-2 13-3753 0 0,0 0 0 0 0,0 0-1 0 0,1 0 1 0 0,-1 1 0 0 0,1 0 0 0 0,0 1 0 0 0,0-1-1 0 0,1 1 1 0 0,8-2 0 0 0,73-18 2181 0 0,-75 20-2346 0 0,86-16 2275 0 0,1-1-3619 0 0,-95 20-562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4.079"/>
    </inkml:context>
    <inkml:brush xml:id="br0">
      <inkml:brushProperty name="width" value="0.05" units="cm"/>
      <inkml:brushProperty name="height" value="0.05" units="cm"/>
    </inkml:brush>
  </inkml:definitions>
  <inkml:trace contextRef="#ctx0" brushRef="#br0">170 0 360 0 0,'-7'5'787'0'0,"0"0"0"0"0,1 0 0 0 0,0 1 0 0 0,0 0 0 0 0,0 0 0 0 0,1 0 0 0 0,-1 1 0 0 0,2 0 0 0 0,-1 0-1 0 0,1 0 1 0 0,0 1 0 0 0,0-1 0 0 0,-2 10 0 0 0,-6 18 1555 0 0,-14 60 0 0 0,19-65-1137 0 0,-10 52 761 0 0,4 0 0 0 0,3 1 0 0 0,4 0 0 0 0,4 0 0 0 0,10 115 0 0 0,-8-195-1904 0 0,1-1 0 0 0,-1 0 1 0 0,0 1-1 0 0,1-1 0 0 0,-1 1 0 0 0,1-1 0 0 0,0 0 0 0 0,0 1 1 0 0,0-1-1 0 0,0 0 0 0 0,0 0 0 0 0,0 1 0 0 0,1-1 0 0 0,-1 0 1 0 0,1 0-1 0 0,-1-1 0 0 0,1 1 0 0 0,0 0 0 0 0,0-1 1 0 0,0 1-1 0 0,0-1 0 0 0,0 1 0 0 0,0-1 0 0 0,0 0 0 0 0,0 0 1 0 0,1 0-1 0 0,-1 0 0 0 0,0 0 0 0 0,1 0 0 0 0,-1-1 1 0 0,1 1-1 0 0,2-1 0 0 0,8 1 199 0 0,1 0 0 0 0,-1-2 0 0 0,1 1 1 0 0,26-6-1 0 0,0 0 33 0 0,34 3-277 0 0,1 3 1 0 0,107 15 0 0 0,-179-15-87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4.746"/>
    </inkml:context>
    <inkml:brush xml:id="br0">
      <inkml:brushProperty name="width" value="0.05" units="cm"/>
      <inkml:brushProperty name="height" value="0.05" units="cm"/>
    </inkml:brush>
  </inkml:definitions>
  <inkml:trace contextRef="#ctx0" brushRef="#br0">0 122 352 0 0,'5'1'8628'0'0,"-1"4"-8488"0"0,15 40 2969 0 0,-3-6-918 0 0,1-1 0 0 0,1 0 0 0 0,3-1 1 0 0,1-1-1 0 0,40 51 0 0 0,-61-86-2122 0 0,0 0-1 0 0,-1 0 1 0 0,1-1-1 0 0,0 1 1 0 0,0 0-1 0 0,0-1 1 0 0,0 1-1 0 0,0-1 1 0 0,0 1-1 0 0,0-1 0 0 0,0 1 1 0 0,0-1-1 0 0,0 1 1 0 0,0-1-1 0 0,0 0 1 0 0,0 0-1 0 0,0 0 1 0 0,0 0-1 0 0,0 1 1 0 0,0-1-1 0 0,0-1 1 0 0,1 1-1 0 0,-1 0 0 0 0,0 0 1 0 0,0 0-1 0 0,0-1 1 0 0,0 1-1 0 0,0 0 1 0 0,0-1-1 0 0,0 1 1 0 0,0-1-1 0 0,0 1 1 0 0,0-1-1 0 0,0 1 1 0 0,0-1-1 0 0,-1 0 1 0 0,1 0-1 0 0,0 1 0 0 0,0-1 1 0 0,-1 0-1 0 0,1 0 1 0 0,0 0-1 0 0,-1 0 1 0 0,1 0-1 0 0,-1 0 1 0 0,1 0-1 0 0,-1 0 1 0 0,1-1-1 0 0,27-58 299 0 0,-26 54-254 0 0,52-169 641 0 0,4-8 497 0 0,-58 182-1386 0 0,0 0 1 0 0,1 0-1 0 0,-1 0 1 0 0,0 0 0 0 0,1 1-1 0 0,-1-1 1 0 0,1 0 0 0 0,0 1-1 0 0,-1-1 1 0 0,1 0 0 0 0,-1 1-1 0 0,1-1 1 0 0,0 0 0 0 0,0 1-1 0 0,-1-1 1 0 0,1 1 0 0 0,0-1-1 0 0,0 1 1 0 0,0 0 0 0 0,-1-1-1 0 0,1 1 1 0 0,0 0 0 0 0,0 0-1 0 0,0-1 1 0 0,0 1 0 0 0,0 0-1 0 0,0 0 1 0 0,-1 0 0 0 0,1 0-1 0 0,0 0 1 0 0,0 0-1 0 0,0 0 1 0 0,0 1 0 0 0,1-1-1 0 0,33 15-7316 0 0,-24-9 4902 0 0,11 4-283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5.129"/>
    </inkml:context>
    <inkml:brush xml:id="br0">
      <inkml:brushProperty name="width" value="0.05" units="cm"/>
      <inkml:brushProperty name="height" value="0.05" units="cm"/>
    </inkml:brush>
  </inkml:definitions>
  <inkml:trace contextRef="#ctx0" brushRef="#br0">188 16 536 0 0,'-2'-2'731'0'0,"0"0"0"0"0,-1 1 0 0 0,1-1 0 0 0,0 1 0 0 0,-1 0 0 0 0,1-1 0 0 0,-1 1 0 0 0,0 0 0 0 0,1 0 0 0 0,-1 1 0 0 0,0-1 0 0 0,0 1 1 0 0,-2-1-1 0 0,-48 4 3756 0 0,46-2-3980 0 0,-1 1 1 0 0,0 0-1 0 0,1 0 0 0 0,0 1 1 0 0,-1 0-1 0 0,1 0 0 0 0,0 0 1 0 0,0 1-1 0 0,1 0 0 0 0,-10 8 1 0 0,15-11-397 0 0,0 0 0 0 0,0 1 0 0 0,1-1 0 0 0,-1 0 0 0 0,0 1 0 0 0,0-1 0 0 0,1 1 1 0 0,-1-1-1 0 0,1 1 0 0 0,-1-1 0 0 0,1 1 0 0 0,0-1 0 0 0,0 1 0 0 0,0-1 0 0 0,0 1 1 0 0,0 0-1 0 0,0-1 0 0 0,0 1 0 0 0,0-1 0 0 0,0 1 0 0 0,1-1 0 0 0,-1 1 1 0 0,1-1-1 0 0,-1 1 0 0 0,1-1 0 0 0,-1 1 0 0 0,1-1 0 0 0,0 1 0 0 0,0-1 0 0 0,0 0 1 0 0,0 0-1 0 0,0 1 0 0 0,0-1 0 0 0,0 0 0 0 0,0 0 0 0 0,3 2 0 0 0,6 6 132 0 0,0 0-1 0 0,1-1 0 0 0,15 9 0 0 0,-15-10 48 0 0,24 16 192 0 0,-23-17-391 0 0,0 1 0 0 0,0 0 1 0 0,0 2-1 0 0,-1-1 0 0 0,-1 1 0 0 0,1 0 0 0 0,-2 1 0 0 0,1 1 0 0 0,8 12 1 0 0,-17-23-101 0 0,-1 1 1 0 0,1 0 0 0 0,-1 0 0 0 0,0 0 0 0 0,1 0 0 0 0,-1 0 0 0 0,0 0 0 0 0,1 0 0 0 0,-1 0 0 0 0,0 0-1 0 0,0 0 1 0 0,0 0 0 0 0,0 0 0 0 0,0 0 0 0 0,0 0 0 0 0,0 0 0 0 0,0 0 0 0 0,-1 0 0 0 0,1 0 0 0 0,0 0-1 0 0,-1 0 1 0 0,1 0 0 0 0,0 0 0 0 0,-1 0 0 0 0,1 0 0 0 0,-1 0 0 0 0,0 0 0 0 0,1 0 0 0 0,-2 0 0 0 0,0 1 13 0 0,0 0 0 0 0,-1 0 1 0 0,1-1-1 0 0,-1 1 0 0 0,1-1 1 0 0,-1 0-1 0 0,1 1 0 0 0,-1-1 1 0 0,0-1-1 0 0,-5 2 0 0 0,3 0-359 0 0,1-1-1 0 0,-1-1 1 0 0,0 1-1 0 0,0-1 1 0 0,0 1-1 0 0,0-1 1 0 0,0-1-1 0 0,0 1 1 0 0,1-1-1 0 0,-1 0 1 0 0,0 0-1 0 0,0 0 1 0 0,-6-3-1 0 0,9 2-283 0 0,7-10-9070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5.547"/>
    </inkml:context>
    <inkml:brush xml:id="br0">
      <inkml:brushProperty name="width" value="0.05" units="cm"/>
      <inkml:brushProperty name="height" value="0.05" units="cm"/>
    </inkml:brush>
  </inkml:definitions>
  <inkml:trace contextRef="#ctx0" brushRef="#br0">0 47 52 0 0,'104'-11'15656'0'0,"-52"7"-11936"0"0,-1-3-1 0 0,59-14 0 0 0,-103 18-6695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5.931"/>
    </inkml:context>
    <inkml:brush xml:id="br0">
      <inkml:brushProperty name="width" value="0.05" units="cm"/>
      <inkml:brushProperty name="height" value="0.05" units="cm"/>
    </inkml:brush>
  </inkml:definitions>
  <inkml:trace contextRef="#ctx0" brushRef="#br0">69 21 680 0 0,'-8'-19'7752'0'0,"-1"18"-394"0"0,-1 13-1826 0 0,-1 5-3353 0 0,6-8-2756 0 0,1-4 893 0 0,1 0 0 0 0,0 1 0 0 0,1-1 0 0 0,-1 1 1 0 0,1-1-1 0 0,0 1 0 0 0,0 0 0 0 0,1 0 0 0 0,0 0 0 0 0,0 0 0 0 0,0 0 0 0 0,1 0 0 0 0,0 0 0 0 0,0 0 1 0 0,0 0-1 0 0,1 0 0 0 0,0 0 0 0 0,0 0 0 0 0,1 0 0 0 0,0 0 0 0 0,3 8 0 0 0,-2-9-225 0 0,-1 0 0 0 0,1 0 0 0 0,0-1 0 0 0,1 0-1 0 0,-1 0 1 0 0,1 0 0 0 0,0 0 0 0 0,0 0 0 0 0,0-1 0 0 0,6 5-1 0 0,-3-5-413 0 0,0 1-1 0 0,-1-1 1 0 0,1 0-1 0 0,0 0 1 0 0,0 0-1 0 0,1-1 0 0 0,-1-1 1 0 0,10 2-1 0 0,-11-2-309 0 0,5 1-2484 0 0,1-3-3720 0 0,-7-1 3860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6.282"/>
    </inkml:context>
    <inkml:brush xml:id="br0">
      <inkml:brushProperty name="width" value="0.05" units="cm"/>
      <inkml:brushProperty name="height" value="0.05" units="cm"/>
    </inkml:brush>
  </inkml:definitions>
  <inkml:trace contextRef="#ctx0" brushRef="#br0">28 163 572 0 0,'-1'0'349'0'0,"0"0"0"0"0,0 0 1 0 0,-1 0-1 0 0,1-1 0 0 0,0 1 0 0 0,0 0 0 0 0,0-1 1 0 0,0 1-1 0 0,-1 0 0 0 0,1-1 0 0 0,0 0 0 0 0,0 1 1 0 0,0-1-1 0 0,0 0 0 0 0,0 1 0 0 0,0-1 0 0 0,1 0 1 0 0,-1 0-1 0 0,0 0 0 0 0,0 0 0 0 0,0 0 0 0 0,1 0 1 0 0,-1 0-1 0 0,1 0 0 0 0,-1 0 0 0 0,0 0 0 0 0,1 0 1 0 0,0 0-1 0 0,-1 0 0 0 0,1 0 0 0 0,0-1 0 0 0,-1-1 1 0 0,3 0 594 0 0,-1 0 1 0 0,1 0 0 0 0,-1 0-1 0 0,1 0 1 0 0,0 0 0 0 0,0 0 0 0 0,0 0-1 0 0,1 1 1 0 0,3-4 0 0 0,19-27 1036 0 0,-24 31-1927 0 0,-1 0 0 0 0,1-1 0 0 0,0 1 0 0 0,-1 0 0 0 0,1 0 0 0 0,-1 0 0 0 0,0-1 0 0 0,0 1-1 0 0,0 0 1 0 0,0 0 0 0 0,0 0 0 0 0,0-1 0 0 0,-1 1 0 0 0,1 0 0 0 0,-1 0 0 0 0,1 0 0 0 0,-1 0 0 0 0,0-1 0 0 0,0 1 0 0 0,0 0 0 0 0,0 1-1 0 0,0-1 1 0 0,0 0 0 0 0,-1 0 0 0 0,1 0 0 0 0,-1 1 0 0 0,1-1 0 0 0,-1 1 0 0 0,0-1 0 0 0,1 1 0 0 0,-1-1 0 0 0,0 1 0 0 0,0 0 0 0 0,0 0-1 0 0,0 0 1 0 0,0 0 0 0 0,0 0 0 0 0,0 1 0 0 0,-3-1 0 0 0,4 0-410 0 0,25 17-4600 0 0,39 9-2903 0 0,-38-17 5714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48.630"/>
    </inkml:context>
    <inkml:brush xml:id="br0">
      <inkml:brushProperty name="width" value="0.05" units="cm"/>
      <inkml:brushProperty name="height" value="0.05" units="cm"/>
    </inkml:brush>
  </inkml:definitions>
  <inkml:trace contextRef="#ctx0" brushRef="#br0">10 1 208 0 0,'-9'1'10016'0'0,"320"3"5279"0"0,-306-4-15424 0 0,6 0-2654 0 0,0 2-4928 0 0,-7-1 5156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6.718"/>
    </inkml:context>
    <inkml:brush xml:id="br0">
      <inkml:brushProperty name="width" value="0.05" units="cm"/>
      <inkml:brushProperty name="height" value="0.05" units="cm"/>
    </inkml:brush>
  </inkml:definitions>
  <inkml:trace contextRef="#ctx0" brushRef="#br0">209 8 240 0 0,'-1'-1'421'0'0,"-1"0"0"0"0,0 0 0 0 0,1 0 0 0 0,-1 1 1 0 0,0-1-1 0 0,0 0 0 0 0,0 1 0 0 0,1 0 0 0 0,-1-1 0 0 0,0 1 0 0 0,0 0 0 0 0,0 0 0 0 0,0 0 0 0 0,0 0 0 0 0,0 0 1 0 0,0 0-1 0 0,1 1 0 0 0,-1-1 0 0 0,0 1 0 0 0,0-1 0 0 0,0 1 0 0 0,1 0 0 0 0,-1-1 0 0 0,0 1 0 0 0,-1 1 1 0 0,-44 26 3242 0 0,46-27-3439 0 0,-8 5 327 0 0,0 1 1 0 0,0 0-1 0 0,1 0 0 0 0,0 1 0 0 0,1 0 1 0 0,0 0-1 0 0,0 1 0 0 0,0 0 1 0 0,1 0-1 0 0,1 0 0 0 0,0 1 0 0 0,0 0 1 0 0,0 0-1 0 0,2 0 0 0 0,-1 1 0 0 0,-1 11 1 0 0,3-13-256 0 0,1 0 0 0 0,1 1 1 0 0,-1-1-1 0 0,2 1 0 0 0,-1-1 1 0 0,1 0-1 0 0,1 1 0 0 0,0-1 0 0 0,0 0 1 0 0,0 0-1 0 0,1 0 0 0 0,1 0 1 0 0,0-1-1 0 0,0 1 0 0 0,0-1 1 0 0,1 0-1 0 0,0 0 0 0 0,1-1 0 0 0,7 9 1 0 0,-8-12-435 0 0,0 1-1 0 0,0-1 1 0 0,0 0 0 0 0,0-1 0 0 0,1 1 0 0 0,-1-1-1 0 0,1 0 1 0 0,0 0 0 0 0,0-1 0 0 0,0 1-1 0 0,0-1 1 0 0,0-1 0 0 0,1 1 0 0 0,-1-1 0 0 0,0 0-1 0 0,12-1 1 0 0,-10 0-1116 0 0,0 0-1 0 0,0 0 1 0 0,-1-1-1 0 0,1-1 1 0 0,0 1-1 0 0,0-1 1 0 0,-1-1-1 0 0,10-3 1 0 0,6-6-1625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7.123"/>
    </inkml:context>
    <inkml:brush xml:id="br0">
      <inkml:brushProperty name="width" value="0.05" units="cm"/>
      <inkml:brushProperty name="height" value="0.05" units="cm"/>
    </inkml:brush>
  </inkml:definitions>
  <inkml:trace contextRef="#ctx0" brushRef="#br0">288 69 144 0 0,'0'-1'260'0'0,"-5"-38"4464"0"0,5 38-4241 0 0,0-1 0 0 0,-1 1 0 0 0,1 0 0 0 0,0-1 0 0 0,0 1 0 0 0,-1 0 0 0 0,1-1 0 0 0,-1 1 0 0 0,1 0 0 0 0,-1 0-1 0 0,1-1 1 0 0,-1 1 0 0 0,0 0 0 0 0,0 0 0 0 0,1 0 0 0 0,-1 0 0 0 0,0 0 0 0 0,0 0 0 0 0,0 0 0 0 0,0 0 0 0 0,0 0 0 0 0,0 1 0 0 0,-1-1 0 0 0,-1-1 0 0 0,2 3-262 0 0,0-1 0 0 0,-1 0 0 0 0,1 1 0 0 0,0-1 0 0 0,0 1 0 0 0,0 0 0 0 0,-1-1 0 0 0,1 1 0 0 0,0 0 0 0 0,0 0 1 0 0,0 0-1 0 0,0 0 0 0 0,1 0 0 0 0,-1 0 0 0 0,0 0 0 0 0,0 0 0 0 0,0 0 0 0 0,1 0 0 0 0,-2 2 0 0 0,-13 28 1746 0 0,11-22-1303 0 0,-5 11 260 0 0,0 1 1 0 0,2 0-1 0 0,0 0 1 0 0,-4 26 0 0 0,9-40-734 0 0,0 1 1 0 0,1-1 0 0 0,1 1-1 0 0,-1 0 1 0 0,1-1 0 0 0,0 1 0 0 0,1-1-1 0 0,0 1 1 0 0,0-1 0 0 0,0 1 0 0 0,1-1-1 0 0,0 1 1 0 0,1-1 0 0 0,0 0 0 0 0,7 13-1 0 0,-8-17-443 0 0,0-1 0 0 0,1 1 0 0 0,0 0 0 0 0,0-1 0 0 0,0 0-1 0 0,0 1 1 0 0,0-1 0 0 0,0 0 0 0 0,0-1 0 0 0,1 1 0 0 0,-1-1 0 0 0,5 2 0 0 0,10 1-3680 0 0,-1-5-3425 0 0,-8 0 4380 0 0</inkml:trace>
  <inkml:trace contextRef="#ctx0" brushRef="#br0" timeOffset="1">26 223 884 0 0,'-26'-2'17423'0'0,"38"4"-16668"0"0,100 12 5575 0 0,-75-12-8857 0 0,0-1-5093 0 0,-25-1 5008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7.520"/>
    </inkml:context>
    <inkml:brush xml:id="br0">
      <inkml:brushProperty name="width" value="0.05" units="cm"/>
      <inkml:brushProperty name="height" value="0.05" units="cm"/>
    </inkml:brush>
  </inkml:definitions>
  <inkml:trace contextRef="#ctx0" brushRef="#br0">1 23 608 0 0,'0'-2'374'0'0,"0"1"0"0"0,1 0 0 0 0,-1 0 0 0 0,0 0 0 0 0,1 0 1 0 0,-1 0-1 0 0,1 0 0 0 0,0 0 0 0 0,-1 0 0 0 0,1 0 0 0 0,0 0 0 0 0,0 0 0 0 0,-1 0 0 0 0,1 0 0 0 0,0 0 0 0 0,0 1 1 0 0,0-1-1 0 0,0 0 0 0 0,0 1 0 0 0,0-1 0 0 0,0 1 0 0 0,0-1 0 0 0,0 1 0 0 0,0-1 0 0 0,0 1 0 0 0,1 0 0 0 0,0-1 0 0 0,0 2 47 0 0,0-1-1 0 0,0 1 1 0 0,0-1-1 0 0,-1 1 1 0 0,1 0-1 0 0,0 0 1 0 0,-1 0-1 0 0,1 0 1 0 0,-1 0-1 0 0,1 0 1 0 0,-1 0-1 0 0,1 0 1 0 0,-1 1-1 0 0,0-1 1 0 0,2 3-1 0 0,5 6 852 0 0,-1 1 0 0 0,0 0 1 0 0,9 20-1 0 0,-11-19-789 0 0,1 0-1 0 0,-2 0 1 0 0,0 0 0 0 0,0 1 0 0 0,-2-1-1 0 0,1 1 1 0 0,-1 0 0 0 0,-1 0 0 0 0,-1 0-1 0 0,0 15 1 0 0,-1-20-412 0 0,-1 0 1 0 0,1 1-1 0 0,-2-1 1 0 0,1 0-1 0 0,-1 0 0 0 0,0-1 1 0 0,-1 1-1 0 0,0-1 1 0 0,0 1-1 0 0,-1-1 0 0 0,1 0 1 0 0,-2-1-1 0 0,1 1 1 0 0,-1-1-1 0 0,0 0 0 0 0,-11 8 1 0 0,12-10-1026 0 0,-11 10-123 0 0,11-9-2472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8.115"/>
    </inkml:context>
    <inkml:brush xml:id="br0">
      <inkml:brushProperty name="width" value="0.05" units="cm"/>
      <inkml:brushProperty name="height" value="0.05" units="cm"/>
    </inkml:brush>
  </inkml:definitions>
  <inkml:trace contextRef="#ctx0" brushRef="#br0">76 84 492 0 0,'-1'30'10439'0'0,"-5"6"-4284"0"0,-1-1-3364 0 0,-2-1-1 0 0,-1 0 1 0 0,-19 44 0 0 0,29-78-2760 0 0,0 0-1 0 0,0 1 1 0 0,0-1 0 0 0,0 0 0 0 0,0 0 0 0 0,0 0 0 0 0,0 0 0 0 0,0 1 0 0 0,0-1 0 0 0,0 0 0 0 0,0 0 0 0 0,0 0 0 0 0,0 0 0 0 0,0 1 0 0 0,0-1-1 0 0,-1 0 1 0 0,1 0 0 0 0,0 0 0 0 0,0 0 0 0 0,0 0 0 0 0,0 0 0 0 0,0 1 0 0 0,0-1 0 0 0,0 0 0 0 0,-1 0 0 0 0,1 0 0 0 0,0 0 0 0 0,0 0 0 0 0,0 0-1 0 0,0 0 1 0 0,0 0 0 0 0,-1 0 0 0 0,1 0 0 0 0,0 0 0 0 0,0 0 0 0 0,0 1 0 0 0,0-1 0 0 0,-1 0 0 0 0,1 0 0 0 0,0 0 0 0 0,0 0 0 0 0,0-1 0 0 0,0 1-1 0 0,-1 0 1 0 0,1 0 0 0 0,0 0 0 0 0,0 0 0 0 0,0 0 0 0 0,0 0 0 0 0,-1 0 0 0 0,1 0 0 0 0,0 0 0 0 0,0 0 0 0 0,-5-13 402 0 0,2-18-304 0 0,6 14-56 0 0,0 0-1 0 0,2 0 1 0 0,-1 0-1 0 0,2 1 1 0 0,0-1-1 0 0,1 1 1 0 0,1 1-1 0 0,0-1 1 0 0,1 2-1 0 0,21-28 1 0 0,-23 34-19 0 0,0 1 1 0 0,0 0 0 0 0,0 0 0 0 0,1 1-1 0 0,0-1 1 0 0,0 2 0 0 0,0-1-1 0 0,1 1 1 0 0,0 0 0 0 0,0 1 0 0 0,0 0-1 0 0,0 1 1 0 0,1 0 0 0 0,0 0-1 0 0,-1 1 1 0 0,1 0 0 0 0,0 1 0 0 0,0 0-1 0 0,0 0 1 0 0,16 2 0 0 0,-24-1-43 0 0,0 0 0 0 0,0 0 0 0 0,0 0 0 0 0,0 0 0 0 0,0 1 0 0 0,0-1 0 0 0,0 0 0 0 0,0 1 0 0 0,0 0 0 0 0,0-1 0 0 0,0 1 0 0 0,0 0 0 0 0,0 0 0 0 0,-1 0 0 0 0,1 0 0 0 0,0 0 0 0 0,-1 1 0 0 0,1-1 0 0 0,-1 0 0 0 0,1 1 0 0 0,-1-1 0 0 0,1 1 0 0 0,-1 0 0 0 0,0-1 0 0 0,0 1 0 0 0,0 0 0 0 0,2 3 0 0 0,-3-2-19 0 0,0 0 0 0 0,-1 0 0 0 0,1-1 0 0 0,0 1-1 0 0,-1 0 1 0 0,0 0 0 0 0,1-1 0 0 0,-1 1 0 0 0,0 0 0 0 0,-1-1 0 0 0,1 1 0 0 0,0-1 0 0 0,-1 1 0 0 0,1-1 0 0 0,-1 0-1 0 0,0 1 1 0 0,0-1 0 0 0,0 0 0 0 0,0 0 0 0 0,-3 2 0 0 0,-9 7-278 0 0,-1-1-1 0 0,1 0 1 0 0,-2-1-1 0 0,1 0 1 0 0,-2-2-1 0 0,1 0 1 0 0,-1 0-1 0 0,1-2 1 0 0,-22 5-1 0 0,-25 9-1236 0 0,63-19 1516 0 0,-1 0 1 0 0,1 0-1 0 0,0 0 1 0 0,-1 0-1 0 0,1 0 0 0 0,0 0 1 0 0,-1 0-1 0 0,1 0 1 0 0,0 1-1 0 0,-1-1 1 0 0,1 0-1 0 0,0 0 0 0 0,-1 0 1 0 0,1 1-1 0 0,0-1 1 0 0,0 0-1 0 0,-1 0 0 0 0,1 1 1 0 0,0-1-1 0 0,0 0 1 0 0,0 0-1 0 0,-1 1 0 0 0,1-1 1 0 0,0 0-1 0 0,0 1 1 0 0,0-1-1 0 0,0 0 1 0 0,0 1-1 0 0,0-1 0 0 0,-1 0 1 0 0,1 1-1 0 0,0-1 1 0 0,0 0-1 0 0,0 1 0 0 0,0-1 1 0 0,0 0-1 0 0,0 1 1 0 0,0-1-1 0 0,1 1 1 0 0,11 12 76 0 0,26 11 301 0 0,-34-22-351 0 0,8 4 78 0 0,28 15 520 0 0,-1 1-1 0 0,0 3 1 0 0,-2 1-1 0 0,36 33 1 0 0,-66-49-2883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49.537"/>
    </inkml:context>
    <inkml:brush xml:id="br0">
      <inkml:brushProperty name="width" value="0.05" units="cm"/>
      <inkml:brushProperty name="height" value="0.05" units="cm"/>
    </inkml:brush>
  </inkml:definitions>
  <inkml:trace contextRef="#ctx0" brushRef="#br0">0 178 524 0 0,'0'0'2937'0'0,"35"11"3140"0"0,173-1 3520 0 0,108-19-5571 0 0,-67 1-2813 0 0,-114 7-424 0 0,863-19 2874 0 0,-603-12-2954 0 0,7 1-26 0 0,-53 3-29 0 0,-154 10-352 0 0,99-25 1259 0 0,-266 38-1529 0 0,-28 5-70 0 0,22-2-2367 0 0,-21 2 2261 0 0,0-1 0 0 0,-1 1 0 0 0,1 0 0 0 0,0 0 1 0 0,0 0-1 0 0,0 0 0 0 0,-1 0 0 0 0,1 0 0 0 0,0 0 0 0 0,0 0 0 0 0,0 0 0 0 0,-1 0 0 0 0,1 1 0 0 0,0-1 0 0 0,0 0 0 0 0,-1 0 0 0 0,1 1 0 0 0,0-1 0 0 0,0 0 0 0 0,-1 1 0 0 0,1-1 0 0 0,0 1 0 0 0,-1-1 0 0 0,2 2 0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0.346"/>
    </inkml:context>
    <inkml:brush xml:id="br0">
      <inkml:brushProperty name="width" value="0.05" units="cm"/>
      <inkml:brushProperty name="height" value="0.05" units="cm"/>
    </inkml:brush>
  </inkml:definitions>
  <inkml:trace contextRef="#ctx0" brushRef="#br0">0 56 428 0 0,'2'10'10482'0'0,"8"34"-5384"0"0,-7-35-4505 0 0,50 121 6036 0 0,-46-117-5883 0 0,-1 0 0 0 0,2 0 0 0 0,0-1 0 0 0,0-1 0 0 0,1 1 0 0 0,0-1 0 0 0,17 15 0 0 0,-25-26-706 0 0,-1 1 1 0 0,1-1-1 0 0,0 1 0 0 0,-1-1 0 0 0,1 0 1 0 0,-1 1-1 0 0,1-1 0 0 0,0 0 1 0 0,-1 0-1 0 0,1 1 0 0 0,0-1 0 0 0,-1 0 1 0 0,1 0-1 0 0,0 0 0 0 0,-1 0 1 0 0,1 0-1 0 0,0 0 0 0 0,-1 0 0 0 0,1 0 1 0 0,0 0-1 0 0,-1 0 0 0 0,1 0 0 0 0,0 0 1 0 0,-1 0-1 0 0,1-1 0 0 0,0 1 1 0 0,-1 0-1 0 0,1-1 0 0 0,-1 1 0 0 0,1 0 1 0 0,1-1-1 0 0,15-23 458 0 0,3-32-298 0 0,-20 55-166 0 0,7-23 9 0 0,15-58 75 0 0,34-81 0 0 0,-55 162-276 0 0,0 0 0 0 0,0 1 0 0 0,-1-1 1 0 0,1 0-1 0 0,0 0 0 0 0,0 1 0 0 0,0-1 1 0 0,0 0-1 0 0,0 1 0 0 0,0-1 1 0 0,0 1-1 0 0,0-1 0 0 0,0 1 0 0 0,0-1 1 0 0,0 1-1 0 0,0 0 0 0 0,0 0 1 0 0,1 0-1 0 0,-1-1 0 0 0,0 1 0 0 0,0 0 1 0 0,0 0-1 0 0,0 1 0 0 0,0-1 0 0 0,1 0 1 0 0,-1 0-1 0 0,0 0 0 0 0,0 1 1 0 0,0-1-1 0 0,0 1 0 0 0,2 0 0 0 0,37 16-7045 0 0,-35-15 4774 0 0,8 4-456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0.832"/>
    </inkml:context>
    <inkml:brush xml:id="br0">
      <inkml:brushProperty name="width" value="0.05" units="cm"/>
      <inkml:brushProperty name="height" value="0.05" units="cm"/>
    </inkml:brush>
  </inkml:definitions>
  <inkml:trace contextRef="#ctx0" brushRef="#br0">165 4 304 0 0,'-4'-1'8209'0'0,"-17"-1"-5046"0"0,7 5-1709 0 0,-53 14 2697 0 0,62-15-3783 0 0,0 0 0 0 0,0 0 0 0 0,1 0 0 0 0,-1 0 0 0 0,0 1 0 0 0,1 0 0 0 0,0 0 0 0 0,0 0 0 0 0,0 1 0 0 0,-6 5 0 0 0,10-9-292 0 0,-1 1 0 0 0,1 0 0 0 0,-1 0 0 0 0,1-1 0 0 0,0 1 0 0 0,-1 0 0 0 0,1 0 0 0 0,0 0-1 0 0,0 0 1 0 0,0 0 0 0 0,-1-1 0 0 0,1 1 0 0 0,0 0 0 0 0,0 0 0 0 0,0 0 0 0 0,0 0 0 0 0,0 0 0 0 0,1 0-1 0 0,-1-1 1 0 0,0 1 0 0 0,0 0 0 0 0,1 0 0 0 0,-1 0 0 0 0,0 0 0 0 0,1-1 0 0 0,-1 1 0 0 0,1 0 0 0 0,-1 0 0 0 0,1-1-1 0 0,-1 1 1 0 0,1 0 0 0 0,-1-1 0 0 0,1 1 0 0 0,0 0 0 0 0,-1-1 0 0 0,1 1 0 0 0,0-1 0 0 0,0 0 0 0 0,-1 1-1 0 0,2 0 1 0 0,42 20 752 0 0,-28-14-426 0 0,5 3-92 0 0,25 15-160 0 0,-45-24-195 0 0,1 0 1 0 0,0 1-1 0 0,-1-1 0 0 0,1 0 0 0 0,-1 1 1 0 0,1-1-1 0 0,-1 1 0 0 0,0-1 0 0 0,1 1 0 0 0,-1-1 1 0 0,0 1-1 0 0,0 0 0 0 0,0 0 0 0 0,0 0 1 0 0,-1 0-1 0 0,1-1 0 0 0,0 1 0 0 0,-1 0 0 0 0,1 4 1 0 0,-2-4 0 0 0,0 1 0 0 0,1-1 1 0 0,-1 0-1 0 0,0 0 0 0 0,-1 1 0 0 0,1-1 1 0 0,0 0-1 0 0,-1 0 0 0 0,1 0 1 0 0,-1 0-1 0 0,0-1 0 0 0,1 1 1 0 0,-1 0-1 0 0,0-1 0 0 0,0 1 1 0 0,0-1-1 0 0,0 0 0 0 0,0 0 0 0 0,-1 1 1 0 0,1-1-1 0 0,0-1 0 0 0,-4 2 1 0 0,-4 2-469 0 0,1-1-1 0 0,-1 0 1 0 0,1 0 0 0 0,-14 1 0 0 0,9-1-433 0 0,6-1-918 0 0,0-2-3785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1.232"/>
    </inkml:context>
    <inkml:brush xml:id="br0">
      <inkml:brushProperty name="width" value="0.05" units="cm"/>
      <inkml:brushProperty name="height" value="0.05" units="cm"/>
    </inkml:brush>
  </inkml:definitions>
  <inkml:trace contextRef="#ctx0" brushRef="#br0">0 48 620 0 0,'36'-9'11624'0'0,"65"-12"2936"0"0,-60 14-14792 0 0,0-1-9879 0 0,-33 5 7291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1.612"/>
    </inkml:context>
    <inkml:brush xml:id="br0">
      <inkml:brushProperty name="width" value="0.05" units="cm"/>
      <inkml:brushProperty name="height" value="0.05" units="cm"/>
    </inkml:brush>
  </inkml:definitions>
  <inkml:trace contextRef="#ctx0" brushRef="#br0">33 1 412 0 0,'-7'19'15646'0'0,"-9"22"-6958"0"0,7 4-6019 0 0,8-43-2690 0 0,1 0 1 0 0,0 0-1 0 0,0 0 0 0 0,0 0 0 0 0,1 0 1 0 0,-1 0-1 0 0,0 0 0 0 0,1 0 1 0 0,-1 0-1 0 0,1 0 0 0 0,0 0 0 0 0,0 0 1 0 0,-1-1-1 0 0,1 1 0 0 0,0 0 1 0 0,1 0-1 0 0,0 1 0 0 0,0-2-2 0 0,0 1 0 0 0,0-1 0 0 0,0 0-1 0 0,0 0 1 0 0,0 0 0 0 0,0 0 0 0 0,1 0 0 0 0,-1 0 0 0 0,0-1-1 0 0,0 1 1 0 0,1-1 0 0 0,-1 0 0 0 0,0 1 0 0 0,1-1-1 0 0,-1 0 1 0 0,0-1 0 0 0,1 1 0 0 0,3-1 0 0 0,4 0-2140 0 0,19-4-6121 0 0,-21 1 5514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1.995"/>
    </inkml:context>
    <inkml:brush xml:id="br0">
      <inkml:brushProperty name="width" value="0.05" units="cm"/>
      <inkml:brushProperty name="height" value="0.05" units="cm"/>
    </inkml:brush>
  </inkml:definitions>
  <inkml:trace contextRef="#ctx0" brushRef="#br0">40 161 668 0 0,'-1'-1'391'0'0,"0"1"-1"0"0,0-1 1 0 0,0 1-1 0 0,1-1 1 0 0,-1 0 0 0 0,0 1-1 0 0,0-1 1 0 0,0 0-1 0 0,0 0 1 0 0,1 0-1 0 0,-1 1 1 0 0,0-1 0 0 0,1 0-1 0 0,-1 0 1 0 0,1 0-1 0 0,-1 0 1 0 0,1 0 0 0 0,-1 0-1 0 0,1 0 1 0 0,0 0-1 0 0,0-1 1 0 0,-1 1-1 0 0,1 0 1 0 0,0 0 0 0 0,0 0-1 0 0,0 0 1 0 0,0-2-1 0 0,12-31 5495 0 0,-10 32-5702 0 0,0-1 1 0 0,-1 1-1 0 0,1 0 1 0 0,-1-1-1 0 0,0 1 0 0 0,0-1 1 0 0,0 0-1 0 0,0 1 1 0 0,0-1-1 0 0,-1 0 1 0 0,1 0-1 0 0,-1 1 1 0 0,0-1-1 0 0,0 0 1 0 0,0 0-1 0 0,0 0 0 0 0,0 1 1 0 0,0-1-1 0 0,-1 0 1 0 0,0 0-1 0 0,1 1 1 0 0,-1-1-1 0 0,0 0 1 0 0,0 1-1 0 0,0-1 1 0 0,-3-4-1 0 0,1 5-412 0 0,1-1-1 0 0,-1 1 0 0 0,0 0 1 0 0,0 0-1 0 0,0 0 1 0 0,0 0-1 0 0,0 0 1 0 0,0 1-1 0 0,0-1 1 0 0,0 1-1 0 0,-4-1 1 0 0,6 2-594 0 0,17 4-8733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3.998"/>
    </inkml:context>
    <inkml:brush xml:id="br0">
      <inkml:brushProperty name="width" value="0.05" units="cm"/>
      <inkml:brushProperty name="height" value="0.05" units="cm"/>
    </inkml:brush>
  </inkml:definitions>
  <inkml:trace contextRef="#ctx0" brushRef="#br0">16 0 204 0 0,'-16'11'4429'0'0,"20"-4"1147"0"0,16-3-712 0 0,-3-3-4686 0 0,153-3 5847 0 0,-58-1-2977 0 0,-91 7-5303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2.366"/>
    </inkml:context>
    <inkml:brush xml:id="br0">
      <inkml:brushProperty name="width" value="0.05" units="cm"/>
      <inkml:brushProperty name="height" value="0.05" units="cm"/>
    </inkml:brush>
  </inkml:definitions>
  <inkml:trace contextRef="#ctx0" brushRef="#br0">98 1 36 0 0,'0'0'872'0'0,"-28"3"6417"0"0,25-1-6487 0 0,0 0-1 0 0,0 1 0 0 0,0-1 0 0 0,1 0 0 0 0,-1 1 0 0 0,1 0 0 0 0,-1-1 0 0 0,1 1 0 0 0,-2 4 0 0 0,-16 34 3851 0 0,14-21-2708 0 0,1 0 0 0 0,-3 25 0 0 0,7-41-1809 0 0,0 0 0 0 0,1 0 0 0 0,-1 0 0 0 0,1 0 1 0 0,0 0-1 0 0,1 0 0 0 0,-1 0 0 0 0,1-1 0 0 0,0 1 0 0 0,-1 0 0 0 0,2 0 1 0 0,-1 0-1 0 0,0-1 0 0 0,1 1 0 0 0,0 0 0 0 0,0-1 0 0 0,0 0 1 0 0,0 1-1 0 0,0-1 0 0 0,1 0 0 0 0,-1 0 0 0 0,1 0 0 0 0,5 4 0 0 0,-4-4-571 0 0,1 0-1 0 0,-1-1 0 0 0,0 1 0 0 0,1-1 0 0 0,0 0 0 0 0,0-1 0 0 0,8 3 0 0 0,-6-2-1170 0 0,1-1-1 0 0,0 0 0 0 0,-1-1 1 0 0,1 1-1 0 0,8-2 0 0 0,0-1-1273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2.746"/>
    </inkml:context>
    <inkml:brush xml:id="br0">
      <inkml:brushProperty name="width" value="0.05" units="cm"/>
      <inkml:brushProperty name="height" value="0.05" units="cm"/>
    </inkml:brush>
  </inkml:definitions>
  <inkml:trace contextRef="#ctx0" brushRef="#br0">174 31 528 0 0,'-4'-2'1441'0'0,"-1"0"-1"0"0,0 1 1 0 0,1-1-1 0 0,-1 1 1 0 0,0 0-1 0 0,0 0 1 0 0,-8 0-1 0 0,5 1-226 0 0,0 0-1 0 0,1 1 1 0 0,-1-1-1 0 0,0 2 1 0 0,-8 1-1 0 0,12-2-795 0 0,0 0 0 0 0,1 0 0 0 0,-1 0 0 0 0,0 1 0 0 0,1-1 0 0 0,-1 1 0 0 0,1 0 0 0 0,-1 0 0 0 0,1 0 0 0 0,0 0 0 0 0,0 1 0 0 0,0-1 0 0 0,0 1 0 0 0,0 0 0 0 0,0 0 0 0 0,1 0 0 0 0,-1 0 0 0 0,1 0 0 0 0,0 1 0 0 0,0-1 0 0 0,0 1 0 0 0,1-1 0 0 0,-3 8 0 0 0,4-9-287 0 0,0-1-1 0 0,-1 1 1 0 0,1 0 0 0 0,0 0 0 0 0,1 0 0 0 0,-1-1-1 0 0,0 1 1 0 0,0 0 0 0 0,1 0 0 0 0,-1-1 0 0 0,1 1-1 0 0,-1 0 1 0 0,1 0 0 0 0,0-1 0 0 0,0 1 0 0 0,0-1-1 0 0,0 1 1 0 0,0-1 0 0 0,0 1 0 0 0,0-1 0 0 0,0 0 0 0 0,0 1-1 0 0,1-1 1 0 0,2 2 0 0 0,-3-2-142 0 0,0 0 0 0 0,1 0 1 0 0,-1-1-1 0 0,1 1 0 0 0,-1 0 0 0 0,1-1 0 0 0,-1 1 1 0 0,1-1-1 0 0,-1 1 0 0 0,1-1 0 0 0,0 0 1 0 0,-1 1-1 0 0,1-1 0 0 0,-1 0 0 0 0,1 0 0 0 0,0 0 1 0 0,-1-1-1 0 0,1 1 0 0 0,0 0 0 0 0,-1-1 1 0 0,1 1-1 0 0,-1-1 0 0 0,1 1 0 0 0,-1-1 0 0 0,1 0 1 0 0,-1 1-1 0 0,1-1 0 0 0,-1 0 0 0 0,0 0 1 0 0,1 0-1 0 0,-1 0 0 0 0,0 0 0 0 0,0 0 0 0 0,0-1 1 0 0,0 1-1 0 0,0 0 0 0 0,0-1 0 0 0,0 1 0 0 0,0 0 1 0 0,1-4-1 0 0,-1 2-3 0 0,1 0 1 0 0,-1 0 0 0 0,0 0-1 0 0,0 0 1 0 0,0-1-1 0 0,0 1 1 0 0,0 0-1 0 0,-1-1 1 0 0,0 1-1 0 0,1-1 1 0 0,-1 1-1 0 0,0 0 1 0 0,-1-1 0 0 0,1 1-1 0 0,-1-1 1 0 0,1 1-1 0 0,-1 0 1 0 0,0-1-1 0 0,0 1 1 0 0,-1 0-1 0 0,1 0 1 0 0,-1 0-1 0 0,1 0 1 0 0,-1 0 0 0 0,0 0-1 0 0,0 0 1 0 0,-4-3-1 0 0,3 3-399 0 0,-1 0-1 0 0,1 1 1 0 0,-1-1 0 0 0,0 1-1 0 0,0 0 1 0 0,0 0 0 0 0,0 1-1 0 0,-7-3 1 0 0,5 5-4086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3.116"/>
    </inkml:context>
    <inkml:brush xml:id="br0">
      <inkml:brushProperty name="width" value="0.05" units="cm"/>
      <inkml:brushProperty name="height" value="0.05" units="cm"/>
    </inkml:brush>
  </inkml:definitions>
  <inkml:trace contextRef="#ctx0" brushRef="#br0">1 8 816 0 0,'4'-2'701'0'0,"0"1"-1"0"0,0 0 0 0 0,1 0 1 0 0,-1 0-1 0 0,1 0 1 0 0,-1 1-1 0 0,1 0 1 0 0,-1 0-1 0 0,1 0 1 0 0,-1 0-1 0 0,1 1 1 0 0,-1-1-1 0 0,1 1 1 0 0,-1 1-1 0 0,0-1 1 0 0,1 0-1 0 0,-1 1 1 0 0,0 0-1 0 0,0 0 1 0 0,0 0-1 0 0,0 1 1 0 0,-1-1-1 0 0,1 1 0 0 0,6 6 1 0 0,-7-6-369 0 0,0 0 0 0 0,0 0 0 0 0,-1 0 0 0 0,1 0-1 0 0,-1 1 1 0 0,0 0 0 0 0,1-1 0 0 0,-2 1 0 0 0,1 0 0 0 0,0 0 0 0 0,-1 0 0 0 0,0 0 0 0 0,0 0 0 0 0,0 0-1 0 0,0 0 1 0 0,0 1 0 0 0,-1-1 0 0 0,0 0 0 0 0,0 0 0 0 0,0 0 0 0 0,-1 1 0 0 0,1-1 0 0 0,-1 0-1 0 0,0 0 1 0 0,0 0 0 0 0,-3 6 0 0 0,0-1-210 0 0,-1-1 0 0 0,0 0 0 0 0,-1 0 0 0 0,0 0 0 0 0,0-1 1 0 0,-1 0-1 0 0,0 0 0 0 0,0-1 0 0 0,0 0 0 0 0,-1 0 0 0 0,-8 5 0 0 0,-27 22-3742 0 0,39-29 1914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3.551"/>
    </inkml:context>
    <inkml:brush xml:id="br0">
      <inkml:brushProperty name="width" value="0.05" units="cm"/>
      <inkml:brushProperty name="height" value="0.05" units="cm"/>
    </inkml:brush>
  </inkml:definitions>
  <inkml:trace contextRef="#ctx0" brushRef="#br0">1 157 584 0 0,'2'2'880'0'0,"0"-1"-1"0"0,0 1 1 0 0,-1-1 0 0 0,1 1-1 0 0,0 0 1 0 0,-1-1-1 0 0,1 1 1 0 0,-1 0 0 0 0,1 0-1 0 0,-1 0 1 0 0,0 0-1 0 0,0 0 1 0 0,0 1 0 0 0,0-1-1 0 0,0 0 1 0 0,0 4 0 0 0,0-3-180 0 0,0 0 1 0 0,-1 1 0 0 0,1-1 0 0 0,-1 0 0 0 0,0 1 0 0 0,0-1-1 0 0,0 0 1 0 0,-1 1 0 0 0,1-1 0 0 0,-1 0 0 0 0,0 0-1 0 0,1 1 1 0 0,-1-1 0 0 0,-1 0 0 0 0,1 0 0 0 0,0 0 0 0 0,-1 0-1 0 0,-4 5 526 0 0,5-10 460 0 0,0 1-1620 0 0,1-1-1 0 0,-1 1 1 0 0,0 0 0 0 0,1-1-1 0 0,-1 1 1 0 0,1-1 0 0 0,-1 1-1 0 0,1-1 1 0 0,0 1 0 0 0,-1-1-1 0 0,1 1 1 0 0,0-1 0 0 0,0 1 0 0 0,0-1-1 0 0,0-1 1 0 0,5-15-12 0 0,0 0 1 0 0,0 1-1 0 0,2-1 0 0 0,0 1 1 0 0,1 1-1 0 0,1 0 0 0 0,0 0 1 0 0,1 0-1 0 0,1 1 0 0 0,1 1 1 0 0,15-16-1 0 0,-25 28-66 0 0,1 0-1 0 0,-1 0 1 0 0,0 0 0 0 0,0 0-1 0 0,1 1 1 0 0,-1 0-1 0 0,1-1 1 0 0,0 1 0 0 0,-1 0-1 0 0,1 0 1 0 0,0 0 0 0 0,0 1-1 0 0,-1-1 1 0 0,1 0 0 0 0,0 1-1 0 0,0 0 1 0 0,0 0 0 0 0,0 0-1 0 0,0 0 1 0 0,0 0-1 0 0,-1 1 1 0 0,1-1 0 0 0,0 1-1 0 0,0 0 1 0 0,0 0 0 0 0,-1 0-1 0 0,1 0 1 0 0,0 0 0 0 0,-1 1-1 0 0,1-1 1 0 0,1 2-1 0 0,-2-1-1 0 0,0 0 0 0 0,0 0 0 0 0,-1 0 0 0 0,1 0 0 0 0,-1 0-1 0 0,0 0 1 0 0,1 0 0 0 0,-1 1 0 0 0,0-1 0 0 0,0 0-1 0 0,-1 1 1 0 0,1-1 0 0 0,0 1 0 0 0,-1-1 0 0 0,1 1 0 0 0,-1-1-1 0 0,0 1 1 0 0,0-1 0 0 0,0 1 0 0 0,0-1 0 0 0,-1 1-1 0 0,1-1 1 0 0,0 1 0 0 0,-1-1 0 0 0,0 1 0 0 0,0-1 0 0 0,0 0-1 0 0,0 1 1 0 0,0-1 0 0 0,0 0 0 0 0,0 0 0 0 0,-1 0-1 0 0,1 1 1 0 0,-1-2 0 0 0,-2 4 0 0 0,1-1-131 0 0,-1 1 1 0 0,1-1-1 0 0,-1 0 1 0 0,0-1-1 0 0,0 1 1 0 0,-1 0-1 0 0,1-1 1 0 0,-1 0-1 0 0,1 0 1 0 0,-1-1-1 0 0,0 1 1 0 0,0-1-1 0 0,0 0 0 0 0,-1 0 1 0 0,1-1-1 0 0,0 1 1 0 0,-7 0-1 0 0,15-2 248 0 0,1 1-1 0 0,-1 0 0 0 0,0 0 1 0 0,1 0-1 0 0,-1 0 0 0 0,0 1 1 0 0,0-1-1 0 0,0 1 0 0 0,0 0 1 0 0,0 0-1 0 0,-1 0 1 0 0,5 3-1 0 0,32 33 1524 0 0,-34-32-1268 0 0,24 24-108 0 0,3 3-535 0 0,-13-12-3909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4.648"/>
    </inkml:context>
    <inkml:brush xml:id="br0">
      <inkml:brushProperty name="width" value="0.05" units="cm"/>
      <inkml:brushProperty name="height" value="0.05" units="cm"/>
    </inkml:brush>
  </inkml:definitions>
  <inkml:trace contextRef="#ctx0" brushRef="#br0">1 22 172 0 0,'0'-1'354'0'0,"0"1"1"0"0,1-1-1 0 0,-1 0 0 0 0,1 0 0 0 0,-1 1 1 0 0,1-1-1 0 0,0 1 0 0 0,-1-1 0 0 0,1 0 1 0 0,0 1-1 0 0,-1-1 0 0 0,1 1 0 0 0,0-1 1 0 0,-1 1-1 0 0,1 0 0 0 0,0-1 0 0 0,0 1 1 0 0,0 0-1 0 0,-1 0 0 0 0,1-1 0 0 0,0 1 1 0 0,0 0-1 0 0,0 0 0 0 0,0 0 0 0 0,0 0 0 0 0,1 0 1 0 0,31-4 3120 0 0,-28 4-2618 0 0,112-6 5782 0 0,59 8-1906 0 0,-38 1-1342 0 0,-137-4-3329 0 0,1 1-1 0 0,-1 0 1 0 0,1 0-1 0 0,-1 0 1 0 0,0 0-1 0 0,1 0 1 0 0,-1 0 0 0 0,1 0-1 0 0,-1 1 1 0 0,0-1-1 0 0,1 1 1 0 0,-1-1-1 0 0,0 1 1 0 0,1-1 0 0 0,-1 1-1 0 0,0-1 1 0 0,0 1-1 0 0,1 0 1 0 0,-1 0-1 0 0,0 0 1 0 0,0 0 0 0 0,0 0-1 0 0,0 0 1 0 0,0 0-1 0 0,0 0 1 0 0,-1 0-1 0 0,1 0 1 0 0,0 1 0 0 0,0-1-1 0 0,-1 0 1 0 0,1 0-1 0 0,0 2 1 0 0,-1 3 48 0 0,1-1 0 0 0,-1 1 0 0 0,0-1 0 0 0,-1 1 0 0 0,1 0 0 0 0,-1-1 0 0 0,-2 6-1 0 0,1 2-178 0 0,-52 201 511 0 0,36-155-295 0 0,2 0 0 0 0,-14 115-1 0 0,28-131-122 0 0,1-1-1 0 0,2 1 1 0 0,2 0-1 0 0,2 0 0 0 0,2-1 1 0 0,2 0-1 0 0,2 0 1 0 0,27 71-1 0 0,-38-113-23 0 0,16 40 0 0 0,15 56 0 0 0,-32-92 0 0 0,0-3 0 0 0,-1-1 0 0 0,0 1 0 0 0,1-1 0 0 0,-1 1 0 0 0,0-1 0 0 0,0 0 0 0 0,1 0 0 0 0,-1 0 0 0 0,0 0 0 0 0,0 0 0 0 0,1 0 0 0 0,-1 0 0 0 0,0 0 0 0 0,-2-2 0 0 0,3 2 0 0 0,-41 0 0 0 0,-60 6 0 0 0,-23 2 0 0 0,117-9 0 0 0,1 0 0 0 0,3 1-21 0 0,3-1-186 0 0,25-12-12529 0 0,-10 6 9343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7.450"/>
    </inkml:context>
    <inkml:brush xml:id="br0">
      <inkml:brushProperty name="width" value="0.05" units="cm"/>
      <inkml:brushProperty name="height" value="0.05" units="cm"/>
    </inkml:brush>
  </inkml:definitions>
  <inkml:trace contextRef="#ctx0" brushRef="#br0">250 404 388 0 0,'-24'-8'2040'0'0,"4"-1"11550"0"0,30 2-7123 0 0,10 1-5813 0 0,34-8 1563 0 0,89-38 0 0 0,-128 46-2047 0 0,0-1 0 0 0,0-1 0 0 0,-1 0 1 0 0,-1-1-1 0 0,1-1 0 0 0,-2 0 0 0 0,1 0 1 0 0,-1-1-1 0 0,-1-1 0 0 0,19-23 0 0 0,-26 28-150 0 0,-1 0 0 0 0,1 1 0 0 0,-1-1-1 0 0,-1 0 1 0 0,1-1 0 0 0,-1 1 0 0 0,0 0-1 0 0,-1-1 1 0 0,0 0 0 0 0,0 1 0 0 0,0-1-1 0 0,-1 1 1 0 0,0-1 0 0 0,-2-8 0 0 0,2 13-39 0 0,-1 0 1 0 0,0 0-1 0 0,1 0 1 0 0,-1 0-1 0 0,0 0 1 0 0,-1 0-1 0 0,1 0 1 0 0,0 0-1 0 0,-1 1 1 0 0,0-1-1 0 0,0 1 1 0 0,1-1-1 0 0,-2 1 1 0 0,1-1-1 0 0,0 1 1 0 0,0 0-1 0 0,-1 0 1 0 0,1 0-1 0 0,-1 0 1 0 0,1 1-1 0 0,-1-1 1 0 0,0 1-1 0 0,0 0 1 0 0,0-1-1 0 0,0 1 1 0 0,0 0-1 0 0,0 1 1 0 0,0-1-1 0 0,0 0 1 0 0,0 1-1 0 0,0 0 1 0 0,0 0-1 0 0,0 0 1 0 0,0 0-1 0 0,0 0 1 0 0,-4 1-1 0 0,-17 3-42 0 0,0 0 0 0 0,0 2 0 0 0,0 0 0 0 0,1 2 0 0 0,-30 14 0 0 0,3 2-1 0 0,-59 39-1 0 0,87-50 155 0 0,1 2 0 0 0,0 1-1 0 0,2 0 1 0 0,-1 2 0 0 0,2 0 0 0 0,-29 38-1 0 0,42-49-4 0 0,0 0-1 0 0,1 0 1 0 0,0 1-1 0 0,1 0 1 0 0,-1-1-1 0 0,2 1 1 0 0,-1 0-1 0 0,1 1 1 0 0,0-1-1 0 0,-1 15 1 0 0,3-17-14 0 0,0 0 0 0 0,1 1 0 0 0,0-1 0 0 0,0 0 0 0 0,0 1 1 0 0,1-1-1 0 0,0 0 0 0 0,0 0 0 0 0,1 0 0 0 0,-1 0 0 0 0,1-1 0 0 0,1 1 0 0 0,-1-1 0 0 0,1 1 0 0 0,8 8 1 0 0,-5-7 38 0 0,1 1 0 0 0,0-2 1 0 0,0 1-1 0 0,1-1 0 0 0,-1 0 1 0 0,1-1-1 0 0,1 0 1 0 0,17 7-1 0 0,-3-3 23 0 0,1-2 1 0 0,36 7-1 0 0,-17-7-132 0 0,0-2-1 0 0,0-1 1 0 0,1-3-1 0 0,-1-2 1 0 0,1-1-1 0 0,-1-3 1 0 0,60-13-1 0 0,-77 5-12222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7.899"/>
    </inkml:context>
    <inkml:brush xml:id="br0">
      <inkml:brushProperty name="width" value="0.05" units="cm"/>
      <inkml:brushProperty name="height" value="0.05" units="cm"/>
    </inkml:brush>
  </inkml:definitions>
  <inkml:trace contextRef="#ctx0" brushRef="#br0">1 25 920 0 0,'0'0'13761'0'0,"27"-11"-8866"0"0,-12 7-3850 0 0,0 2 0 0 0,0 0 0 0 0,0 0 0 0 0,0 2 1 0 0,17 0-1 0 0,22 0-8240 0 0,-44-1 4082 0 0,-1-2 447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8.586"/>
    </inkml:context>
    <inkml:brush xml:id="br0">
      <inkml:brushProperty name="width" value="0.05" units="cm"/>
      <inkml:brushProperty name="height" value="0.05" units="cm"/>
    </inkml:brush>
  </inkml:definitions>
  <inkml:trace contextRef="#ctx0" brushRef="#br0">14 157 800 0 0,'0'0'3420'0'0,"3"35"4322"0"0,-2 87 2420 0 0,0-1-2899 0 0,-11-164-4531 0 0,11 7-2645 0 0,1-1 0 0 0,2 1 1 0 0,12-50-1 0 0,-13 70-57 0 0,2 0 0 0 0,0 0 0 0 0,0 1 0 0 0,2 0-1 0 0,0 0 1 0 0,0 0 0 0 0,2 1 0 0 0,0 0 0 0 0,20-24 0 0 0,-27 36-30 0 0,0 0 0 0 0,0 0 1 0 0,0 0-1 0 0,1 1 0 0 0,-1-1 0 0 0,1 0 0 0 0,-1 1 1 0 0,1 0-1 0 0,-1-1 0 0 0,1 1 0 0 0,-1 0 0 0 0,1 0 1 0 0,0 1-1 0 0,0-1 0 0 0,0 1 0 0 0,-1-1 0 0 0,1 1 0 0 0,0 0 1 0 0,0 0-1 0 0,0 0 0 0 0,0 0 0 0 0,0 0 0 0 0,-1 1 1 0 0,1 0-1 0 0,0-1 0 0 0,4 3 0 0 0,-5-2-1 0 0,0 0 1 0 0,0 0-1 0 0,0 1 0 0 0,-1-1 0 0 0,1 1 1 0 0,0-1-1 0 0,-1 1 0 0 0,1 0 0 0 0,-1 0 1 0 0,0 0-1 0 0,1 0 0 0 0,-1 0 0 0 0,0 0 1 0 0,0 0-1 0 0,0 0 0 0 0,-1 0 0 0 0,1 0 1 0 0,0 0-1 0 0,-1 1 0 0 0,1-1 0 0 0,-1 0 0 0 0,0 0 1 0 0,0 1-1 0 0,0-1 0 0 0,0 0 0 0 0,0 0 1 0 0,0 1-1 0 0,-1-1 0 0 0,1 0 0 0 0,-1 0 1 0 0,0 1-1 0 0,1-1 0 0 0,-3 3 0 0 0,0 3-148 0 0,-1 0 0 0 0,0 0-1 0 0,-1-1 1 0 0,1 0 0 0 0,-1 0-1 0 0,-1 0 1 0 0,1 0 0 0 0,-1-1-1 0 0,0 0 1 0 0,-1 0-1 0 0,-8 6 1 0 0,-11 5-1418 0 0,-50 26 1 0 0,35-21-371 0 0,41-22 1796 0 0,34 8 428 0 0,-8-3 175 0 0,-1 1-1 0 0,0 0 0 0 0,0 2 0 0 0,-1 1 0 0 0,0 1 0 0 0,0 1 0 0 0,-2 1 1 0 0,29 20-1 0 0,-29-21-4657 0 0,-5-10-3909 0 0,-9-2 5038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9.148"/>
    </inkml:context>
    <inkml:brush xml:id="br0">
      <inkml:brushProperty name="width" value="0.05" units="cm"/>
      <inkml:brushProperty name="height" value="0.05" units="cm"/>
    </inkml:brush>
  </inkml:definitions>
  <inkml:trace contextRef="#ctx0" brushRef="#br0">686 13 448 0 0,'6'-13'12109'0'0,"-14"33"-7623"0"0,-2 1-4958 0 0,-32 40 2148 0 0,-2-2-1 0 0,-3-1 1 0 0,-98 93 0 0 0,28-30 220 0 0,21-11-133 0 0,-2 3-3841 0 0,28-43-5655 0 0,59-58 2731 0 0,8-9 2923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2:59.621"/>
    </inkml:context>
    <inkml:brush xml:id="br0">
      <inkml:brushProperty name="width" value="0.05" units="cm"/>
      <inkml:brushProperty name="height" value="0.05" units="cm"/>
    </inkml:brush>
  </inkml:definitions>
  <inkml:trace contextRef="#ctx0" brushRef="#br0">0 4 5877 0 0,'20'-3'11391'0'0,"-7"5"-5668"0"0,-12-1-5495 0 0,0 1-1 0 0,1-1 1 0 0,-1 1 0 0 0,0-1 0 0 0,0 1 0 0 0,0-1-1 0 0,0 1 1 0 0,0 0 0 0 0,0-1 0 0 0,-1 1 0 0 0,1 0-1 0 0,0 0 1 0 0,-1-1 0 0 0,0 1 0 0 0,1 0 0 0 0,-1 0-1 0 0,0 2 1 0 0,6 62 720 0 0,-5-51-452 0 0,0 0 0 0 0,0 1 0 0 0,2-1 0 0 0,0 0 0 0 0,6 19 1 0 0,-7-30-421 0 0,0 0 0 0 0,0 0 0 0 0,0 0 0 0 0,0 0 0 0 0,1 0 1 0 0,0 0-1 0 0,0-1 0 0 0,0 0 0 0 0,0 1 0 0 0,1-1 0 0 0,-1 0 0 0 0,1 0 1 0 0,0-1-1 0 0,-1 1 0 0 0,1-1 0 0 0,1 0 0 0 0,-1 0 0 0 0,0 0 0 0 0,0 0 1 0 0,1-1-1 0 0,-1 0 0 0 0,6 1 0 0 0,14 1-76 0 0,0-1 0 0 0,0-2 0 0 0,-1 0 0 0 0,1-2 0 0 0,0 0 0 0 0,33-8 0 0 0,8-1 0 0 0,-62 11-6 0 0,3-2 315 0 0,7 2-7525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4.772"/>
    </inkml:context>
    <inkml:brush xml:id="br0">
      <inkml:brushProperty name="width" value="0.05" units="cm"/>
      <inkml:brushProperty name="height" value="0.05" units="cm"/>
    </inkml:brush>
  </inkml:definitions>
  <inkml:trace contextRef="#ctx0" brushRef="#br0">458 368 564 0 0,'0'0'362'0'0,"1"-1"1"0"0,0 0-1 0 0,-1 0 1 0 0,1 1-1 0 0,0-1 0 0 0,-1 0 1 0 0,1 0-1 0 0,-1 0 1 0 0,0 0-1 0 0,1 0 0 0 0,-1 0 1 0 0,0 1-1 0 0,1-1 1 0 0,-1 0-1 0 0,0 0 1 0 0,0 0-1 0 0,0 0 0 0 0,0 0 1 0 0,0 0-1 0 0,0 0 1 0 0,0 0-1 0 0,0 0 0 0 0,0 0 1 0 0,-1 0-1 0 0,1 0 1 0 0,0 0-1 0 0,0 0 0 0 0,-1 0 1 0 0,1 0-1 0 0,-2-1 1 0 0,0-1 77 0 0,0 0 0 0 0,0 1 0 0 0,-1-1 0 0 0,0 1 0 0 0,1 0 1 0 0,-1 0-1 0 0,0 0 0 0 0,0 0 0 0 0,-4-2 0 0 0,-7-3 513 0 0,-1 1 0 0 0,-30-8 0 0 0,21 8-216 0 0,-1 1 0 0 0,0 1 0 0 0,0 2 0 0 0,-45 1 0 0 0,56 1-526 0 0,0 2-1 0 0,0-1 1 0 0,0 2 0 0 0,0 0-1 0 0,0 0 1 0 0,0 2 0 0 0,1 0 0 0 0,0 0-1 0 0,0 1 1 0 0,-12 8 0 0 0,23-13-172 0 0,0-1 1 0 0,1 1 0 0 0,-1 0 0 0 0,0 1 0 0 0,1-1 0 0 0,-1 0 0 0 0,1 0 0 0 0,0 1-1 0 0,-1-1 1 0 0,1 1 0 0 0,0-1 0 0 0,0 1 0 0 0,0-1 0 0 0,0 1 0 0 0,0 0-1 0 0,0 0 1 0 0,0-1 0 0 0,1 1 0 0 0,-2 3 0 0 0,2-4-15 0 0,1 1 1 0 0,-1-1-1 0 0,0 0 0 0 0,1 0 0 0 0,-1 0 1 0 0,1 1-1 0 0,-1-1 0 0 0,1 0 1 0 0,0 0-1 0 0,-1 0 0 0 0,1 0 1 0 0,0 0-1 0 0,0 0 0 0 0,0 0 1 0 0,-1-1-1 0 0,1 1 0 0 0,0 0 0 0 0,0 0 1 0 0,0-1-1 0 0,1 1 0 0 0,-1 0 1 0 0,1 0-1 0 0,6 2 35 0 0,0 0 0 0 0,0 0 0 0 0,0 0 0 0 0,1-1 1 0 0,-1-1-1 0 0,1 1 0 0 0,9-1 0 0 0,-6 0-24 0 0,-1-1 0 0 0,1-1 0 0 0,-1 0 0 0 0,0 0 0 0 0,1-1 0 0 0,-1-1 0 0 0,0 0 0 0 0,0-1 0 0 0,0 1 0 0 0,-1-2 0 0 0,1 0 0 0 0,14-9 0 0 0,-18 9-22 0 0,0-1 0 0 0,0 0 0 0 0,-1 0 1 0 0,0 0-1 0 0,0-1 0 0 0,-1 0 0 0 0,1 0 0 0 0,-2 0 0 0 0,1-1 0 0 0,-1 1 0 0 0,0-1 0 0 0,0 0 0 0 0,-1-1 1 0 0,0 1-1 0 0,-1 0 0 0 0,3-17 0 0 0,-2-3-9 0 0,-1-1 0 0 0,-2 1 0 0 0,-1-1 1 0 0,-1 1-1 0 0,-7-36 0 0 0,9 63-3 0 0,-1-1 324 0 0,3 6-175 0 0,9 40 532 0 0,3-2 0 0 0,30 67 0 0 0,-38-95-705 0 0,1-1 0 0 0,1 0 0 0 0,0-1 0 0 0,0 0-1 0 0,2 0 1 0 0,-1-1 0 0 0,1 0 0 0 0,1 0 0 0 0,0-2-1 0 0,0 1 1 0 0,1-1 0 0 0,15 8 0 0 0,-24-15-358 0 0,0-1-1 0 0,0 0 1 0 0,1 0 0 0 0,-1 0 0 0 0,0 0 0 0 0,0 0-1 0 0,1-1 1 0 0,-1 0 0 0 0,0 1 0 0 0,4-1 0 0 0,19-7-8967 0 0,-19 3 6540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0.273"/>
    </inkml:context>
    <inkml:brush xml:id="br0">
      <inkml:brushProperty name="width" value="0.05" units="cm"/>
      <inkml:brushProperty name="height" value="0.05" units="cm"/>
    </inkml:brush>
  </inkml:definitions>
  <inkml:trace contextRef="#ctx0" brushRef="#br0">158 10 60 0 0,'0'-1'305'0'0,"0"1"-1"0"0,-1-1 1 0 0,1 1-1 0 0,0-1 1 0 0,-1 1 0 0 0,1-1-1 0 0,0 1 1 0 0,-1-1-1 0 0,1 1 1 0 0,-1-1-1 0 0,1 1 1 0 0,-1 0 0 0 0,1-1-1 0 0,-1 1 1 0 0,1-1-1 0 0,-1 1 1 0 0,1 0 0 0 0,-1 0-1 0 0,0-1 1 0 0,1 1-1 0 0,-1 0 1 0 0,1 0 0 0 0,-1 0-1 0 0,0 0 1 0 0,1 0-1 0 0,-1 0 1 0 0,0 0-1 0 0,1 0 1 0 0,-1 0 0 0 0,0 0-1 0 0,1 0 1 0 0,-1 0-1 0 0,-1 0 1 0 0,-10 21 5958 0 0,6-9-6093 0 0,-71 146 6386 0 0,68-135-5860 0 0,0 0 0 0 0,2 0-1 0 0,1 1 1 0 0,1 0 0 0 0,-3 29-1 0 0,8-47-522 0 0,1 1 1 0 0,-1-1-1 0 0,1 1 0 0 0,0-1 0 0 0,0 1 0 0 0,1-1 0 0 0,0 1 1 0 0,0-1-1 0 0,1 0 0 0 0,-1 0 0 0 0,1 0 0 0 0,1 0 1 0 0,-1-1-1 0 0,1 1 0 0 0,0-1 0 0 0,0 0 0 0 0,0 0 1 0 0,1 0-1 0 0,0-1 0 0 0,0 1 0 0 0,0-1 0 0 0,0 0 0 0 0,1-1 1 0 0,0 1-1 0 0,9 3 0 0 0,-8-4-335 0 0,0 0 0 0 0,0 0 1 0 0,0-1-1 0 0,1 0 0 0 0,-1-1 0 0 0,1 0 1 0 0,-1 0-1 0 0,1 0 0 0 0,14-1 0 0 0,22-11-4500 0 0,-38 9 3273 0 0,-1-1 0 0 0,0 0 1 0 0,1 0-1 0 0,-1-1 1 0 0,8-6-1 0 0,-8 4-1608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0.681"/>
    </inkml:context>
    <inkml:brush xml:id="br0">
      <inkml:brushProperty name="width" value="0.05" units="cm"/>
      <inkml:brushProperty name="height" value="0.05" units="cm"/>
    </inkml:brush>
  </inkml:definitions>
  <inkml:trace contextRef="#ctx0" brushRef="#br0">24 21 7241 0 0,'-24'-3'12565'0'0,"35"-4"-6217"0"0,39-3-2793 0 0,0 10-3128 0 0,-25 1-3387 0 0,-1-2-5306 0 0,-13 0 5025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1.271"/>
    </inkml:context>
    <inkml:brush xml:id="br0">
      <inkml:brushProperty name="width" value="0.05" units="cm"/>
      <inkml:brushProperty name="height" value="0.05" units="cm"/>
    </inkml:brush>
  </inkml:definitions>
  <inkml:trace contextRef="#ctx0" brushRef="#br0">18 0 460 0 0,'-18'13'15413'0'0,"44"-8"-9881"0"0,43-5-2903 0 0,-68 0-2480 0 0,115-3 2624 0 0,102-5 3038 0 0,-180 1-18888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1.678"/>
    </inkml:context>
    <inkml:brush xml:id="br0">
      <inkml:brushProperty name="width" value="0.05" units="cm"/>
      <inkml:brushProperty name="height" value="0.05" units="cm"/>
    </inkml:brush>
  </inkml:definitions>
  <inkml:trace contextRef="#ctx0" brushRef="#br0">4 1 1072 0 0,'-1'1'475'0'0,"1"-1"-238"0"0,0 0 0 0 0,-1 1 1 0 0,1-1-1 0 0,0 0 0 0 0,0 1 0 0 0,0-1 1 0 0,-1 0-1 0 0,1 1 0 0 0,0-1 1 0 0,0 0-1 0 0,0 1 0 0 0,0-1 0 0 0,0 1 1 0 0,0-1-1 0 0,0 0 0 0 0,0 1 1 0 0,0-1-1 0 0,0 0 0 0 0,0 1 0 0 0,0-1 1 0 0,0 1-1 0 0,0-1 0 0 0,0 0 1 0 0,0 1-1 0 0,0-1 0 0 0,0 0 0 0 0,1 1 1 0 0,-1-1-1 0 0,0 0 0 0 0,0 1 0 0 0,0-1 1 0 0,1 0-1 0 0,-1 1 475 0 0,1-1-475 0 0,-1 1 0 0 0,1-1 1 0 0,20 5 4564 0 0,35-6-1055 0 0,-50 0-2732 0 0,98-4 3737 0 0,-12 0-1330 0 0,-31 0-4280 0 0,-49 3-8359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2.428"/>
    </inkml:context>
    <inkml:brush xml:id="br0">
      <inkml:brushProperty name="width" value="0.05" units="cm"/>
      <inkml:brushProperty name="height" value="0.05" units="cm"/>
    </inkml:brush>
  </inkml:definitions>
  <inkml:trace contextRef="#ctx0" brushRef="#br0">1 193 692 0 0,'12'9'5160'0'0,"9"19"-3305"0"0,9 28 1373 0 0,33 88 0 0 0,-42-90-822 0 0,2-1 0 0 0,40 64 0 0 0,-62-115-2306 0 0,17 22 1260 0 0,-17-23-1257 0 0,-1 0 0 0 0,1 0 0 0 0,0 0 0 0 0,0 0 0 0 0,0 0 0 0 0,-1-1 0 0 0,1 1 0 0 0,0 0 0 0 0,0-1 0 0 0,0 1 0 0 0,0-1 0 0 0,0 1 0 0 0,0-1 0 0 0,0 1 0 0 0,0-1 0 0 0,0 0 0 0 0,0 1 0 0 0,0-1 0 0 0,1 0 0 0 0,-1 0 0 0 0,2 0 0 0 0,-1-2-9 0 0,0 0 1 0 0,0 0-1 0 0,0 0 0 0 0,-1-1 1 0 0,1 1-1 0 0,-1-1 1 0 0,1 1-1 0 0,-1-1 0 0 0,0 0 1 0 0,0 1-1 0 0,0-1 1 0 0,0 0-1 0 0,0 0 0 0 0,0-3 1 0 0,0 1 17 0 0,28-106 666 0 0,-9 30-18 0 0,49-126-1 0 0,-58 183-716 0 0,0 1-1 0 0,1 0 1 0 0,1 0-1 0 0,1 2 1 0 0,2 0-1 0 0,0 0 1 0 0,0 1-1 0 0,2 1 1 0 0,31-25-1 0 0,-31 36-2360 0 0,6 19-6144 0 0,-17-7 6080 0 0,5 3-392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2.851"/>
    </inkml:context>
    <inkml:brush xml:id="br0">
      <inkml:brushProperty name="width" value="0.05" units="cm"/>
      <inkml:brushProperty name="height" value="0.05" units="cm"/>
    </inkml:brush>
  </inkml:definitions>
  <inkml:trace contextRef="#ctx0" brushRef="#br0">263 23 6885 0 0,'0'0'8481'0'0,"-32"-21"-5411"0"0,20 20-2750 0 0,1 0-1 0 0,-1 1 0 0 0,0 1 1 0 0,0 0-1 0 0,1 0 1 0 0,-1 2-1 0 0,0-1 0 0 0,1 1 1 0 0,0 1-1 0 0,0 0 0 0 0,0 0 1 0 0,0 1-1 0 0,1 1 0 0 0,0 0 1 0 0,0 0-1 0 0,0 1 1 0 0,1 0-1 0 0,-14 14 0 0 0,21-19-255 0 0,1 0-1 0 0,0-1 0 0 0,0 1 1 0 0,0 0-1 0 0,1 0 0 0 0,-1 0 1 0 0,0 0-1 0 0,1 0 0 0 0,-1 0 1 0 0,1 0-1 0 0,0 0 1 0 0,-1 0-1 0 0,1 1 0 0 0,0-1 1 0 0,1 0-1 0 0,-1 0 0 0 0,0 0 1 0 0,0 0-1 0 0,1 0 0 0 0,-1 0 1 0 0,1 0-1 0 0,0 0 1 0 0,-1 0-1 0 0,1 0 0 0 0,0 0 1 0 0,0-1-1 0 0,1 1 0 0 0,-1 0 1 0 0,0 0-1 0 0,0-1 0 0 0,1 1 1 0 0,-1-1-1 0 0,1 1 1 0 0,-1-1-1 0 0,1 0 0 0 0,2 2 1 0 0,8 6 140 0 0,1 0-1 0 0,0 0 1 0 0,24 12 0 0 0,-24-15-5 0 0,33 17 235 0 0,46 27 288 0 0,-84-46-684 0 0,-1 1 0 0 0,0 0 0 0 0,-1 1 0 0 0,1-1 0 0 0,-1 1 1 0 0,0 0-1 0 0,-1 1 0 0 0,0-1 0 0 0,7 11 0 0 0,-11-16-48 0 0,-1 0 1 0 0,1 1-1 0 0,0-1 1 0 0,-1 0-1 0 0,1 1 0 0 0,-1-1 1 0 0,1 0-1 0 0,-1 1 1 0 0,0-1-1 0 0,1 0 0 0 0,-1 1 1 0 0,0-1-1 0 0,0 1 1 0 0,0-1-1 0 0,0 1 0 0 0,0-1 1 0 0,-1 0-1 0 0,1 1 1 0 0,0-1-1 0 0,-1 1 0 0 0,1-1 1 0 0,-1 0-1 0 0,1 1 1 0 0,-1-1-1 0 0,1 0 0 0 0,-1 0 1 0 0,-1 2-1 0 0,-1 0-4 0 0,0-1 0 0 0,1 0 0 0 0,-1 0 0 0 0,0 0 0 0 0,0 0-1 0 0,0-1 1 0 0,0 1 0 0 0,0-1 0 0 0,-1 0 0 0 0,1 1 0 0 0,-4-1 0 0 0,-9 3-89 0 0,0-2 1 0 0,-1 0-1 0 0,-29-1 1 0 0,36-1-136 0 0,-50-4-796 0 0,23-9-3973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3.260"/>
    </inkml:context>
    <inkml:brush xml:id="br0">
      <inkml:brushProperty name="width" value="0.05" units="cm"/>
      <inkml:brushProperty name="height" value="0.05" units="cm"/>
    </inkml:brush>
  </inkml:definitions>
  <inkml:trace contextRef="#ctx0" brushRef="#br0">0 54 9613 0 0,'0'0'9605'0'0,"9"-3"-3140"0"0,16-2-4082 0 0,286-25 2318 0 0,-310 30-5286 0 0,0 0 1 0 0,1 0-1 0 0,-1 0 0 0 0,0-1 1 0 0,0 1-1 0 0,1-1 0 0 0,-1 1 0 0 0,0-1 1 0 0,0 1-1 0 0,1-1 0 0 0,-1 0 1 0 0,0 1-1 0 0,0-1 0 0 0,0 0 1 0 0,0 0-1 0 0,0 0 0 0 0,0 0 1 0 0,0 0-1 0 0,0 0 0 0 0,-1 0 1 0 0,2-2-1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3.692"/>
    </inkml:context>
    <inkml:brush xml:id="br0">
      <inkml:brushProperty name="width" value="0.05" units="cm"/>
      <inkml:brushProperty name="height" value="0.05" units="cm"/>
    </inkml:brush>
  </inkml:definitions>
  <inkml:trace contextRef="#ctx0" brushRef="#br0">85 0 476 0 0,'-8'4'8732'0'0,"-9"5"-2847"0"0,11 0-4291 0 0,0 0 0 0 0,0 0 0 0 0,0 1 0 0 0,2 0 0 0 0,-6 12 0 0 0,5-8-659 0 0,1 1 0 0 0,0 0-1 0 0,-2 15 1 0 0,4 16 1179 0 0,2-38-1740 0 0,2 0 0 0 0,-1 0 0 0 0,1 0 0 0 0,0 0 1 0 0,1 0-1 0 0,0-1 0 0 0,5 10 0 0 0,-7-14-600 0 0,1 0 1 0 0,0 0-1 0 0,0 0 0 0 0,0 0 1 0 0,0-1-1 0 0,1 1 1 0 0,-1-1-1 0 0,1 0 0 0 0,3 3 1 0 0,-5-4-306 0 0,0 0 0 0 0,1-1 0 0 0,-1 1 0 0 0,1 0 0 0 0,-1-1 0 0 0,1 1 0 0 0,-1-1 0 0 0,1 0 0 0 0,0 1 0 0 0,-1-1 0 0 0,1 0 1 0 0,-1 0-1 0 0,1 0 0 0 0,0 0 0 0 0,-1 0 0 0 0,1 0 0 0 0,-1-1 0 0 0,1 1 0 0 0,-1-1 0 0 0,3 0 0 0 0,1-2-2912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4.081"/>
    </inkml:context>
    <inkml:brush xml:id="br0">
      <inkml:brushProperty name="width" value="0.05" units="cm"/>
      <inkml:brushProperty name="height" value="0.05" units="cm"/>
    </inkml:brush>
  </inkml:definitions>
  <inkml:trace contextRef="#ctx0" brushRef="#br0">110 230 888 0 0,'-1'-1'376'0'0,"0"1"-1"0"0,0-1 0 0 0,0 1 1 0 0,0-1-1 0 0,0 0 1 0 0,0 1-1 0 0,0-1 0 0 0,0 0 1 0 0,0 0-1 0 0,1 0 1 0 0,-1 0-1 0 0,0 0 1 0 0,0 0-1 0 0,1 0 0 0 0,-1 0 1 0 0,1 0-1 0 0,-1 0 1 0 0,1 0-1 0 0,-1 0 0 0 0,1-1 1 0 0,0 1-1 0 0,-1 0 1 0 0,1 0-1 0 0,0 0 1 0 0,0-1-1 0 0,0 1 0 0 0,0 0 1 0 0,0 0-1 0 0,0 0 1 0 0,0-1-1 0 0,0 1 1 0 0,1-2-1 0 0,2-1 629 0 0,-1 0 1 0 0,1 0-1 0 0,0 1 1 0 0,0-1-1 0 0,0 1 1 0 0,1-1-1 0 0,4-3 0 0 0,2-1-1039 0 0,-6 4 387 0 0,1-1-1 0 0,-1 1 1 0 0,-1-1 0 0 0,1 0 0 0 0,0 0 0 0 0,-1 0 0 0 0,0-1 0 0 0,0 1 0 0 0,-1-1 0 0 0,0 0-1 0 0,0 1 1 0 0,3-11 0 0 0,-5 13-295 0 0,0 1-1 0 0,0-1 0 0 0,1 1 1 0 0,-1 0-1 0 0,0-1 1 0 0,-1 1-1 0 0,1-1 0 0 0,0 1 1 0 0,-1 0-1 0 0,0-1 1 0 0,1 1-1 0 0,-1 0 0 0 0,0 0 1 0 0,0-1-1 0 0,0 1 1 0 0,0 0-1 0 0,-1 0 0 0 0,1 0 1 0 0,0 0-1 0 0,-1 0 1 0 0,0 1-1 0 0,1-1 0 0 0,-1 0 1 0 0,0 1-1 0 0,0-1 1 0 0,0 1-1 0 0,0 0 0 0 0,0-1 1 0 0,0 1-1 0 0,0 0 1 0 0,0 0-1 0 0,-1 0 0 0 0,1 1 1 0 0,-4-2-1 0 0,-5-1 64 0 0,-1 1 0 0 0,0 0 0 0 0,-19-1 0 0 0,27 3-195 0 0,1-1 1 0 0,-1 1 0 0 0,1 0-1 0 0,-1 1 1 0 0,0-1-1 0 0,1 1 1 0 0,-1-1 0 0 0,1 1-1 0 0,-1 0 1 0 0,1 0-1 0 0,-1 1 1 0 0,1-1-1 0 0,0 1 1 0 0,0 0 0 0 0,0-1-1 0 0,-4 4 1 0 0,7-4-55 0 0,-1-1 1 0 0,1 1-1 0 0,0 0 1 0 0,-1-1-1 0 0,1 1 1 0 0,0 0-1 0 0,0-1 1 0 0,-1 1-1 0 0,1 0 1 0 0,0-1-1 0 0,0 1 1 0 0,0 0-1 0 0,0 0 1 0 0,0-1-1 0 0,0 1 1 0 0,0 0-1 0 0,0-1 1 0 0,0 1-1 0 0,0 0 1 0 0,1 0-1 0 0,-1-1 1 0 0,0 1-1 0 0,0 0 1 0 0,1-1-1 0 0,-1 1 1 0 0,0-1-1 0 0,1 1 0 0 0,-1 0 1 0 0,1-1-1 0 0,-1 1 1 0 0,1-1-1 0 0,-1 1 1 0 0,1-1-1 0 0,-1 1 1 0 0,1-1-1 0 0,-1 0 1 0 0,2 1-1 0 0,24 16-5644 0 0,-3-6 2963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4.448"/>
    </inkml:context>
    <inkml:brush xml:id="br0">
      <inkml:brushProperty name="width" value="0.05" units="cm"/>
      <inkml:brushProperty name="height" value="0.05" units="cm"/>
    </inkml:brush>
  </inkml:definitions>
  <inkml:trace contextRef="#ctx0" brushRef="#br0">156 11 448 0 0,'-2'-2'457'0'0,"0"1"0"0"0,-1-1 0 0 0,1 1 0 0 0,-1 0-1 0 0,0 0 1 0 0,1 1 0 0 0,-1-1 0 0 0,0 0 0 0 0,0 1 0 0 0,1 0 0 0 0,-1-1 0 0 0,0 1 0 0 0,0 0-1 0 0,1 0 1 0 0,-1 1 0 0 0,0-1 0 0 0,0 1 0 0 0,1-1 0 0 0,-1 1 0 0 0,0 0 0 0 0,1 0 0 0 0,-4 1-1 0 0,1 1 86 0 0,1 1-1 0 0,-1-1 0 0 0,1 1 0 0 0,0-1 0 0 0,0 1 0 0 0,0 0 0 0 0,1 1 1 0 0,-1-1-1 0 0,1 1 0 0 0,-4 7 0 0 0,-1 3 395 0 0,2-1 1 0 0,-1 1-1 0 0,2 0 0 0 0,0 1 1 0 0,1-1-1 0 0,1 1 0 0 0,-2 16 1 0 0,4-3-101 0 0,1 0 1 0 0,1 0 0 0 0,2 0 0 0 0,1 0-1 0 0,1 0 1 0 0,1-1 0 0 0,2 0 0 0 0,1 0-1 0 0,16 33 1 0 0,-24-57-1261 0 0,1 0 0 0 0,1-1 0 0 0,-1 1-1 0 0,0-1 1 0 0,1 1 0 0 0,0-1 0 0 0,0 0 0 0 0,0 0 0 0 0,0 0 0 0 0,0 0 0 0 0,0-1-1 0 0,1 1 1 0 0,0-1 0 0 0,-1 0 0 0 0,1 0 0 0 0,0 0 0 0 0,0-1 0 0 0,0 1 0 0 0,0-1-1 0 0,0 0 1 0 0,0 0 0 0 0,0 0 0 0 0,1-1 0 0 0,-1 0 0 0 0,0 1 0 0 0,0-2-1 0 0,1 1 1 0 0,5-1 0 0 0,8-2-3081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5.185"/>
    </inkml:context>
    <inkml:brush xml:id="br0">
      <inkml:brushProperty name="width" value="0.05" units="cm"/>
      <inkml:brushProperty name="height" value="0.05" units="cm"/>
    </inkml:brush>
  </inkml:definitions>
  <inkml:trace contextRef="#ctx0" brushRef="#br0">1 78 320 0 0,'8'-4'10076'0'0,"-8"4"-9899"0"0,20 14 3544 0 0,17 22-712 0 0,9 15-155 0 0,-17-19-969 0 0,0 0 1 0 0,3-2 0 0 0,47 37-1 0 0,-77-66-1812 0 0,-1 0 1 0 0,0-1-1 0 0,0 1 0 0 0,0 0 0 0 0,1-1 0 0 0,-1 1 1 0 0,0-1-1 0 0,1 1 0 0 0,-1-1 0 0 0,1 1 0 0 0,-1-1 1 0 0,0 0-1 0 0,1 0 0 0 0,-1 0 0 0 0,1 0 0 0 0,-1 0 1 0 0,1 0-1 0 0,-1 0 0 0 0,0 0 0 0 0,1 0 0 0 0,-1-1 1 0 0,1 1-1 0 0,-1-1 0 0 0,3 0 0 0 0,-2-1-8 0 0,1 0 1 0 0,0 0-1 0 0,-1 0 0 0 0,0-1 1 0 0,0 1-1 0 0,1-1 0 0 0,-1 1 1 0 0,-1-1-1 0 0,1 1 0 0 0,3-7 1 0 0,2-8-11 0 0,0 0 0 0 0,-1-1 0 0 0,4-21 0 0 0,-6 26 94 0 0,9-41-198 0 0,9-73 0 0 0,-21 126-114 0 0,-1 0 1 0 0,0 0-1 0 0,1-1 1 0 0,-1 1 0 0 0,1 0-1 0 0,-1 0 1 0 0,1 0-1 0 0,0 0 1 0 0,-1 0-1 0 0,1 0 1 0 0,0 0-1 0 0,0 0 1 0 0,0 0-1 0 0,0 0 1 0 0,0 1 0 0 0,0-1-1 0 0,0 0 1 0 0,0 1-1 0 0,0-1 1 0 0,0 0-1 0 0,0 1 1 0 0,0-1-1 0 0,0 1 1 0 0,0 0 0 0 0,1-1-1 0 0,-1 1 1 0 0,0 0-1 0 0,0 0 1 0 0,0 0-1 0 0,3 0 1 0 0,45 2-6319 0 0,-34 0 3971 0 0,12-1-317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4.914"/>
    </inkml:context>
    <inkml:brush xml:id="br0">
      <inkml:brushProperty name="width" value="0.05" units="cm"/>
      <inkml:brushProperty name="height" value="0.05" units="cm"/>
    </inkml:brush>
  </inkml:definitions>
  <inkml:trace contextRef="#ctx0" brushRef="#br0">155 11 676 0 0,'-1'-1'369'0'0,"0"0"1"0"0,1 1-1 0 0,-1-1 0 0 0,0 0 0 0 0,0 0 1 0 0,0 1-1 0 0,1-1 0 0 0,-1 0 0 0 0,0 1 1 0 0,0-1-1 0 0,0 1 0 0 0,0 0 0 0 0,0-1 1 0 0,0 1-1 0 0,0 0 0 0 0,0-1 0 0 0,0 1 1 0 0,0 0-1 0 0,0 0 0 0 0,0 0 0 0 0,0 0 1 0 0,0 0-1 0 0,-1 0 0 0 0,1 0 0 0 0,0 0 1 0 0,0 0-1 0 0,0 1 0 0 0,0-1 0 0 0,-1 1 1 0 0,-2 1 119 0 0,1 0 1 0 0,0 0 0 0 0,0 0 0 0 0,-1 0 0 0 0,2 1-1 0 0,-1 0 1 0 0,0-1 0 0 0,-4 7 0 0 0,-3 4 406 0 0,1 1 0 0 0,0 1 0 0 0,-8 17 0 0 0,8-10 11 0 0,1 0 1 0 0,0 0 0 0 0,2 0-1 0 0,1 1 1 0 0,1 0-1 0 0,-3 35 1 0 0,7-43-575 0 0,-1 0 0 0 0,2 0 1 0 0,0 0-1 0 0,0 0 0 0 0,2-1 0 0 0,0 1 0 0 0,0-1 1 0 0,2 0-1 0 0,-1 1 0 0 0,2-2 0 0 0,9 18 0 0 0,-13-28-321 0 0,0 0-1 0 0,0 0 1 0 0,0 0-1 0 0,1 0 1 0 0,-1-1-1 0 0,1 1 1 0 0,0-1-1 0 0,0 0 1 0 0,-1 0-1 0 0,2 0 1 0 0,-1 0-1 0 0,0 0 1 0 0,0-1-1 0 0,0 1 1 0 0,1-1-1 0 0,4 1 1 0 0,13 0-3432 0 0,0-8-4635 0 0,-13 1 4830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5.291"/>
    </inkml:context>
    <inkml:brush xml:id="br0">
      <inkml:brushProperty name="width" value="0.05" units="cm"/>
      <inkml:brushProperty name="height" value="0.05" units="cm"/>
    </inkml:brush>
  </inkml:definitions>
  <inkml:trace contextRef="#ctx0" brushRef="#br0">46 8 740 0 0,'-10'-1'1805'0'0,"-25"-4"16039"0"0,73 3-12261 0 0,33 13-1484 0 0,-17-2-4875 0 0,-26-8-3041 0 0,0-2-3306 0 0,-11-2 3977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5.648"/>
    </inkml:context>
    <inkml:brush xml:id="br0">
      <inkml:brushProperty name="width" value="0.05" units="cm"/>
      <inkml:brushProperty name="height" value="0.05" units="cm"/>
    </inkml:brush>
  </inkml:definitions>
  <inkml:trace contextRef="#ctx0" brushRef="#br0">1 34 272 0 0,'2'-3'471'0'0,"-1"0"1"0"0,1 1-1 0 0,0 0 0 0 0,0-1 0 0 0,1 1 1 0 0,-1 0-1 0 0,0 0 0 0 0,1 1 0 0 0,-1-1 1 0 0,1 0-1 0 0,0 1 0 0 0,-1-1 1 0 0,1 1-1 0 0,0 0 0 0 0,0 0 0 0 0,0 0 1 0 0,0 0-1 0 0,0 1 0 0 0,0-1 1 0 0,0 1-1 0 0,0 0 0 0 0,0 0 0 0 0,0 0 1 0 0,0 0-1 0 0,0 0 0 0 0,5 1 0 0 0,30 17 4737 0 0,0 12-3338 0 0,-31-21-1372 0 0,1-1 0 0 0,-1 1 0 0 0,0 1 0 0 0,-1-1 0 0 0,0 1 1 0 0,0 0-1 0 0,-1 0 0 0 0,0 1 0 0 0,-1 0 0 0 0,-1 0 0 0 0,1 0 0 0 0,-2 0 0 0 0,0 0 1 0 0,0 0-1 0 0,-1 1 0 0 0,0 16 0 0 0,-1-15-202 0 0,0 1 1 0 0,-1 0-1 0 0,-1 0 1 0 0,0-1-1 0 0,-1 1 0 0 0,-1-1 1 0 0,0 0-1 0 0,0 0 1 0 0,-2 0-1 0 0,1-1 0 0 0,-2 0 1 0 0,1 0-1 0 0,-14 17 1 0 0,14-22-307 0 0,0 0 0 0 0,-1-1 1 0 0,0 1-1 0 0,-14 8 0 0 0,-2-2-2774 0 0,18-13 688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6.049"/>
    </inkml:context>
    <inkml:brush xml:id="br0">
      <inkml:brushProperty name="width" value="0.05" units="cm"/>
      <inkml:brushProperty name="height" value="0.05" units="cm"/>
    </inkml:brush>
  </inkml:definitions>
  <inkml:trace contextRef="#ctx0" brushRef="#br0">27 0 396 0 0,'0'1'442'0'0,"-6"3"3983"0"0,6-4-3983 0 0,0 1 0 0 0,-1-1 1 0 0,1 1-1 0 0,0-1 1 0 0,-1 1-1 0 0,1 0 0 0 0,0-1 1 0 0,0 1-1 0 0,-1 0 1 0 0,1-1-1 0 0,0 1 0 0 0,0-1 1 0 0,0 1-1 0 0,0 0 1 0 0,0-1-1 0 0,0 1 0 0 0,0 0 1 0 0,0-1-1 0 0,0 1 1 0 0,0 0-1 0 0,0-1 0 0 0,1 1 1 0 0,-1 0-1 0 0,0-1 1 0 0,0 1-1 0 0,1-1 1 0 0,-1 1-1 0 0,0 0 0 0 0,1-1 1 0 0,-1 1-1 0 0,1 0 1 0 0,19 5 8458 0 0,-21-7-9027 0 0,0-1 0 0 0,0 1 0 0 0,0 0 0 0 0,0 0 0 0 0,0 0 1 0 0,0-1-1 0 0,0 1 0 0 0,0 0 0 0 0,-1 1 0 0 0,1-1 0 0 0,0 0 1 0 0,-1 0-1 0 0,1 0 0 0 0,-3 0 0 0 0,-6-2-2935 0 0,-1 2-3403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6.397"/>
    </inkml:context>
    <inkml:brush xml:id="br0">
      <inkml:brushProperty name="width" value="0.05" units="cm"/>
      <inkml:brushProperty name="height" value="0.05" units="cm"/>
    </inkml:brush>
  </inkml:definitions>
  <inkml:trace contextRef="#ctx0" brushRef="#br0">3 21 904 0 0,'0'-2'338'0'0,"0"1"1"0"0,0 0-1 0 0,0 0 0 0 0,1 0 1 0 0,-1 0-1 0 0,0 0 0 0 0,1 0 1 0 0,-1 0-1 0 0,1 0 0 0 0,-1 0 1 0 0,1 0-1 0 0,0 0 0 0 0,-1 0 0 0 0,1 0 1 0 0,0 0-1 0 0,0 1 0 0 0,-1-1 1 0 0,3-1-1 0 0,-2 2-68 0 0,-1 0 0 0 0,1 0 0 0 0,-1 0 0 0 0,1 0 0 0 0,-1 0 0 0 0,1 0 0 0 0,-1 0 0 0 0,1 0 0 0 0,-1 0 0 0 0,1 1 0 0 0,0-1 0 0 0,-1 0 0 0 0,1 0 0 0 0,-1 1 1 0 0,0-1-1 0 0,1 0 0 0 0,-1 1 0 0 0,1-1 0 0 0,-1 0 0 0 0,1 1 0 0 0,-1-1 0 0 0,0 1 0 0 0,1-1 0 0 0,-1 1 0 0 0,1 0 0 0 0,10 19 5057 0 0,-6 1-4100 0 0,-2 4 636 0 0,-2 0-1 0 0,-3 39 0 0 0,-24 106 1450 0 0,25-166-3206 0 0,-6 27 90 0 0,-1 4-1841 0 0,6-12-9512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3:06.762"/>
    </inkml:context>
    <inkml:brush xml:id="br0">
      <inkml:brushProperty name="width" value="0.05" units="cm"/>
      <inkml:brushProperty name="height" value="0.05" units="cm"/>
    </inkml:brush>
  </inkml:definitions>
  <inkml:trace contextRef="#ctx0" brushRef="#br0">16 218 6589 0 0,'-15'-44'8383'0'0,"15"40"-7862"0"0,0 0 0 0 0,0 0 0 0 0,0 0 1 0 0,0 0-1 0 0,0 0 0 0 0,1 0 1 0 0,-1 1-1 0 0,3-6 0 0 0,-1 4-273 0 0,0 0-1 0 0,1 0 0 0 0,0-1 0 0 0,0 2 0 0 0,0-1 1 0 0,1 0-1 0 0,-1 1 0 0 0,1-1 0 0 0,0 1 0 0 0,1 0 1 0 0,-1 1-1 0 0,1-1 0 0 0,5-3 0 0 0,6-2 176 0 0,-1 0 0 0 0,2 1 0 0 0,-1 0 0 0 0,1 2 0 0 0,0 0 0 0 0,1 1 0 0 0,-1 0-1 0 0,1 2 1 0 0,25-3 0 0 0,-33 5-231 0 0,1 0 0 0 0,-1 1 1 0 0,1 0-1 0 0,-1 0 0 0 0,0 1 0 0 0,1 1 0 0 0,-1 0 0 0 0,0 0 0 0 0,0 1 0 0 0,0 0 0 0 0,0 1 0 0 0,0 0 0 0 0,-1 0 0 0 0,0 1 1 0 0,0 0-1 0 0,0 1 0 0 0,12 10 0 0 0,-18-14-130 0 0,-1 1-1 0 0,0-1 1 0 0,0 0 0 0 0,0 1 0 0 0,0-1 0 0 0,0 1 0 0 0,-1 0-1 0 0,1 0 1 0 0,-1-1 0 0 0,0 1 0 0 0,0 0 0 0 0,0 0 0 0 0,0 0-1 0 0,0 0 1 0 0,0 0 0 0 0,-1 0 0 0 0,0 1 0 0 0,0-1 0 0 0,0 0-1 0 0,0 0 1 0 0,0 4 0 0 0,-2-2-50 0 0,1 0 1 0 0,-1 0-1 0 0,0 0 1 0 0,0 0-1 0 0,-1 0 0 0 0,0-1 1 0 0,1 1-1 0 0,-1-1 1 0 0,-1 0-1 0 0,1 0 0 0 0,-6 6 1 0 0,-5 3-227 0 0,-1-1 0 0 0,0-1 0 0 0,0 0 0 0 0,-1-1 0 0 0,-32 15 0 0 0,22-17-168 0 0,21-7 266 0 0,0 0-1 0 0,0 1 1 0 0,0 0 0 0 0,0 0-1 0 0,0 0 1 0 0,0 0 0 0 0,-7 6-1 0 0,16-3 221 0 0,1-1-1 0 0,1 1 1 0 0,-1-1-1 0 0,1 0 1 0 0,0-1-1 0 0,7 4 1 0 0,-5-2 9 0 0,12 10 163 0 0,0 0-1 0 0,-1 2 1 0 0,-1 0 0 0 0,-1 1 0 0 0,0 1-1 0 0,-1 1 1 0 0,23 37 0 0 0,0-13-13099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4.482"/>
    </inkml:context>
    <inkml:brush xml:id="br0">
      <inkml:brushProperty name="width" value="0.05" units="cm"/>
      <inkml:brushProperty name="height" value="0.05" units="cm"/>
    </inkml:brush>
  </inkml:definitions>
  <inkml:trace contextRef="#ctx0" brushRef="#br0">7 317 292 0 0,'-6'2'16816'0'0,"142"-12"-11247"0"0,74 11-2740 0 0,-6 0-941 0 0,206 0 466 0 0,195-11-49 0 0,191-34-1712 0 0,-475 29-472 0 0,193-6-121 0 0,247-14 0 0 0,-281 4 0 0 0,570-46 0 0 0,-385 38 0 0 0,-411 28 0 0 0,-118 5 0 0 0,212-15 0 0 0,-344 20-9 0 0,0 1 609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6.317"/>
    </inkml:context>
    <inkml:brush xml:id="br0">
      <inkml:brushProperty name="width" value="0.05" units="cm"/>
      <inkml:brushProperty name="height" value="0.05" units="cm"/>
    </inkml:brush>
  </inkml:definitions>
  <inkml:trace contextRef="#ctx0" brushRef="#br0">0 82 404 0 0,'1'0'210'0'0,"1"0"1"0"0,-1 0-1 0 0,0 0 1 0 0,0 0-1 0 0,0 0 0 0 0,0 0 1 0 0,0 0-1 0 0,0 0 1 0 0,0 0-1 0 0,1 1 1 0 0,-1-1-1 0 0,0 1 0 0 0,0-1 1 0 0,0 1-1 0 0,0-1 1 0 0,0 1-1 0 0,0-1 0 0 0,-1 1 1 0 0,1 0-1 0 0,0-1 1 0 0,0 1-1 0 0,0 0 0 0 0,-1 0 1 0 0,1 0-1 0 0,1 1 1 0 0,22 26 1604 0 0,-22-26-1516 0 0,99 146 5803 0 0,5 4-1778 0 0,-90-131-3646 0 0,-12-14-188 0 0,1 0-1 0 0,0-1 1 0 0,0 1 0 0 0,0-1-1 0 0,1 0 1 0 0,0-1 0 0 0,1 1-1 0 0,-1-1 1 0 0,13 7 0 0 0,-18-12-398 0 0,0 0 0 0 0,0 0 0 0 0,0 0 1 0 0,0 0-1 0 0,0-1 0 0 0,0 1 0 0 0,0 0 0 0 0,0-1 1 0 0,0 1-1 0 0,0 0 0 0 0,0-1 0 0 0,0 1 1 0 0,0-1-1 0 0,0 0 0 0 0,-1 1 0 0 0,1-1 1 0 0,0 0-1 0 0,0 1 0 0 0,0-1 0 0 0,-1 0 1 0 0,1 0-1 0 0,0 0 0 0 0,-1 0 0 0 0,1 0 1 0 0,-1 0-1 0 0,1 0 0 0 0,-1-1 0 0 0,15-28 620 0 0,64-201 1493 0 0,-17 40-490 0 0,-57 176-1491 0 0,7-10-4127 0 0,-11 25 3492 0 0,0-1-1 0 0,0 1 0 0 0,0-1 1 0 0,0 1-1 0 0,0 0 1 0 0,0 0-1 0 0,0-1 0 0 0,0 1 1 0 0,0 0-1 0 0,0 0 1 0 0,0 0-1 0 0,0 0 1 0 0,0 0-1 0 0,0 0 0 0 0,0 1 1 0 0,0-1-1 0 0,0 0 1 0 0,0 0-1 0 0,0 1 0 0 0,0-1 1 0 0,0 1-1 0 0,0-1 1 0 0,0 1-1 0 0,0-1 0 0 0,0 1 1 0 0,1 0-1 0 0,6 4-2399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6.841"/>
    </inkml:context>
    <inkml:brush xml:id="br0">
      <inkml:brushProperty name="width" value="0.05" units="cm"/>
      <inkml:brushProperty name="height" value="0.05" units="cm"/>
    </inkml:brush>
  </inkml:definitions>
  <inkml:trace contextRef="#ctx0" brushRef="#br0">193 24 628 0 0,'15'-11'5763'0'0,"-15"2"996"0"0,-12 5-1859 0 0,-8 7-4797 0 0,0 3 719 0 0,-1 0 1 0 0,-32 18-1 0 0,45-20-625 0 0,0 0 0 0 0,0 0 0 0 0,1 1 0 0 0,-1 0 0 0 0,1 1 0 0 0,1 0 0 0 0,-1 0 0 0 0,1 0-1 0 0,-7 9 1 0 0,12-14-160 0 0,1 0 1 0 0,-1 0-1 0 0,1 1 0 0 0,0-1 0 0 0,-1 0 0 0 0,1 0 0 0 0,0 0 0 0 0,-1 0 0 0 0,1 0 0 0 0,0 1 0 0 0,0-1 0 0 0,0 0 0 0 0,0 0 0 0 0,0 0 0 0 0,1 0 0 0 0,-1 1 1 0 0,0-1-1 0 0,0 0 0 0 0,1 0 0 0 0,-1 0 0 0 0,1 0 0 0 0,-1 0 0 0 0,1 0 0 0 0,-1 0 0 0 0,1 0 0 0 0,0 0 0 0 0,-1 0 0 0 0,1 0 0 0 0,0 0 0 0 0,0 0 0 0 0,0 0 1 0 0,0-1-1 0 0,-1 1 0 0 0,1 0 0 0 0,0-1 0 0 0,0 1 0 0 0,1-1 0 0 0,-1 1 0 0 0,0-1 0 0 0,0 1 0 0 0,0-1 0 0 0,0 0 0 0 0,1 1 0 0 0,62 18 619 0 0,-52-16-500 0 0,19 3 144 0 0,-12-2-11 0 0,0 0-1 0 0,27 10 0 0 0,-43-13-279 0 0,1 0 0 0 0,-1 1 0 0 0,1-1 1 0 0,-1 1-1 0 0,0 0 0 0 0,0 0 0 0 0,0 0 0 0 0,0 0 0 0 0,0 1 1 0 0,-1-1-1 0 0,1 1 0 0 0,-1 0 0 0 0,1-1 0 0 0,-1 1 1 0 0,0 0-1 0 0,0 1 0 0 0,0-1 0 0 0,0 0 0 0 0,1 4 0 0 0,-3-5-18 0 0,0 0-1 0 0,-1 0 0 0 0,1 0 0 0 0,0 0 0 0 0,-1 0 0 0 0,1 0 0 0 0,-1 0 0 0 0,1 0 0 0 0,-1 0 0 0 0,0 0 0 0 0,0 0 1 0 0,0-1-1 0 0,0 1 0 0 0,0 0 0 0 0,0-1 0 0 0,-1 1 0 0 0,1 0 0 0 0,-1-1 0 0 0,1 0 0 0 0,-1 1 0 0 0,1-1 1 0 0,-1 0-1 0 0,0 0 0 0 0,1 0 0 0 0,-1 0 0 0 0,0 0 0 0 0,0 0 0 0 0,-3 1 0 0 0,-55 20-10 0 0,11-15-1107 0 0,29-10-5516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7.314"/>
    </inkml:context>
    <inkml:brush xml:id="br0">
      <inkml:brushProperty name="width" value="0.05" units="cm"/>
      <inkml:brushProperty name="height" value="0.05" units="cm"/>
    </inkml:brush>
  </inkml:definitions>
  <inkml:trace contextRef="#ctx0" brushRef="#br0">26 1 860 0 0,'-2'0'460'0'0,"0"0"1"0"0,1 1-1 0 0,-1-1 0 0 0,0 1 0 0 0,1-1 1 0 0,-1 1-1 0 0,1 0 0 0 0,-1-1 0 0 0,1 1 1 0 0,-1 0-1 0 0,1 0 0 0 0,0 0 1 0 0,-1 0-1 0 0,1 0 0 0 0,-2 3 0 0 0,3-4-196 0 0,0 1 0 0 0,1-1 0 0 0,-1 1 0 0 0,0-1-1 0 0,1 1 1 0 0,-1-1 0 0 0,0 1 0 0 0,1-1 0 0 0,-1 1-1 0 0,0-1 1 0 0,1 1 0 0 0,-1-1 0 0 0,1 0 0 0 0,-1 1-1 0 0,1-1 1 0 0,-1 0 0 0 0,1 1 0 0 0,-1-1 0 0 0,1 0-1 0 0,-1 0 1 0 0,1 1 0 0 0,-1-1 0 0 0,1 0 0 0 0,-1 0-1 0 0,1 0 1 0 0,0 0 0 0 0,-1 0 0 0 0,1 0 0 0 0,31 6 5220 0 0,-3-4-4718 0 0,107-3 4615 0 0,-48-1-3947 0 0,-84 2-1696 0 0,3 1-4370 0 0,0 0-1682 0 0,-3-2 3275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5.563"/>
    </inkml:context>
    <inkml:brush xml:id="br0">
      <inkml:brushProperty name="width" value="0.05" units="cm"/>
      <inkml:brushProperty name="height" value="0.05" units="cm"/>
    </inkml:brush>
  </inkml:definitions>
  <inkml:trace contextRef="#ctx0" brushRef="#br0">22 1 536 0 0,'-2'0'673'0'0,"1"1"1"0"0,-1 0-1 0 0,1 0 0 0 0,-1 0 1 0 0,1 0-1 0 0,0 0 0 0 0,-1 0 1 0 0,1 1-1 0 0,0-1 0 0 0,0 0 1 0 0,0 1-1 0 0,0-1 0 0 0,0 0 0 0 0,0 1 1 0 0,0 0-1 0 0,0 2 0 0 0,1-3-415 0 0,0 0-1 0 0,0 0 1 0 0,0-1-1 0 0,0 1 1 0 0,0 0-1 0 0,1 0 1 0 0,-1-1-1 0 0,0 1 1 0 0,1 0-1 0 0,-1-1 1 0 0,0 1 0 0 0,1 0-1 0 0,-1-1 1 0 0,1 1-1 0 0,-1 0 1 0 0,1-1-1 0 0,-1 1 1 0 0,1-1-1 0 0,0 1 1 0 0,-1-1-1 0 0,1 1 1 0 0,0-1-1 0 0,-1 0 1 0 0,1 1-1 0 0,1-1 1 0 0,8 4 729 0 0,0 0 1 0 0,1-1-1 0 0,-1 0 1 0 0,14 1 0 0 0,-6-1-344 0 0,7 2 688 0 0,0-1 1 0 0,1-2-1 0 0,50 0 1 0 0,-56-4-1788 0 0,-1 0 0 0 0,1-1 0 0 0,20-5 0 0 0,-28 8-2140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7.901"/>
    </inkml:context>
    <inkml:brush xml:id="br0">
      <inkml:brushProperty name="width" value="0.05" units="cm"/>
      <inkml:brushProperty name="height" value="0.05" units="cm"/>
    </inkml:brush>
  </inkml:definitions>
  <inkml:trace contextRef="#ctx0" brushRef="#br0">62 3 520 0 0,'-1'0'457'0'0,"1"-1"-1"0"0,-1 1 1 0 0,0 0 0 0 0,0-1-1 0 0,0 1 1 0 0,0 0 0 0 0,0 0-1 0 0,0-1 1 0 0,0 1-1 0 0,0 0 1 0 0,0 0 0 0 0,0 0-1 0 0,1 0 1 0 0,-1 0 0 0 0,0 1-1 0 0,0-1 1 0 0,0 0 0 0 0,0 0-1 0 0,0 0 1 0 0,0 1 0 0 0,0-1-1 0 0,0 1 1 0 0,0-1 0 0 0,1 0-1 0 0,-1 1 1 0 0,0 0-1 0 0,0-1 1 0 0,1 1 0 0 0,-1-1-1 0 0,-1 2 1 0 0,0 1 141 0 0,-1 0 0 0 0,1 1 1 0 0,0-1-1 0 0,0 1 0 0 0,1-1 0 0 0,-1 1 1 0 0,1 0-1 0 0,-2 3 0 0 0,-8 48 1066 0 0,7-27 316 0 0,4-25-1406 0 0,0 3-181 0 0,0 1 1 0 0,0-1 0 0 0,0 0 0 0 0,1 1 0 0 0,0-1 0 0 0,1 0 0 0 0,-1 0 0 0 0,1 0 0 0 0,0 0 0 0 0,1 0 0 0 0,0 0 0 0 0,5 8 0 0 0,-6-11-477 0 0,0 0 0 0 0,0 0 0 0 0,1 0 0 0 0,-1 0 0 0 0,1 0 0 0 0,0-1 0 0 0,-1 1 0 0 0,1-1 0 0 0,1 0 0 0 0,3 2 0 0 0,-5-3-606 0 0,0 0 1 0 0,1 0-1 0 0,-1 0 1 0 0,1-1-1 0 0,-1 1 1 0 0,1-1-1 0 0,-1 1 1 0 0,1-1-1 0 0,0 0 1 0 0,-1 0-1 0 0,1 0 1 0 0,-1 0-1 0 0,1-1 1 0 0,0 1-1 0 0,4-2 1 0 0,0-1-2309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1:04:18.264"/>
    </inkml:context>
    <inkml:brush xml:id="br0">
      <inkml:brushProperty name="width" value="0.05" units="cm"/>
      <inkml:brushProperty name="height" value="0.05" units="cm"/>
    </inkml:brush>
  </inkml:definitions>
  <inkml:trace contextRef="#ctx0" brushRef="#br0">105 187 704,'-3'0'563,"1"-1"0,-1 1-1,1-1 1,-1 0 0,1 0-1,0 0 1,-1 0 0,1 0 0,0 0-1,0-1 1,-1 1 0,1-1 0,0 1-1,1-1 1,-1 0 0,-2-3 0,3 4-242,1 0 0,0 0 0,0 0 0,-1 0 0,1 0 0,0 0 0,0 0 0,0 0 0,0 0 0,0-1 0,1 1 0,-1 0 1,0 0-1,0 0 0,1 0 0,-1 0 0,1 0 0,0-1 0,12-19 711,-10 17-774,0 0 1,0 0 0,0 0-1,-1 0 1,1-1-1,-1 1 1,0-1-1,-1 0 1,1 1-1,-1-1 1,0 0-1,0 0 1,0 0-1,-1-8 1,0 11-191,-1-1 1,1 1-1,-1 0 1,0 0-1,1 0 1,-1-1-1,0 1 1,-1 0-1,1 0 1,0 0-1,0 1 1,-1-1-1,1 0 1,-1 0-1,0 1 1,1-1-1,-1 1 1,0 0-1,0-1 1,0 1-1,0 0 1,0 0-1,0 0 1,0 0-1,-1 1 1,1-1-1,0 0 1,0 1-1,-1 0 1,1-1-1,0 1 1,0 0-1,-5 1 0,-31 4-1,28 5-2759,10-10 2381,0 1 0,0 0-1,0 0 1,0 0 0,1 0 0,-1-1 0,0 1 0,1 0 0,-1 0-1,1-1 1,-1 1 0,1 0 0,-1-1 0,1 1 0,-1 0 0,1-1-1,0 1 1,-1-1 0,1 1 0,0-1 0,0 1 0,9 6-2115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1:04:18.662"/>
    </inkml:context>
    <inkml:brush xml:id="br0">
      <inkml:brushProperty name="width" value="0.05" units="cm"/>
      <inkml:brushProperty name="height" value="0.05" units="cm"/>
    </inkml:brush>
  </inkml:definitions>
  <inkml:trace contextRef="#ctx0" brushRef="#br0">92 1 780,'-10'1'6849,"-11"5"-2969,16-2-3183,0 1 0,0 0 0,1 1 0,-1-1 1,1 1-1,0-1 0,1 1 0,-1 0 0,1 1 0,0-1 0,1 1 0,0-1 0,0 1 0,0 0 1,1 0-1,-1 10 0,-1 2 323,2 1 1,0-1-1,2 1 1,4 31 0,-3-39-625,1 0 1,0 0 0,1 0-1,0-1 1,9 17 0,17 11-2851,-28-37 1630,0 0 0,1 0 0,0-1 1,-1 1-1,1 0 0,0-1 0,0 0 1,-1 1-1,1-1 0,0 0 0,1-1 0,2 2 1,5-2-2208</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9.063"/>
    </inkml:context>
    <inkml:brush xml:id="br0">
      <inkml:brushProperty name="width" value="0.05" units="cm"/>
      <inkml:brushProperty name="height" value="0.05" units="cm"/>
    </inkml:brush>
  </inkml:definitions>
  <inkml:trace contextRef="#ctx0" brushRef="#br0">164 4 516 0 0,'-4'-1'811'0'0,"0"0"1"0"0,-1 0-1 0 0,1 1 0 0 0,-1 0 1 0 0,1 0-1 0 0,0 0 0 0 0,-1 0 1 0 0,1 1-1 0 0,0-1 0 0 0,-1 1 1 0 0,1 0-1 0 0,0 0 0 0 0,0 1 1 0 0,-1-1-1 0 0,-4 4 0 0 0,2-2-19 0 0,1 1-1 0 0,-1 1 0 0 0,1-1 0 0 0,0 1 0 0 0,0 0 0 0 0,1 0 0 0 0,-1 0 1 0 0,-8 13-1 0 0,11-14-467 0 0,0 1 1 0 0,0-1 0 0 0,0 1-1 0 0,1 0 1 0 0,0 0 0 0 0,0 0-1 0 0,0 0 1 0 0,0 0 0 0 0,1 0-1 0 0,0 1 1 0 0,0-1-1 0 0,0 9 1 0 0,1-11-127 0 0,0 1 1 0 0,1-1-1 0 0,-1 1 0 0 0,1-1 1 0 0,0 1-1 0 0,0-1 0 0 0,0 0 1 0 0,1 0-1 0 0,-1 1 0 0 0,1-1 0 0 0,0 0 1 0 0,0 0-1 0 0,0 0 0 0 0,0 0 1 0 0,0-1-1 0 0,0 1 0 0 0,1-1 1 0 0,-1 1-1 0 0,1-1 0 0 0,4 3 1 0 0,-1-1-10 0 0,-1-1-1 0 0,0 0 1 0 0,1 0 0 0 0,-1-1 0 0 0,1 0 0 0 0,0 0 0 0 0,0 0 0 0 0,0 0-1 0 0,12 1 1 0 0,-17-3-187 0 0,0 0-1 0 0,1 0 1 0 0,-1 0-1 0 0,1 0 1 0 0,-1-1-1 0 0,1 1 1 0 0,-1 0-1 0 0,0-1 1 0 0,1 1-1 0 0,-1 0 0 0 0,0-1 1 0 0,1 0-1 0 0,-1 1 1 0 0,0-1-1 0 0,0 0 1 0 0,1 0-1 0 0,-1 0 1 0 0,2-1-1 0 0,-2 0-50 0 0,0 0 0 0 0,0 1 0 0 0,-1-1 0 0 0,1 0 0 0 0,0 0 0 0 0,0 0 0 0 0,-1 0 0 0 0,0 1 0 0 0,1-1 0 0 0,-1 0 0 0 0,0 0-1 0 0,0 0 1 0 0,0 0 0 0 0,0 0 0 0 0,0 0 0 0 0,0 0 0 0 0,-1-4 0 0 0,-1-3-93 0 0,-1 0 0 0 0,1 0 0 0 0,-2 0 0 0 0,1 0 0 0 0,-1 0-1 0 0,-1 0 1 0 0,1 1 0 0 0,-1 0 0 0 0,-1 0 0 0 0,-12-14 0 0 0,-18-18-3433 0 0,34 39 3364 0 0,1-4-1857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9.515"/>
    </inkml:context>
    <inkml:brush xml:id="br0">
      <inkml:brushProperty name="width" value="0.05" units="cm"/>
      <inkml:brushProperty name="height" value="0.05" units="cm"/>
    </inkml:brush>
  </inkml:definitions>
  <inkml:trace contextRef="#ctx0" brushRef="#br0">0 33 824 0 0,'3'-3'705'0'0,"1"0"1"0"0,-1 0-1 0 0,1 0 0 0 0,-1 0 1 0 0,1 1-1 0 0,0 0 0 0 0,0 0 1 0 0,0 0-1 0 0,0 0 0 0 0,1 0 1 0 0,-1 1-1 0 0,0 0 0 0 0,1-1 1 0 0,-1 2-1 0 0,9-2 0 0 0,-4 2 17 0 0,-1 1 0 0 0,1-1 0 0 0,-1 1 0 0 0,1 1 0 0 0,-1 0-1 0 0,1 0 1 0 0,-1 0 0 0 0,8 4 0 0 0,-2 1 0 0 0,0-1-1 0 0,0 2 1 0 0,-1 0 0 0 0,0 0-1 0 0,-1 1 1 0 0,0 1 0 0 0,0 0 0 0 0,-1 0-1 0 0,11 15 1 0 0,-14-15-331 0 0,-1 1 0 0 0,-1-1 0 0 0,0 2 0 0 0,0-1 0 0 0,-1 1 0 0 0,-1 0 0 0 0,0 0 0 0 0,0 0 0 0 0,-1 0 0 0 0,-1 1 0 0 0,0 0 0 0 0,-1-1 0 0 0,0 1 0 0 0,-2 24 0 0 0,0-27-316 0 0,0-1 0 0 0,-1 0 0 0 0,-1 1 0 0 0,1-1 0 0 0,-1 0-1 0 0,-1 0 1 0 0,0-1 0 0 0,-10 17 0 0 0,9-18-413 0 0,0 0 0 0 0,0 0 0 0 0,-1-1 0 0 0,0 0 0 0 0,-1 0 0 0 0,1 0 0 0 0,-1-1 0 0 0,0 0-1 0 0,0 0 1 0 0,-15 6 0 0 0,20-10-414 0 0,-3 1-1052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19.924"/>
    </inkml:context>
    <inkml:brush xml:id="br0">
      <inkml:brushProperty name="width" value="0.05" units="cm"/>
      <inkml:brushProperty name="height" value="0.05" units="cm"/>
    </inkml:brush>
  </inkml:definitions>
  <inkml:trace contextRef="#ctx0" brushRef="#br0">79 1 576 0 0,'-4'0'829'0'0,"0"0"0"0"0,-1 0 1 0 0,1 0-1 0 0,0 0 0 0 0,0 0 0 0 0,0 1 0 0 0,-1 0 1 0 0,1 0-1 0 0,0 0 0 0 0,0 0 0 0 0,-6 4 1 0 0,9-5-534 0 0,-1 1 1 0 0,1 0-1 0 0,-1 0 1 0 0,1 0 0 0 0,0 0-1 0 0,-1 0 1 0 0,1 0 0 0 0,0 0-1 0 0,0 0 1 0 0,0 1-1 0 0,0-1 1 0 0,0 0 0 0 0,0 1-1 0 0,0-1 1 0 0,0 1 0 0 0,1-1-1 0 0,-1 1 1 0 0,1-1-1 0 0,-1 1 1 0 0,1-1 0 0 0,-1 1-1 0 0,1 0 1 0 0,0-1 0 0 0,0 1-1 0 0,0 0 1 0 0,-1-1-1 0 0,2 1 1 0 0,-1 0 0 0 0,0-1-1 0 0,0 1 1 0 0,1-1 0 0 0,0 3-1 0 0,4 5 2502 0 0,0-12-1016 0 0,-4 2-1839 0 0,-1 0 1 0 0,1 0-1 0 0,-1 0 1 0 0,0 0-1 0 0,0 0 1 0 0,0-1-1 0 0,1 1 1 0 0,-1 0-1 0 0,0 0 1 0 0,0 0-1 0 0,0 0 1 0 0,-1 0-1 0 0,1 0 0 0 0,0 0 1 0 0,0-1-1 0 0,-1 1 1 0 0,1 0-1 0 0,0 0 1 0 0,-1-1-1 0 0,-2-9-8281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20.566"/>
    </inkml:context>
    <inkml:brush xml:id="br0">
      <inkml:brushProperty name="width" value="0.05" units="cm"/>
      <inkml:brushProperty name="height" value="0.05" units="cm"/>
    </inkml:brush>
  </inkml:definitions>
  <inkml:trace contextRef="#ctx0" brushRef="#br0">0 0 380 0 0,'5'4'10360'0'0,"-4"-4"-10207"0"0,7 23 3539 0 0,6 28-1575 0 0,-3-6-28 0 0,-2 2 1 0 0,3 62-1 0 0,-13-19-4920 0 0,0-74-2975 0 0,0-11 3346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21.078"/>
    </inkml:context>
    <inkml:brush xml:id="br0">
      <inkml:brushProperty name="width" value="0.05" units="cm"/>
      <inkml:brushProperty name="height" value="0.05" units="cm"/>
    </inkml:brush>
  </inkml:definitions>
  <inkml:trace contextRef="#ctx0" brushRef="#br0">0 203 924 0 0,'2'-7'603'0'0,"-1"1"-1"0"0,1-1 1 0 0,0 1-1 0 0,1 0 1 0 0,-1 0-1 0 0,1 0 1 0 0,1 0-1 0 0,5-8 1 0 0,-2 4 28 0 0,1 1 1 0 0,0 1-1 0 0,0-1 0 0 0,1 1 1 0 0,0 1-1 0 0,1 0 0 0 0,15-9 1 0 0,-6 5 320 0 0,1 2 0 0 0,0 0-1 0 0,1 1 1 0 0,-1 1 0 0 0,1 1 0 0 0,34-6 0 0 0,-43 11-475 0 0,0 0-1 0 0,1 0 1 0 0,0 1-1 0 0,-1 1 1 0 0,0 0-1 0 0,1 1 1 0 0,-1 0 0 0 0,0 1-1 0 0,19 6 1 0 0,-27-8-373 0 0,-1 1 1 0 0,0-1 0 0 0,1 1-1 0 0,-1 0 1 0 0,0 0-1 0 0,1 0 1 0 0,-1 0-1 0 0,0 0 1 0 0,-1 1 0 0 0,1-1-1 0 0,0 1 1 0 0,-1 0-1 0 0,1 0 1 0 0,-1 0 0 0 0,0 0-1 0 0,0 0 1 0 0,0 1-1 0 0,-1-1 1 0 0,1 0-1 0 0,-1 1 1 0 0,1 0 0 0 0,-1-1-1 0 0,-1 1 1 0 0,1-1-1 0 0,0 1 1 0 0,-1 0 0 0 0,0 0-1 0 0,1 0 1 0 0,-1-1-1 0 0,-1 1 1 0 0,1 0-1 0 0,-1 0 1 0 0,1-1 0 0 0,-1 1-1 0 0,-3 6 1 0 0,0 3-56 0 0,-2 0 1 0 0,0 0-1 0 0,0 0 1 0 0,-1-1 0 0 0,-1 0-1 0 0,0 0 1 0 0,0-1-1 0 0,-1 0 1 0 0,-15 13-1 0 0,17-17-229 0 0,0 0 0 0 0,0-1-1 0 0,0-1 1 0 0,-1 1 0 0 0,0-1-1 0 0,0 0 1 0 0,0-1 0 0 0,-1 0-1 0 0,0 0 1 0 0,0-1 0 0 0,0 0 0 0 0,0-1-1 0 0,0 0 1 0 0,0 0 0 0 0,-11 0-1 0 0,60 19 538 0 0,44 30-1 0 0,-52-32 403 0 0,-2 3 0 0 0,0 0 0 0 0,-1 2 0 0 0,-1 1 0 0 0,-1 1 0 0 0,30 40 0 0 0,-49-52 557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57.867"/>
    </inkml:context>
    <inkml:brush xml:id="br0">
      <inkml:brushProperty name="width" value="0.05" units="cm"/>
      <inkml:brushProperty name="height" value="0.05" units="cm"/>
    </inkml:brush>
  </inkml:definitions>
  <inkml:trace contextRef="#ctx0" brushRef="#br0">1 356 412 0 0,'0'7'7279'0'0,"1"-7"-7134"0"0,-1 0 1 0 0,0 0 0 0 0,0 0-1 0 0,0 0 1 0 0,0 0-1 0 0,1 0 1 0 0,17 3 3625 0 0,18-4-1087 0 0,6-5-1638 0 0,-1-1 0 0 0,0-2 0 0 0,0-2 0 0 0,-1-2 0 0 0,0-1-1 0 0,-1-3 1 0 0,61-34 0 0 0,-86 42-810 0 0,-1 0 0 0 0,0-1 0 0 0,0 0 1 0 0,-1-1-1 0 0,16-19 0 0 0,-24 25-167 0 0,0 1 0 0 0,-1 0-1 0 0,1-1 1 0 0,-1 0 0 0 0,0 0 0 0 0,-1 0 0 0 0,1 0 0 0 0,-1 0 0 0 0,0-1 0 0 0,0 1 0 0 0,-1 0 0 0 0,1-1 0 0 0,-1 0 0 0 0,-1 1-1 0 0,1-1 1 0 0,-1 0 0 0 0,0 1 0 0 0,0-1 0 0 0,-1-7 0 0 0,0 11-51 0 0,0-1 0 0 0,1 1 0 0 0,-1 0 0 0 0,0 0 0 0 0,0 0 0 0 0,0 0 1 0 0,0 0-1 0 0,-1 0 0 0 0,1 0 0 0 0,-1 0 0 0 0,1 0 0 0 0,-1 1 0 0 0,1-1 0 0 0,-1 1 0 0 0,0-1 0 0 0,0 1 0 0 0,0 0 0 0 0,0-1 0 0 0,-3 0 0 0 0,0 0-3 0 0,0 0 0 0 0,0 1 0 0 0,0 0 0 0 0,0 0 0 0 0,0 0 0 0 0,0 1 0 0 0,-1-1 0 0 0,-7 2 0 0 0,-3 0 1 0 0,-1 2 0 0 0,1 0 0 0 0,0 0 0 0 0,-22 10 0 0 0,18-5 4 0 0,0 1 0 0 0,1 1 0 0 0,0 1 0 0 0,1 0 0 0 0,0 2 0 0 0,1 0-1 0 0,1 1 1 0 0,-21 21 0 0 0,25-22 37 0 0,0 1 0 0 0,1 0 0 0 0,0 0 0 0 0,1 1 0 0 0,1 1-1 0 0,0 0 1 0 0,1 0 0 0 0,1 1 0 0 0,1-1 0 0 0,-6 25 0 0 0,10-36-6 0 0,1 1 0 0 0,0 0 0 0 0,0 0 0 0 0,1 0 0 0 0,-1 0 0 0 0,1 0 0 0 0,1 0 0 0 0,-1 0 0 0 0,1 0 0 0 0,0 0 0 0 0,0 0 0 0 0,1-1 0 0 0,0 1 0 0 0,0 0 0 0 0,0-1 0 0 0,0 1-1 0 0,1-1 1 0 0,0 0 0 0 0,0 0 0 0 0,1 0 0 0 0,0 0 0 0 0,-1-1 0 0 0,1 1 0 0 0,1-1 0 0 0,-1 0 0 0 0,1 0 0 0 0,-1 0 0 0 0,1-1 0 0 0,0 0 0 0 0,1 0 0 0 0,-1 0 0 0 0,0-1 0 0 0,1 1 0 0 0,7 1 0 0 0,11 3 182 0 0,-1-1 1 0 0,1-1-1 0 0,0-1 0 0 0,0-1 1 0 0,0-1-1 0 0,1-1 1 0 0,26-3-1 0 0,-10 0-131 0 0,0-1 0 0 0,0-3 0 0 0,-1-1 0 0 0,54-17 0 0 0,-72 11-12389 0 0,-16 7 8930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58.563"/>
    </inkml:context>
    <inkml:brush xml:id="br0">
      <inkml:brushProperty name="width" value="0.05" units="cm"/>
      <inkml:brushProperty name="height" value="0.05" units="cm"/>
    </inkml:brush>
  </inkml:definitions>
  <inkml:trace contextRef="#ctx0" brushRef="#br0">1 5 424 0 0,'0'0'5418'0'0,"37"6"1839"0"0,126-8 3293 0 0,-128-1-12622 0 0,-1-1-3978 0 0,-25 2 3388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5.942"/>
    </inkml:context>
    <inkml:brush xml:id="br0">
      <inkml:brushProperty name="width" value="0.05" units="cm"/>
      <inkml:brushProperty name="height" value="0.05" units="cm"/>
    </inkml:brush>
  </inkml:definitions>
  <inkml:trace contextRef="#ctx0" brushRef="#br0">24 1 152 0 0,'-1'1'345'0'0,"-1"-1"-1"0"0,0 1 1 0 0,1 0 0 0 0,-1 0-1 0 0,1 0 1 0 0,-1 1 0 0 0,1-1-1 0 0,0 0 1 0 0,-1 0 0 0 0,1 1-1 0 0,0-1 1 0 0,0 1-1 0 0,0-1 1 0 0,0 1 0 0 0,0 0-1 0 0,0-1 1 0 0,0 1 0 0 0,0 2-1 0 0,2-3-99 0 0,-1 0 1 0 0,1 1-1 0 0,-1-1 0 0 0,1 0 0 0 0,0 0 0 0 0,0 0 0 0 0,0 0 0 0 0,0 0 0 0 0,0 0 0 0 0,0 0 0 0 0,0 0 0 0 0,0 0 0 0 0,0-1 0 0 0,0 1 0 0 0,0 0 0 0 0,0-1 1 0 0,1 1-1 0 0,-1-1 0 0 0,0 1 0 0 0,1-1 0 0 0,-1 1 0 0 0,0-1 0 0 0,1 0 0 0 0,-1 0 0 0 0,0 0 0 0 0,3 0 0 0 0,48 9 4752 0 0,95 2 0 0 0,-107-10-7505 0 0,-1 2-3950 0 0,-28-3 3998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59.266"/>
    </inkml:context>
    <inkml:brush xml:id="br0">
      <inkml:brushProperty name="width" value="0.05" units="cm"/>
      <inkml:brushProperty name="height" value="0.05" units="cm"/>
    </inkml:brush>
  </inkml:definitions>
  <inkml:trace contextRef="#ctx0" brushRef="#br0">1 1 568 0 0,'0'6'7827'0'0,"0"8"-4539"0"0,0 32-457 0 0,6 91 1625 0 0,-5-44-5740 0 0,-3-85 453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4:59.769"/>
    </inkml:context>
    <inkml:brush xml:id="br0">
      <inkml:brushProperty name="width" value="0.05" units="cm"/>
      <inkml:brushProperty name="height" value="0.05" units="cm"/>
    </inkml:brush>
  </inkml:definitions>
  <inkml:trace contextRef="#ctx0" brushRef="#br0">35 224 588 0 0,'-4'-5'727'0'0,"0"0"0"0"0,1 0 0 0 0,-1-1 0 0 0,1 1 0 0 0,0-1 1 0 0,1 0-1 0 0,0 0 0 0 0,-1 0 0 0 0,2 0 0 0 0,-1 0 0 0 0,1 0 0 0 0,-1-13 0 0 0,2 15-392 0 0,1-1 0 0 0,-1 1 0 0 0,1 0 0 0 0,0-1 1 0 0,1 1-1 0 0,-1 0 0 0 0,1 0 0 0 0,0 0 0 0 0,0 0 0 0 0,0 0 0 0 0,0 0 0 0 0,1 0 0 0 0,0 1 0 0 0,0-1 0 0 0,0 1 1 0 0,0 0-1 0 0,0-1 0 0 0,7-3 0 0 0,0 0 113 0 0,0 0-1 0 0,0 1 1 0 0,1 0 0 0 0,-1 0-1 0 0,2 2 1 0 0,-1-1 0 0 0,0 1-1 0 0,1 1 1 0 0,23-4 0 0 0,-29 6-308 0 0,0 0 1 0 0,0 0 0 0 0,0 1-1 0 0,0 0 1 0 0,0 0-1 0 0,0 1 1 0 0,0-1 0 0 0,0 1-1 0 0,0 1 1 0 0,0-1-1 0 0,0 1 1 0 0,0 0 0 0 0,-1 0-1 0 0,1 1 1 0 0,-1-1-1 0 0,0 1 1 0 0,1 0-1 0 0,-1 1 1 0 0,-1-1 0 0 0,1 1-1 0 0,7 8 1 0 0,-10-9-105 0 0,-1 0 0 0 0,1 0 0 0 0,-1 0 0 0 0,0 0 0 0 0,0 0 0 0 0,0 0 0 0 0,0 0-1 0 0,0 0 1 0 0,-1 1 0 0 0,1-1 0 0 0,-1 0 0 0 0,0 0 0 0 0,0 1 0 0 0,0-1 0 0 0,-1 0 0 0 0,1 0 0 0 0,-1 1 0 0 0,0-1 0 0 0,0 0 0 0 0,0 0 0 0 0,0 0 0 0 0,0 0 0 0 0,-1 0 0 0 0,1 0 0 0 0,-1 0 0 0 0,0 0 0 0 0,0-1 0 0 0,-3 4-1 0 0,-7 11-78 0 0,-2-1-1 0 0,0-1 1 0 0,-18 16 0 0 0,23-23-41 0 0,0 1-20 0 0,6-8 29 0 0,0 1 0 0 0,1 0 0 0 0,-1 0 0 0 0,1 0 0 0 0,0 1 0 0 0,0-1 0 0 0,0 1 0 0 0,0-1 0 0 0,0 1 0 0 0,0-1 0 0 0,0 1 0 0 0,-1 6 1 0 0,4-7 77 0 0,0 0 1 0 0,1 0 0 0 0,-1-1 0 0 0,1 1 0 0 0,-1 0 0 0 0,1 0-1 0 0,0-1 1 0 0,0 1 0 0 0,0-1 0 0 0,0 1 0 0 0,0-1-1 0 0,0 0 1 0 0,0 0 0 0 0,0 0 0 0 0,1 0 0 0 0,3 1 0 0 0,-2-1 16 0 0,60 25 299 0 0,46 20 418 0 0,-100-41-568 0 0,0 1-1 0 0,0 0 1 0 0,0 1-1 0 0,-1 0 1 0 0,0 1-1 0 0,0 0 1 0 0,13 16-1 0 0,-16-19-357 0 0,1 1-1312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0.264"/>
    </inkml:context>
    <inkml:brush xml:id="br0">
      <inkml:brushProperty name="width" value="0.05" units="cm"/>
      <inkml:brushProperty name="height" value="0.05" units="cm"/>
    </inkml:brush>
  </inkml:definitions>
  <inkml:trace contextRef="#ctx0" brushRef="#br0">0 58 692 0 0,'10'2'9631'0'0,"46"1"-6141"0"0,277-32 4934 0 0,-187 10-5341 0 0,-114 13-2433 0 0,23-3-765 0 0,-53 9-772 0 0,0 0 0 0 0,1 0 0 0 0,-1 0 0 0 0,0 1 0 0 0,1-1-1 0 0,-1 1 1 0 0,0-1 0 0 0,0 1 0 0 0,0 0 0 0 0,1 0 0 0 0,2 1-1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0.743"/>
    </inkml:context>
    <inkml:brush xml:id="br0">
      <inkml:brushProperty name="width" value="0.05" units="cm"/>
      <inkml:brushProperty name="height" value="0.05" units="cm"/>
    </inkml:brush>
  </inkml:definitions>
  <inkml:trace contextRef="#ctx0" brushRef="#br0">85 1 352 0 0,'-17'25'11773'0'0,"3"29"-7222"0"0,6-19-2622 0 0,-9 9-505 0 0,13-35-966 0 0,-1 1 1 0 0,1 0 0 0 0,0 0-1 0 0,1 0 1 0 0,1 0-1 0 0,-1 1 1 0 0,2-1 0 0 0,-2 22-1 0 0,4-31-369 0 0,-1 1 0 0 0,1-1-1 0 0,0 1 1 0 0,-1-1-1 0 0,1 1 1 0 0,0-1 0 0 0,0 0-1 0 0,0 1 1 0 0,0-1 0 0 0,0 0-1 0 0,0 0 1 0 0,1 0 0 0 0,-1 0-1 0 0,0 0 1 0 0,1 0 0 0 0,-1 0-1 0 0,0 0 1 0 0,1 0 0 0 0,-1-1-1 0 0,1 1 1 0 0,-1-1 0 0 0,1 1-1 0 0,-1-1 1 0 0,1 1-1 0 0,0-1 1 0 0,-1 0 0 0 0,3 0-1 0 0,52 2 962 0 0,-46-2-899 0 0,45-1 126 0 0,95-3 1183 0 0,-50-3-4106 0 0,-98 7 1550 0 0,1-1 1 0 0,0 1-1 0 0,0-1 0 0 0,-1 1 1 0 0,1-1-1 0 0,-1 0 0 0 0,1 0 1 0 0,-1 0-1 0 0,5-3 0 0 0,-4 0-1644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1.416"/>
    </inkml:context>
    <inkml:brush xml:id="br0">
      <inkml:brushProperty name="width" value="0.05" units="cm"/>
      <inkml:brushProperty name="height" value="0.05" units="cm"/>
    </inkml:brush>
  </inkml:definitions>
  <inkml:trace contextRef="#ctx0" brushRef="#br0">50 11 648 0 0,'-13'-10'10051'0'0,"7"25"-3991"0"0,3-3-6279 0 0,-5 24 2151 0 0,1 0 0 0 0,-5 70 1 0 0,12-95-1720 0 0,-1 1 1 0 0,2-1-1 0 0,0 0 1 0 0,0 0 0 0 0,1 1-1 0 0,0-1 1 0 0,1-1-1 0 0,0 1 1 0 0,0 0-1 0 0,2-1 1 0 0,-1 1 0 0 0,1-1-1 0 0,1 0 1 0 0,6 9-1 0 0,-9-16-111 0 0,1 1-1 0 0,0-1 1 0 0,0 0-1 0 0,0 0 0 0 0,0-1 1 0 0,0 1-1 0 0,1-1 1 0 0,-1 0-1 0 0,1 0 1 0 0,0 0-1 0 0,-1 0 0 0 0,1-1 1 0 0,0 0-1 0 0,0 0 1 0 0,0 0-1 0 0,0-1 0 0 0,0 0 1 0 0,6 0-1 0 0,41-7-2566 0 0,-10-13-8208 0 0,-37 16 8217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1.780"/>
    </inkml:context>
    <inkml:brush xml:id="br0">
      <inkml:brushProperty name="width" value="0.05" units="cm"/>
      <inkml:brushProperty name="height" value="0.05" units="cm"/>
    </inkml:brush>
  </inkml:definitions>
  <inkml:trace contextRef="#ctx0" brushRef="#br0">91 38 7045 0 0,'-90'-1'17139'0'0,"146"-17"-15153"0"0,18 3-1785 0 0,-49 13-3392 0 0,0 0-4691 0 0,-21 2 5257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3.615"/>
    </inkml:context>
    <inkml:brush xml:id="br0">
      <inkml:brushProperty name="width" value="0.05" units="cm"/>
      <inkml:brushProperty name="height" value="0.05" units="cm"/>
    </inkml:brush>
  </inkml:definitions>
  <inkml:trace contextRef="#ctx0" brushRef="#br0">12 1 408 0 0,'-10'4'15789'0'0,"8"-3"-15323"0"0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4.268"/>
    </inkml:context>
    <inkml:brush xml:id="br0">
      <inkml:brushProperty name="width" value="0.05" units="cm"/>
      <inkml:brushProperty name="height" value="0.05" units="cm"/>
    </inkml:brush>
  </inkml:definitions>
  <inkml:trace contextRef="#ctx0" brushRef="#br0">323 38 656 0 0,'0'-2'280'0'0,"0"0"0"0"0,0 1-1 0 0,0-1 1 0 0,0 1 0 0 0,-1-1 0 0 0,1 1-1 0 0,0-1 1 0 0,-1 1 0 0 0,0-1 0 0 0,1 1 0 0 0,-1 0-1 0 0,0-1 1 0 0,1 1 0 0 0,-1 0 0 0 0,0-1-1 0 0,0 1 1 0 0,0 0 0 0 0,0 0 0 0 0,0 0 0 0 0,-1 0-1 0 0,1 0 1 0 0,0 0 0 0 0,0 0 0 0 0,-1 0-1 0 0,1 0 1 0 0,0 1 0 0 0,-1-1 0 0 0,1 0 0 0 0,-1 1-1 0 0,1-1 1 0 0,-1 1 0 0 0,1 0 0 0 0,-1 0-1 0 0,1-1 1 0 0,-1 1 0 0 0,0 0 0 0 0,1 0 0 0 0,-1 0-1 0 0,1 1 1 0 0,-1-1 0 0 0,1 0 0 0 0,-1 0-1 0 0,1 1 1 0 0,-1-1 0 0 0,-2 2 0 0 0,-3 1 192 0 0,-1 1 0 0 0,1 0 0 0 0,0 0 0 0 0,0 0 0 0 0,1 1 1 0 0,-1 0-1 0 0,-7 9 0 0 0,-10 11 163 0 0,2 2-1 0 0,1 1 1 0 0,2 1 0 0 0,0 0-1 0 0,2 2 1 0 0,2 0 0 0 0,0 0-1 0 0,2 2 1 0 0,2-1 0 0 0,-14 65-1 0 0,22-82-447 0 0,1-1-1 0 0,1 0 1 0 0,0 0-1 0 0,1 1 1 0 0,1-1-1 0 0,0 0 1 0 0,1 1-1 0 0,1-1 1 0 0,0 0-1 0 0,1 0 1 0 0,0-1-1 0 0,1 1 1 0 0,0-1-1 0 0,1 0 1 0 0,13 20-1 0 0,-9-20 34 0 0,0 1 0 0 0,1-2-1 0 0,0 0 1 0 0,1 0 0 0 0,0-1 0 0 0,1 0-1 0 0,1-1 1 0 0,-1-1 0 0 0,2 0 0 0 0,-1 0-1 0 0,1-2 1 0 0,0 0 0 0 0,19 6 0 0 0,-25-10-769 0 0,34 9 2196 0 0,-29-11-5568 0 0,-1-4-5399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5.114"/>
    </inkml:context>
    <inkml:brush xml:id="br0">
      <inkml:brushProperty name="width" value="0.05" units="cm"/>
      <inkml:brushProperty name="height" value="0.05" units="cm"/>
    </inkml:brush>
  </inkml:definitions>
  <inkml:trace contextRef="#ctx0" brushRef="#br0">0 142 476 0 0,'19'25'2780'0'0,"14"38"1123"0"0,40 107-1 0 0,-29-63-1424 0 0,-31-73-1615 0 0,-10-23-212 0 0,1 0-1 0 0,0 0 1 0 0,1-1 0 0 0,0 1 0 0 0,1-1-1 0 0,0 0 1 0 0,8 9 0 0 0,-14-19-579 0 0,1 0 0 0 0,-1 0 0 0 0,1 0 0 0 0,0 1 0 0 0,-1-1 0 0 0,1 0 0 0 0,-1 0 0 0 0,1 0 0 0 0,-1 0 0 0 0,1 0 0 0 0,-1 0 0 0 0,1 0 0 0 0,-1-1 0 0 0,1 1 0 0 0,-1 0 0 0 0,1 0 0 0 0,-1 0 0 0 0,1 0 0 0 0,-1-1 0 0 0,1 1 0 0 0,-1 0 0 0 0,1 0 0 0 0,-1-1 0 0 0,0 1 0 0 0,1 0 0 0 0,-1-1 0 0 0,1 1 0 0 0,-1-1 0 0 0,0 1 0 0 0,1 0 0 0 0,-1-1 0 0 0,0 1 0 0 0,0-1 0 0 0,1 1 0 0 0,-1-2 0 0 0,12-18 723 0 0,29-84 892 0 0,-5-2 0 0 0,35-178 1 0 0,-70 278-1958 0 0,1-1 0 0 0,0 1 0 0 0,0-1 0 0 0,0 1 1 0 0,1-1-1 0 0,0 1 0 0 0,1 0 0 0 0,-1 1 0 0 0,1-1 1 0 0,0 0-1 0 0,7-6 0 0 0,-8 8-608 0 0,1 1-1 0 0,0 0 1 0 0,0 1 0 0 0,0-1-1 0 0,0 1 1 0 0,0 0 0 0 0,1-1-1 0 0,-1 2 1 0 0,1-1 0 0 0,8-2-1 0 0,-1 2-1717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5.723"/>
    </inkml:context>
    <inkml:brush xml:id="br0">
      <inkml:brushProperty name="width" value="0.05" units="cm"/>
      <inkml:brushProperty name="height" value="0.05" units="cm"/>
    </inkml:brush>
  </inkml:definitions>
  <inkml:trace contextRef="#ctx0" brushRef="#br0">244 16 268 0 0,'0'0'969'0'0,"-22"-15"5985"0"0,6 15-6170 0 0,1 0 0 0 0,-1 1 0 0 0,1 0 1 0 0,-1 1-1 0 0,1 1 0 0 0,0 0 0 0 0,0 1 1 0 0,0 1-1 0 0,0 0 0 0 0,1 1 0 0 0,-26 15 1 0 0,39-21-702 0 0,0 1 0 0 0,0 0 1 0 0,0-1-1 0 0,0 1 1 0 0,0 0-1 0 0,0 0 0 0 0,0 0 1 0 0,1 0-1 0 0,-1 0 0 0 0,0 0 1 0 0,0 0-1 0 0,1 0 1 0 0,-1 0-1 0 0,1 0 0 0 0,-1 0 1 0 0,1 0-1 0 0,-1 0 1 0 0,1 0-1 0 0,0 0 0 0 0,0 1 1 0 0,-1-1-1 0 0,1 0 0 0 0,0 0 1 0 0,0 0-1 0 0,0 1 1 0 0,0-1-1 0 0,0 0 0 0 0,1 0 1 0 0,-1 0-1 0 0,0 0 1 0 0,0 1-1 0 0,1-1 0 0 0,-1 0 1 0 0,1 0-1 0 0,-1 0 0 0 0,1 0 1 0 0,-1 0-1 0 0,1 0 1 0 0,0 0-1 0 0,0 0 0 0 0,-1 0 1 0 0,1 0-1 0 0,0 0 1 0 0,0 0-1 0 0,0-1 0 0 0,0 1 1 0 0,0 0-1 0 0,0-1 0 0 0,0 1 1 0 0,2 0-1 0 0,7 6 235 0 0,2 0 1 0 0,-1 0-1 0 0,21 7 0 0 0,-24-10-150 0 0,25 10 244 0 0,-21-10-367 0 0,0 1 1 0 0,0 0-1 0 0,0 0 1 0 0,-1 1-1 0 0,0 1 1 0 0,0 0-1 0 0,0 1 1 0 0,-1 0-1 0 0,0 0 0 0 0,10 12 1 0 0,-19-19-36 0 0,0 0-1 0 0,-1 1 1 0 0,1-1 0 0 0,0 0 0 0 0,-1 1-1 0 0,1-1 1 0 0,-1 1 0 0 0,1-1-1 0 0,-1 1 1 0 0,0-1 0 0 0,0 1 0 0 0,1-1-1 0 0,-1 1 1 0 0,0-1 0 0 0,0 1 0 0 0,-1-1-1 0 0,1 1 1 0 0,0-1 0 0 0,0 1 0 0 0,-1-1-1 0 0,1 0 1 0 0,-1 1 0 0 0,1-1-1 0 0,-2 2 1 0 0,0 1 23 0 0,0-1 0 0 0,-1 1 0 0 0,0-1 0 0 0,1 0 0 0 0,-1 0 0 0 0,-1 0 0 0 0,1 0 0 0 0,-6 4 0 0 0,-6 1 65 0 0,0 1-1 0 0,0-2 0 0 0,-20 8 0 0 0,21-11-77 0 0,1 0 0 0 0,-1 0 0 0 0,-25 3 0 0 0,34-7-376 0 0,0 0 0 0 0,1 0 0 0 0,-1 0 1 0 0,1 0-1 0 0,-1 0 0 0 0,0-1 0 0 0,1 0 0 0 0,-9-3 0 0 0,9 1-1576 0 0,13-7-6800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5.600"/>
    </inkml:context>
    <inkml:brush xml:id="br0">
      <inkml:brushProperty name="width" value="0.05" units="cm"/>
      <inkml:brushProperty name="height" value="0.05" units="cm"/>
    </inkml:brush>
  </inkml:definitions>
  <inkml:trace contextRef="#ctx0" brushRef="#br0">2 36 336 0 0,'-2'-3'9774'0'0,"12"0"-3623"0"0,32-5-1251 0 0,53-5-2757 0 0,-74 9-1747 0 0,9-1-929 0 0,-12 7-8362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6.601"/>
    </inkml:context>
    <inkml:brush xml:id="br0">
      <inkml:brushProperty name="width" value="0.05" units="cm"/>
      <inkml:brushProperty name="height" value="0.05" units="cm"/>
    </inkml:brush>
  </inkml:definitions>
  <inkml:trace contextRef="#ctx0" brushRef="#br0">652 453 372 0 0,'-30'-15'2049'0'0,"0"1"-1"0"0,-1 2 1 0 0,0 1 0 0 0,-1 1-1 0 0,0 2 1 0 0,-52-7 0 0 0,56 12-1131 0 0,0 2 0 0 0,-1 0-1 0 0,1 2 1 0 0,-30 5 0 0 0,36-2-201 0 0,1 0-1 0 0,-1 2 1 0 0,-20 8-1 0 0,-18 15 899 0 0,56-27-1479 0 0,0 0-1 0 0,1 0 1 0 0,0 1-1 0 0,-1-1 0 0 0,1 1 1 0 0,0 0-1 0 0,1 0 1 0 0,-1 0-1 0 0,0 0 0 0 0,1 1 1 0 0,0-1-1 0 0,-1 1 1 0 0,-2 6-1 0 0,5-8-81 0 0,0-1 0 0 0,0 1 0 0 0,0-1 0 0 0,0 1-1 0 0,0-1 1 0 0,1 1 0 0 0,-1-1 0 0 0,0 1 0 0 0,1-1 0 0 0,-1 1 0 0 0,1-1 0 0 0,0 1 0 0 0,-1-1 0 0 0,1 0-1 0 0,0 1 1 0 0,0-1 0 0 0,0 0 0 0 0,0 0 0 0 0,0 1 0 0 0,0-1 0 0 0,0 0 0 0 0,0 0 0 0 0,0 0-1 0 0,0 0 1 0 0,1-1 0 0 0,-1 1 0 0 0,0 0 0 0 0,1 0 0 0 0,-1-1 0 0 0,1 1 0 0 0,1 0 0 0 0,49 16 725 0 0,-37-14-686 0 0,-1-1 1 0 0,1-1 0 0 0,0 0-1 0 0,0-1 1 0 0,-1 0 0 0 0,1-1-1 0 0,0-1 1 0 0,-1 0 0 0 0,1-1-1 0 0,-1-1 1 0 0,0 0 0 0 0,0-1 0 0 0,0-1-1 0 0,22-11 1 0 0,-27 11-134 0 0,-1 0 0 0 0,1 0 0 0 0,-1-1 0 0 0,0 0 0 0 0,-1 0 0 0 0,1-1 0 0 0,-2 0 0 0 0,1 0 0 0 0,-1-1 1 0 0,0 0-1 0 0,-1 0 0 0 0,0 0 0 0 0,0-1 0 0 0,-1 1 0 0 0,0-1 0 0 0,-1 0 0 0 0,0-1 0 0 0,-1 1 0 0 0,0 0 0 0 0,0-1 0 0 0,0-14 0 0 0,-2-1-89 0 0,-1 0 0 0 0,-1 0 0 0 0,-9-46 0 0 0,8 58 123 0 0,0-1 0 0 0,-2 1 0 0 0,0 0 0 0 0,0 1-1 0 0,-1-1 1 0 0,-1 1 0 0 0,0 1 0 0 0,-12-16 0 0 0,19 27 135 0 0,-12 28 445 0 0,11 0-412 0 0,2 0-1 0 0,1 0 0 0 0,1-1 1 0 0,1 1-1 0 0,2-1 0 0 0,0 0 1 0 0,2 0-1 0 0,1-1 0 0 0,1 0 1 0 0,1 0-1 0 0,1-1 0 0 0,1-1 1 0 0,20 28-1 0 0,-26-41-245 0 0,2 0 0 0 0,-1 0 0 0 0,1-1 1 0 0,1 0-1 0 0,-1 0 0 0 0,2-1 0 0 0,-1-1 0 0 0,1 1 0 0 0,0-2 0 0 0,0 0 0 0 0,15 6 0 0 0,29 2-3963 0 0,3-13-4738 0 0,-37-5 5825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6.060"/>
    </inkml:context>
    <inkml:brush xml:id="br0">
      <inkml:brushProperty name="width" value="0.05" units="cm"/>
      <inkml:brushProperty name="height" value="0.05" units="cm"/>
    </inkml:brush>
  </inkml:definitions>
  <inkml:trace contextRef="#ctx0" brushRef="#br0">0 9 284 0 0,'7'3'7198'0'0,"11"1"-3452"0"0,101 7 4403 0 0,-80-9-6776 0 0,1-2 0 0 0,0-2 0 0 0,-1-1 0 0 0,0-2 1 0 0,46-12-1 0 0,-81 16-1690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6.681"/>
    </inkml:context>
    <inkml:brush xml:id="br0">
      <inkml:brushProperty name="width" value="0.05" units="cm"/>
      <inkml:brushProperty name="height" value="0.05" units="cm"/>
    </inkml:brush>
  </inkml:definitions>
  <inkml:trace contextRef="#ctx0" brushRef="#br0">124 0 744 0 0,'-33'13'7333'0'0,"25"-4"-6435"0"0,0 0 0 0 0,0 0 0 0 0,1 0 1 0 0,0 1-1 0 0,1 0 0 0 0,0 0 0 0 0,0 1 0 0 0,1 0 0 0 0,1 0 1 0 0,0 0-1 0 0,-4 15 0 0 0,4-10-259 0 0,1-1 1 0 0,0 1-1 0 0,1 0 1 0 0,1 0-1 0 0,1 0 0 0 0,0 0 1 0 0,4 31-1 0 0,-3-43-635 0 0,0 0 0 0 0,1 0 0 0 0,-1 0 0 0 0,1 0 0 0 0,0 0 0 0 0,0-1 0 0 0,0 1 0 0 0,1-1-1 0 0,-1 1 1 0 0,1-1 0 0 0,-1 0 0 0 0,1 0 0 0 0,0 0 0 0 0,1 0 0 0 0,-1-1 0 0 0,0 1 0 0 0,7 3 0 0 0,16 4-3042 0 0,2-9-3652 0 0,-19-3 4238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7.014"/>
    </inkml:context>
    <inkml:brush xml:id="br0">
      <inkml:brushProperty name="width" value="0.05" units="cm"/>
      <inkml:brushProperty name="height" value="0.05" units="cm"/>
    </inkml:brush>
  </inkml:definitions>
  <inkml:trace contextRef="#ctx0" brushRef="#br0">87 281 8713 0 0,'-30'-25'8091'0'0,"15"-2"-3986"0"0,15 23-3975 0 0,-1 0 0 0 0,1-1 0 0 0,0 1 1 0 0,0 0-1 0 0,1 0 0 0 0,-1-1 0 0 0,1 1 0 0 0,0 0 0 0 0,0 0 0 0 0,0 0 0 0 0,1 0 0 0 0,-1 0 1 0 0,1 0-1 0 0,3-5 0 0 0,3-7-127 0 0,-1 4 123 0 0,-1 0 0 0 0,0 0-1 0 0,-1 0 1 0 0,0-1 0 0 0,4-21-1 0 0,-9 32-117 0 0,1 0-1 0 0,-1 0 1 0 0,0 0-1 0 0,0 0 1 0 0,0 1 0 0 0,0-1-1 0 0,-1 0 1 0 0,1 0-1 0 0,0 0 1 0 0,-1 0 0 0 0,1 1-1 0 0,-1-1 1 0 0,0 0-1 0 0,1 1 1 0 0,-1-1 0 0 0,0 0-1 0 0,0 1 1 0 0,0-1-1 0 0,-2-2 1 0 0,0 3-39 0 0,1-1 0 0 0,-1 1 0 0 0,0-1 0 0 0,1 1-1 0 0,-1 0 1 0 0,0 0 0 0 0,0 0 0 0 0,0 0 0 0 0,1 1 0 0 0,-1-1 0 0 0,0 1 0 0 0,0-1 0 0 0,0 1 0 0 0,0 0 0 0 0,0 1 0 0 0,-5-1-1 0 0,6 1-337 0 0,-24 3-1381 0 0,16 8-5877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7.363"/>
    </inkml:context>
    <inkml:brush xml:id="br0">
      <inkml:brushProperty name="width" value="0.05" units="cm"/>
      <inkml:brushProperty name="height" value="0.05" units="cm"/>
    </inkml:brush>
  </inkml:definitions>
  <inkml:trace contextRef="#ctx0" brushRef="#br0">238 1 584 0 0,'-4'0'456'0'0,"1"0"1"0"0,0 0-1 0 0,-1 0 1 0 0,1 0-1 0 0,0 0 0 0 0,-1 1 1 0 0,1-1-1 0 0,0 1 0 0 0,0 0 1 0 0,-1 0-1 0 0,1 0 1 0 0,0 0-1 0 0,0 1 0 0 0,0-1 1 0 0,0 1-1 0 0,0 0 0 0 0,1 0 1 0 0,-1 0-1 0 0,1 0 0 0 0,-1 0 1 0 0,1 1-1 0 0,-4 4 1 0 0,-9 9 817 0 0,2 1 1 0 0,-17 26 0 0 0,20-28-196 0 0,6-9-776 0 0,-56 90 3700 0 0,55-85-3474 0 0,0-1 0 0 0,0 1 0 0 0,1-1-1 0 0,1 1 1 0 0,0 1 0 0 0,0-1 0 0 0,-1 20 0 0 0,3-27-509 0 0,1-1 0 0 0,0 1-1 0 0,1 0 1 0 0,-1-1 0 0 0,1 1 0 0 0,-1-1 0 0 0,1 1 0 0 0,0-1 0 0 0,0 1-1 0 0,1-1 1 0 0,-1 1 0 0 0,1-1 0 0 0,0 0 0 0 0,-1 0 0 0 0,1 0 0 0 0,1 0-1 0 0,-1 0 1 0 0,0 0 0 0 0,1 0 0 0 0,0-1 0 0 0,-1 1 0 0 0,1-1 0 0 0,0 0-1 0 0,0 0 1 0 0,0 0 0 0 0,1 0 0 0 0,-1-1 0 0 0,0 1 0 0 0,1-1 0 0 0,-1 0-1 0 0,5 1 1 0 0,5 2-1291 0 0,0-2-1 0 0,0 0 0 0 0,1 0 1 0 0,-1-1-1 0 0,1-1 1 0 0,-1 0-1 0 0,15-3 0 0 0,4-1-1298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7.948"/>
    </inkml:context>
    <inkml:brush xml:id="br0">
      <inkml:brushProperty name="width" value="0.05" units="cm"/>
      <inkml:brushProperty name="height" value="0.05" units="cm"/>
    </inkml:brush>
  </inkml:definitions>
  <inkml:trace contextRef="#ctx0" brushRef="#br0">179 1 128 0 0,'-7'0'695'0'0,"0"0"0"0"0,0 1 0 0 0,0 0 0 0 0,1 0 0 0 0,-1 1 0 0 0,0 0 1 0 0,1 0-1 0 0,-1 0 0 0 0,1 1 0 0 0,0 0 0 0 0,0 0 0 0 0,0 0 0 0 0,0 1 0 0 0,1 0 0 0 0,-1 0 0 0 0,1 1 0 0 0,-9 9 0 0 0,8-9-234 0 0,1 1-1 0 0,0 0 1 0 0,0 0-1 0 0,1 0 0 0 0,-1 0 1 0 0,1 0-1 0 0,1 1 0 0 0,-1 0 1 0 0,1 0-1 0 0,0 0 1 0 0,1 0-1 0 0,0 0 0 0 0,0 1 1 0 0,0-1-1 0 0,1 1 0 0 0,0 7 1 0 0,1-11-305 0 0,0-1 1 0 0,1 1 0 0 0,0-1-1 0 0,-1 1 1 0 0,1-1-1 0 0,1 1 1 0 0,-1-1-1 0 0,0 0 1 0 0,1 0-1 0 0,-1 0 1 0 0,1 1-1 0 0,0-2 1 0 0,0 1-1 0 0,1 0 1 0 0,-1 0 0 0 0,0-1-1 0 0,1 1 1 0 0,0-1-1 0 0,-1 0 1 0 0,1 0-1 0 0,0 0 1 0 0,0 0-1 0 0,0 0 1 0 0,0 0-1 0 0,1-1 1 0 0,-1 0 0 0 0,0 1-1 0 0,1-1 1 0 0,-1-1-1 0 0,1 1 1 0 0,4 0-1 0 0,-5-1-109 0 0,0 1 0 0 0,0-1 0 0 0,1 0 0 0 0,-1-1 0 0 0,0 1 0 0 0,0 0-1 0 0,1-1 1 0 0,-1 0 0 0 0,0 0 0 0 0,0 0 0 0 0,0 0 0 0 0,0 0 0 0 0,0-1 0 0 0,0 1-1 0 0,0-1 1 0 0,-1 0 0 0 0,1 0 0 0 0,0 0 0 0 0,-1 0 0 0 0,0 0 0 0 0,1-1 0 0 0,-1 1-1 0 0,0-1 1 0 0,0 0 0 0 0,0 1 0 0 0,-1-1 0 0 0,1 0 0 0 0,-1 0 0 0 0,1 0 0 0 0,-1 0-1 0 0,0 0 1 0 0,0 0 0 0 0,1-7 0 0 0,-2 5-21 0 0,0-1 0 0 0,0 0-1 0 0,0 1 1 0 0,0-1 0 0 0,-1 0 0 0 0,0 1 0 0 0,0-1-1 0 0,0 1 1 0 0,-1-1 0 0 0,0 1 0 0 0,0 0-1 0 0,0 0 1 0 0,-1 0 0 0 0,-5-8 0 0 0,-22-27-1485 0 0,-5 9-4331 0 0,34 30 4838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8.279"/>
    </inkml:context>
    <inkml:brush xml:id="br0">
      <inkml:brushProperty name="width" value="0.05" units="cm"/>
      <inkml:brushProperty name="height" value="0.05" units="cm"/>
    </inkml:brush>
  </inkml:definitions>
  <inkml:trace contextRef="#ctx0" brushRef="#br0">0 31 7501 0 0,'3'-3'760'0'0,"-1"0"1"0"0,1 1 0 0 0,0-1-1 0 0,0 1 1 0 0,0 0-1 0 0,0 0 1 0 0,1 0 0 0 0,-1 0-1 0 0,0 0 1 0 0,1 1 0 0 0,0-1-1 0 0,-1 1 1 0 0,1 0 0 0 0,0 0-1 0 0,-1 0 1 0 0,1 1-1 0 0,6-1 1 0 0,-3 1-283 0 0,0 1 0 0 0,0 0-1 0 0,0 0 1 0 0,0 1 0 0 0,0 0 0 0 0,0 0 0 0 0,0 0-1 0 0,12 7 1 0 0,-2 0-150 0 0,-1 1 1 0 0,0 1-1 0 0,-1 1 0 0 0,0 0 0 0 0,-1 1 0 0 0,16 17 0 0 0,-23-22-261 0 0,0 0-1 0 0,0 0 0 0 0,-1 1 1 0 0,-1 0-1 0 0,1 0 0 0 0,-1 0 1 0 0,-1 1-1 0 0,0-1 1 0 0,0 1-1 0 0,-1 0 0 0 0,0 0 1 0 0,-1 1-1 0 0,0-1 1 0 0,0 0-1 0 0,-1 1 0 0 0,-1-1 1 0 0,0 1-1 0 0,0-1 0 0 0,-1 1 1 0 0,0-1-1 0 0,-1 1 1 0 0,0-1-1 0 0,-1 0 0 0 0,0 0 1 0 0,0 0-1 0 0,-1 0 0 0 0,-1-1 1 0 0,0 1-1 0 0,0-1 1 0 0,0 0-1 0 0,-1-1 0 0 0,-1 1 1 0 0,1-1-1 0 0,-1 0 0 0 0,-9 7 1 0 0,6-5-935 0 0,-14 15-316 0 0,17-19-2809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8.633"/>
    </inkml:context>
    <inkml:brush xml:id="br0">
      <inkml:brushProperty name="width" value="0.05" units="cm"/>
      <inkml:brushProperty name="height" value="0.05" units="cm"/>
    </inkml:brush>
  </inkml:definitions>
  <inkml:trace contextRef="#ctx0" brushRef="#br0">1 0 548 0 0,'1'5'9255'0'0,"4"12"-508"0"0,-5-17-8681 0 0,0 0 1 0 0,0 0-1 0 0,0 0 1 0 0,0 1-1 0 0,0-1 1 0 0,0 0-1 0 0,0 0 1 0 0,1 0-1 0 0,-1 1 1 0 0,0-1-1 0 0,0 0 1 0 0,0 0-1 0 0,0 0 1 0 0,0 0 0 0 0,1 1-1 0 0,-1-1 1 0 0,0 0-1 0 0,0 0 1 0 0,0 0-1 0 0,0 0 1 0 0,1 0-1 0 0,-1 0 1 0 0,0 0-1 0 0,0 1 1 0 0,0-1-1 0 0,1 0 1 0 0,-1 0-1 0 0,0 0 1 0 0,0 0-1 0 0,1 0 1 0 0,-1 0-1 0 0,0 0 1 0 0,0 0-1 0 0,0 0 1 0 0,1 0-1 0 0,-1 0 1 0 0,0 0-1 0 0,0 0 1 0 0,0 0-1 0 0,1-1 1 0 0,-1 1 0 0 0,0 0-1 0 0,0 0 1 0 0,0 0-1 0 0,1 0 1 0 0,-1 0-1 0 0,0 0 1 0 0,0 0-1 0 0,0-1 1 0 0,0 1-1 0 0,1 0 1 0 0,-1 0-1 0 0,0 0 1 0 0,0 0-1 0 0,0-1 1 0 0,0 1-1 0 0,0 0 1 0 0,0 0-1 0 0,1-1 1 0 0,-4-4-1297 0 0,-6 0-5648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8.969"/>
    </inkml:context>
    <inkml:brush xml:id="br0">
      <inkml:brushProperty name="width" value="0.05" units="cm"/>
      <inkml:brushProperty name="height" value="0.05" units="cm"/>
    </inkml:brush>
  </inkml:definitions>
  <inkml:trace contextRef="#ctx0" brushRef="#br0">50 0 664 0 0,'0'10'11658'0'0,"-1"42"-7834"0"0,-14 63-441 0 0,-6 38-64 0 0,9-51-10250 0 0,12-97 4277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09.449"/>
    </inkml:context>
    <inkml:brush xml:id="br0">
      <inkml:brushProperty name="width" value="0.05" units="cm"/>
      <inkml:brushProperty name="height" value="0.05" units="cm"/>
    </inkml:brush>
  </inkml:definitions>
  <inkml:trace contextRef="#ctx0" brushRef="#br0">14 334 6345 0 0,'-3'-8'688'0'0,"1"1"1"0"0,0-1 0 0 0,0 0-1 0 0,0 0 1 0 0,1 0-1 0 0,0 0 1 0 0,1 0 0 0 0,0 0-1 0 0,0 0 1 0 0,0 0 0 0 0,1 0-1 0 0,1 0 1 0 0,-1 0 0 0 0,1 0-1 0 0,6-14 1 0 0,-3 11-324 0 0,1 1-1 0 0,0-1 1 0 0,1 2-1 0 0,0-1 1 0 0,0 1 0 0 0,1 0-1 0 0,0 0 1 0 0,1 1 0 0 0,18-13-1 0 0,-11 9 59 0 0,0 2 1 0 0,1 0-1 0 0,0 1 0 0 0,1 1 0 0 0,-1 0 0 0 0,2 1 0 0 0,29-6 1 0 0,-38 10-247 0 0,0 1 0 0 0,0 0 1 0 0,0 1-1 0 0,0 1 0 0 0,0-1 1 0 0,1 1-1 0 0,-1 1 1 0 0,0 0-1 0 0,0 1 0 0 0,0 0 1 0 0,0 0-1 0 0,0 1 0 0 0,0 0 1 0 0,-1 1-1 0 0,17 8 0 0 0,-22-9-125 0 0,0-1-1 0 0,0 1 1 0 0,0 0-1 0 0,-1 0 1 0 0,0 1-1 0 0,1-1 1 0 0,-1 1-1 0 0,0-1 0 0 0,-1 1 1 0 0,1 0-1 0 0,-1 0 1 0 0,1 0-1 0 0,-1 1 1 0 0,0-1-1 0 0,-1 0 0 0 0,1 1 1 0 0,-1-1-1 0 0,2 10 1 0 0,-3-6-29 0 0,0 1 1 0 0,0 0-1 0 0,-1-1 0 0 0,1 1 1 0 0,-2 0-1 0 0,0-1 1 0 0,0 1-1 0 0,0-1 0 0 0,-6 13 1 0 0,-3 2-93 0 0,0-2 0 0 0,-1 1 0 0 0,-2-1 0 0 0,0-1 0 0 0,-1 0 0 0 0,-20 20 0 0 0,19-25-196 0 0,-1 0 1 0 0,0-1-1 0 0,-1 0 1 0 0,0-2 0 0 0,-1 0-1 0 0,-26 12 1 0 0,54-27 329 0 0,0 0-1 0 0,1 1 1 0 0,-1 0 0 0 0,1 1 0 0 0,-1 0 0 0 0,1 1 0 0 0,0-1-1 0 0,-1 2 1 0 0,1 0 0 0 0,-1 0 0 0 0,1 0 0 0 0,-1 1 0 0 0,18 7-1 0 0,-10-4 37 0 0,0 1 0 0 0,-1 1 0 0 0,0 0 0 0 0,-1 2 0 0 0,1-1 0 0 0,-1 2 0 0 0,14 12 0 0 0,-25-19-82 0 0,0 0 0 0 0,-1 0 1 0 0,0 0-1 0 0,0 1 0 0 0,0-1 1 0 0,0 1-1 0 0,0 0 0 0 0,-1 0 1 0 0,1 0-1 0 0,-1 0 1 0 0,0 0-1 0 0,0 0 0 0 0,-1 1 1 0 0,1-1-1 0 0,-1 1 0 0 0,0-1 1 0 0,0 1-1 0 0,0 5 0 0 0,-8 31-3001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0.267"/>
    </inkml:context>
    <inkml:brush xml:id="br0">
      <inkml:brushProperty name="width" value="0.05" units="cm"/>
      <inkml:brushProperty name="height" value="0.05" units="cm"/>
    </inkml:brush>
  </inkml:definitions>
  <inkml:trace contextRef="#ctx0" brushRef="#br0">1 40 4964 0 0,'0'-1'359'0'0,"0"-1"-1"0"0,0 0 1 0 0,0 0-1 0 0,0 1 1 0 0,1-1-1 0 0,-1 0 1 0 0,1 1-1 0 0,-1-1 0 0 0,1 0 1 0 0,0 1-1 0 0,0-1 1 0 0,-1 1-1 0 0,1-1 1 0 0,0 1-1 0 0,0-1 1 0 0,1 1-1 0 0,-1 0 0 0 0,0-1 1 0 0,0 1-1 0 0,1 0 1 0 0,-1 0-1 0 0,1 0 1 0 0,1-1-1 0 0,-1 1-103 0 0,1 1-1 0 0,0-1 0 0 0,-1 1 1 0 0,1-1-1 0 0,-1 1 1 0 0,1 0-1 0 0,0 0 1 0 0,-1 0-1 0 0,1 0 1 0 0,-1 1-1 0 0,1-1 0 0 0,-1 1 1 0 0,6 1-1 0 0,2 2 73 0 0,0 1-1 0 0,1 0 0 0 0,-2 0 0 0 0,1 1 1 0 0,-1 0-1 0 0,11 9 0 0 0,-3 2-1 0 0,1 1-1 0 0,-2 0 1 0 0,-1 1-1 0 0,0 1 1 0 0,-1 1-1 0 0,-1 0 1 0 0,-1 1-1 0 0,-1 0 1 0 0,-1 0-1 0 0,-1 1 1 0 0,-1 1-1 0 0,-1-1 1 0 0,4 29-1 0 0,-5-17 42 0 0,-1 0 0 0 0,-2 1 0 0 0,-2-1 0 0 0,-1 0-1 0 0,-2 1 1 0 0,-1-1 0 0 0,-2 0 0 0 0,-14 56 0 0 0,11-66-165 0 0,-1 0 1 0 0,-1 0-1 0 0,-1-1 1 0 0,-1 0-1 0 0,-24 34 1 0 0,25-43-36 0 0,-1 0 0 0 0,0 0 0 0 0,-1-1 0 0 0,0-1 0 0 0,-1 0 0 0 0,-1-1 0 0 0,0-1 0 0 0,-29 17 0 0 0,27-22-1071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6.995"/>
    </inkml:context>
    <inkml:brush xml:id="br0">
      <inkml:brushProperty name="width" value="0.05" units="cm"/>
      <inkml:brushProperty name="height" value="0.05" units="cm"/>
    </inkml:brush>
  </inkml:definitions>
  <inkml:trace contextRef="#ctx0" brushRef="#br0">503 26 144 0 0,'-11'-13'3513'0'0,"-4"0"7062"0"0,5 15-6921 0 0,-5 8-3576 0 0,-154 110 5777 0 0,-98 43-2945 0 0,252-154-4596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0.933"/>
    </inkml:context>
    <inkml:brush xml:id="br0">
      <inkml:brushProperty name="width" value="0.05" units="cm"/>
      <inkml:brushProperty name="height" value="0.05" units="cm"/>
    </inkml:brush>
  </inkml:definitions>
  <inkml:trace contextRef="#ctx0" brushRef="#br0">4 0 288 0 0,'0'1'318'0'0,"-1"-1"-1"0"0,1 1 1 0 0,0-1 0 0 0,-1 0-1 0 0,1 1 1 0 0,0-1 0 0 0,-1 1-1 0 0,1-1 1 0 0,0 1 0 0 0,0-1-1 0 0,0 1 1 0 0,-1-1-1 0 0,1 1 1 0 0,0-1 0 0 0,0 1-1 0 0,0-1 1 0 0,0 1 0 0 0,0-1-1 0 0,0 1 1 0 0,0-1 0 0 0,0 1-1 0 0,0-1 1 0 0,0 1 0 0 0,0-1-1 0 0,1 1 1 0 0,-1-1 0 0 0,0 1-1 0 0,0-1 1 0 0,0 0 0 0 0,0 1-1 0 0,1-1 1 0 0,-1 1 0 0 0,0-1-1 0 0,1 1 1 0 0,-1-1-1 0 0,1 1 1 0 0,23 10 4499 0 0,29-4-1791 0 0,-52-7-2906 0 0,60 2 3188 0 0,85-7-1 0 0,-77-3-4088 0 0,-3-5-3918 0 0,-62 12 2634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1.268"/>
    </inkml:context>
    <inkml:brush xml:id="br0">
      <inkml:brushProperty name="width" value="0.05" units="cm"/>
      <inkml:brushProperty name="height" value="0.05" units="cm"/>
    </inkml:brush>
  </inkml:definitions>
  <inkml:trace contextRef="#ctx0" brushRef="#br0">4 0 952 0 0,'0'1'216'0'0,"-1"-1"431"0"0,1 1-432 0 0,0-1 1 0 0,-1 0 0 0 0,1 0-1 0 0,0 1 1 0 0,0-1 0 0 0,0 0-1 0 0,-1 1 1 0 0,1-1 0 0 0,0 0-1 0 0,0 1 1 0 0,0-1-1 0 0,0 0 1 0 0,0 1 0 0 0,0-1-1 0 0,0 0 1 0 0,0 1 0 0 0,0-1-1 0 0,0 0 1 0 0,0 1 0 0 0,0-1-1 0 0,0 0 1 0 0,0 1 0 0 0,0-1-1 0 0,0 0 1 0 0,0 1 0 0 0,1-1-1 0 0,-1 0 1 0 0,0 1 0 0 0,0-1-1 0 0,0 0 1 0 0,0 0-1 0 0,1 1 1 0 0,-1-1 0 0 0,0 0 215 0 0,1 1-215 0 0,-1-1-1 0 0,0 0 1 0 0,0 0 0 0 0,1 1-1 0 0,-1-1 1 0 0,0 0 0 0 0,1 0-1 0 0,26 8 4599 0 0,43-3-2147 0 0,-60-5-1666 0 0,156 5 3553 0 0,-129-5-7390 0 0,-1 0-3871 0 0,-32 0 4172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2.003"/>
    </inkml:context>
    <inkml:brush xml:id="br0">
      <inkml:brushProperty name="width" value="0.05" units="cm"/>
      <inkml:brushProperty name="height" value="0.05" units="cm"/>
    </inkml:brush>
  </inkml:definitions>
  <inkml:trace contextRef="#ctx0" brushRef="#br0">1 106 6081 0 0,'12'52'10778'0'0,"12"82"-7748"0"0,-1 1-2036 0 0,-14-86-521 0 0,10 49 450 0 0,-17-91-740 0 0,1 0 0 0 0,-1 0 0 0 0,1-1 0 0 0,0 1 0 0 0,1 0 0 0 0,-1-1 0 0 0,1 0 0 0 0,1 0 0 0 0,-1 0 0 0 0,7 6 0 0 0,-10-11-126 0 0,0 0 0 0 0,0-1 1 0 0,-1 1-1 0 0,1-1 1 0 0,0 1-1 0 0,0-1 1 0 0,0 1-1 0 0,-1-1 0 0 0,1 0 1 0 0,0 1-1 0 0,0-1 1 0 0,0 0-1 0 0,0 0 0 0 0,0 0 1 0 0,0 0-1 0 0,0 0 1 0 0,0 1-1 0 0,0-2 1 0 0,0 1-1 0 0,-1 0 0 0 0,1 0 1 0 0,0 0-1 0 0,0 0 1 0 0,0-1-1 0 0,0 1 1 0 0,0 0-1 0 0,1-1 0 0 0,23-22 679 0 0,10-33-131 0 0,-9-8-172 0 0,-3-1 1 0 0,-2-1 0 0 0,21-126-1 0 0,-23 99 22 0 0,-18 87-480 0 0,0 0 1 0 0,1 0 0 0 0,-1 0-1 0 0,2 0 1 0 0,-1 0-1 0 0,0 0 1 0 0,1 1 0 0 0,0-1-1 0 0,1 1 1 0 0,3-6 0 0 0,21-7-3208 0 0,12 9-5770 0 0,-29 9 6100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4.251"/>
    </inkml:context>
    <inkml:brush xml:id="br0">
      <inkml:brushProperty name="width" value="0.05" units="cm"/>
      <inkml:brushProperty name="height" value="0.05" units="cm"/>
    </inkml:brush>
  </inkml:definitions>
  <inkml:trace contextRef="#ctx0" brushRef="#br0">0 9 6421 0 0,'0'0'6878'0'0,"11"2"1706"0"0,14 1-5536 0 0,67 2-443 0 0,0-4 1 0 0,111-13-1 0 0,-191 8-2037 0 0,-3 1-3501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5.099"/>
    </inkml:context>
    <inkml:brush xml:id="br0">
      <inkml:brushProperty name="width" value="0.05" units="cm"/>
      <inkml:brushProperty name="height" value="0.05" units="cm"/>
    </inkml:brush>
  </inkml:definitions>
  <inkml:trace contextRef="#ctx0" brushRef="#br0">66 0 200 0 0,'0'0'1053'0'0,"-9"3"5464"0"0,0 3-5533 0 0,4 2 17 0 0,-1-1-1 0 0,2 1 1 0 0,-1 0-1 0 0,1 0 1 0 0,0 0-1 0 0,1 0 1 0 0,0 1-1 0 0,-4 16 1 0 0,5-16-511 0 0,0 0-1 0 0,1 0 1 0 0,0 0 0 0 0,1 0 0 0 0,0 1-1 0 0,0-1 1 0 0,1 0 0 0 0,0 0 0 0 0,0 0-1 0 0,1 0 1 0 0,0 0 0 0 0,1-1 0 0 0,0 1-1 0 0,5 10 1 0 0,-2-12-268 0 0,-1 1 0 0 0,1-1 1 0 0,0-1-1 0 0,0 1 0 0 0,1-1 1 0 0,0 0-1 0 0,0-1 0 0 0,0 0 0 0 0,1 0 1 0 0,0 0-1 0 0,0-1 0 0 0,15 6 0 0 0,21 0-3388 0 0,-2-12-5431 0 0,-34 0 5815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5.430"/>
    </inkml:context>
    <inkml:brush xml:id="br0">
      <inkml:brushProperty name="width" value="0.05" units="cm"/>
      <inkml:brushProperty name="height" value="0.05" units="cm"/>
    </inkml:brush>
  </inkml:definitions>
  <inkml:trace contextRef="#ctx0" brushRef="#br0">34 222 8829 0 0,'-2'-1'716'0'0,"-1"-1"399"0"0,-1 0 0 0 0,1 0 1 0 0,0 0-1 0 0,1 0 0 0 0,-1 0 0 0 0,0-1 1 0 0,1 1-1 0 0,-1-1 0 0 0,-2-4 0 0 0,5 6-963 0 0,0 0 0 0 0,-1-1 0 0 0,1 1-1 0 0,0-1 1 0 0,0 1 0 0 0,0 0 0 0 0,0-1-1 0 0,1 1 1 0 0,-1 0 0 0 0,0-1 0 0 0,1 1-1 0 0,-1-1 1 0 0,0 1 0 0 0,1 0 0 0 0,0 0-1 0 0,-1-1 1 0 0,1 1 0 0 0,0 0 0 0 0,-1 0-1 0 0,1 0 1 0 0,0 0 0 0 0,0 0 0 0 0,0 0-1 0 0,0 0 1 0 0,0 0 0 0 0,0 0 0 0 0,2-1-1 0 0,7-7 90 0 0,-2 0-1 0 0,0 0 0 0 0,0-1 1 0 0,0 0-1 0 0,-1-1 0 0 0,7-14 1 0 0,-13 23-244 0 0,0 0 0 0 0,0 0 0 0 0,0 0 0 0 0,0 0 0 0 0,-1 0 0 0 0,1 0 0 0 0,0 0 0 0 0,-1 0 0 0 0,0 0 0 0 0,0 0 0 0 0,1-1 0 0 0,-1 1 0 0 0,0 0 0 0 0,-1 0 0 0 0,1 0 0 0 0,0 0 0 0 0,-1 0 0 0 0,1 0 0 0 0,-1 0 0 0 0,1-1 0 0 0,-1 1 1 0 0,0 1-1 0 0,0-1 0 0 0,0 0 0 0 0,0 0 0 0 0,0 0 0 0 0,-1 0 0 0 0,1 1 0 0 0,0-1 0 0 0,-1 1 0 0 0,1-1 0 0 0,-1 1 0 0 0,0-1 0 0 0,1 1 0 0 0,-1 0 0 0 0,0 0 0 0 0,0 0 0 0 0,0 0 0 0 0,0 0 0 0 0,0 0 0 0 0,0 0 0 0 0,0 1 0 0 0,0-1 0 0 0,0 1 0 0 0,-3-1 0 0 0,-14 1-1500 0 0,20 12-2061 0 0,1-9 2733 0 0,0 0 1 0 0,1 1 0 0 0,-1-1-1 0 0,1 0 1 0 0,0-1-1 0 0,0 1 1 0 0,0 0 0 0 0,4 2-1 0 0,15 8-1559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5.800"/>
    </inkml:context>
    <inkml:brush xml:id="br0">
      <inkml:brushProperty name="width" value="0.05" units="cm"/>
      <inkml:brushProperty name="height" value="0.05" units="cm"/>
    </inkml:brush>
  </inkml:definitions>
  <inkml:trace contextRef="#ctx0" brushRef="#br0">326 10 380 0 0,'-12'-9'7743'0'0,"2"12"-6837"0"0,0 2 0 0 0,0-1 0 0 0,1 1-1 0 0,-1 1 1 0 0,1 0 0 0 0,0 0 0 0 0,1 1 0 0 0,-10 9 0 0 0,-63 68 2619 0 0,72-74-2899 0 0,-12 14 720 0 0,1 1 0 0 0,-25 40 0 0 0,38-55-935 0 0,2 1 0 0 0,-1 0 0 0 0,1 0 0 0 0,1 0-1 0 0,0 0 1 0 0,0 1 0 0 0,1-1 0 0 0,1 1 0 0 0,-3 22 0 0 0,5-29-305 0 0,1-1 1 0 0,-1 0-1 0 0,1 1 1 0 0,-1-1-1 0 0,1 0 0 0 0,1 0 1 0 0,-1 1-1 0 0,0-1 1 0 0,1 0-1 0 0,0 0 0 0 0,0-1 1 0 0,0 1-1 0 0,1 0 1 0 0,-1-1-1 0 0,1 1 0 0 0,3 3 1 0 0,0-2-68 0 0,0 0 1 0 0,0 0-1 0 0,1 0 0 0 0,-1-1 0 0 0,1 0 1 0 0,0-1-1 0 0,0 1 0 0 0,11 3 1 0 0,0-2-652 0 0,1 0 0 0 0,0-1 0 0 0,0-1 0 0 0,0-1 0 0 0,0 0 1 0 0,31-2-1 0 0,42-15-8597 0 0,-61 9 6253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6.148"/>
    </inkml:context>
    <inkml:brush xml:id="br0">
      <inkml:brushProperty name="width" value="0.05" units="cm"/>
      <inkml:brushProperty name="height" value="0.05" units="cm"/>
    </inkml:brush>
  </inkml:definitions>
  <inkml:trace contextRef="#ctx0" brushRef="#br0">206 14 832 0 0,'-1'-1'483'0'0,"-1"-1"-1"0"0,1 1 1 0 0,-1 0-1 0 0,1 0 1 0 0,-1 0-1 0 0,0 0 1 0 0,1 0 0 0 0,-1 0-1 0 0,0 0 1 0 0,0 1-1 0 0,0-1 1 0 0,0 0-1 0 0,0 1 1 0 0,0 0-1 0 0,1-1 1 0 0,-1 1 0 0 0,0 0-1 0 0,0 0 1 0 0,0 0-1 0 0,0 0 1 0 0,0 1-1 0 0,0-1 1 0 0,-4 1-1 0 0,2 1 33 0 0,-1 0-1 0 0,1 0 1 0 0,-1 1-1 0 0,1 0 0 0 0,0-1 1 0 0,0 1-1 0 0,0 1 1 0 0,1-1-1 0 0,-6 6 0 0 0,-6 9 523 0 0,1 1-1 0 0,0 0 1 0 0,-11 24-1 0 0,23-40-754 0 0,-5 9 213 0 0,1 0-1 0 0,1 0 1 0 0,0 0-1 0 0,0 0 1 0 0,1 1-1 0 0,1 0 1 0 0,0 0-1 0 0,1 0 1 0 0,0 0-1 0 0,1 1 1 0 0,1 21-1 0 0,1-29-448 0 0,0 0 0 0 0,0 0 0 0 0,0-1 0 0 0,0 1 0 0 0,1 0 0 0 0,0-1 0 0 0,0 1-1 0 0,1-1 1 0 0,0 0 0 0 0,-1 0 0 0 0,2 0 0 0 0,-1 0 0 0 0,1-1 0 0 0,-1 1 0 0 0,1-1 0 0 0,0 0-1 0 0,1 0 1 0 0,-1 0 0 0 0,1 0 0 0 0,0-1 0 0 0,0 0 0 0 0,0 0 0 0 0,0 0 0 0 0,0-1-1 0 0,1 0 1 0 0,-1 0 0 0 0,1 0 0 0 0,10 2 0 0 0,-12-3-461 0 0,1-1 0 0 0,-1 1 0 0 0,1-1 0 0 0,-1 0 0 0 0,1 0 0 0 0,-1-1 0 0 0,1 1 0 0 0,-1-1 0 0 0,6-2 0 0 0,-7 3-571 0 0,0-1 0 0 0,-1 0-1 0 0,1-1 1 0 0,0 1 0 0 0,-1 0-1 0 0,0-1 1 0 0,1 1 0 0 0,-1-1 0 0 0,3-2-1 0 0,1-1-1625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6.564"/>
    </inkml:context>
    <inkml:brush xml:id="br0">
      <inkml:brushProperty name="width" value="0.05" units="cm"/>
      <inkml:brushProperty name="height" value="0.05" units="cm"/>
    </inkml:brush>
  </inkml:definitions>
  <inkml:trace contextRef="#ctx0" brushRef="#br0">118 296 7113 0 0,'-19'-4'3663'0'0,"-4"-1"1498"0"0,0 1 1 0 0,-29-1-1 0 0,181 4 531 0 0,-42-2-4997 0 0,-16-3-3536 0 0,-2-4-4218 0 0,-56 8 3266 0 0,-3 0 544 0 0</inkml:trace>
  <inkml:trace contextRef="#ctx0" brushRef="#br0" timeOffset="1">693 0 10985 0 0,'35'2'10634'0'0,"-5"12"-4161"0"0,-25-10-5999 0 0,0 1 0 0 0,0 0 0 0 0,0 0 0 0 0,0 0 0 0 0,-1 0 0 0 0,0 1 0 0 0,0 0 0 0 0,4 8 0 0 0,-1 2-416 0 0,0 1-1 0 0,-1-1 1 0 0,-1 1-1 0 0,0 0 1 0 0,-2 0-1 0 0,3 22 1 0 0,-4-25-57 0 0,-2 1-1 0 0,1 0 1 0 0,-2-1-1 0 0,0 1 1 0 0,0-1 0 0 0,-2 1-1 0 0,1-1 1 0 0,-2 1 0 0 0,0-1-1 0 0,-1-1 1 0 0,-10 23 0 0 0,8-25-2 0 0,1-1 1 0 0,-2 1 0 0 0,1-2 0 0 0,-1 1 0 0 0,-1-1 0 0 0,0-1 0 0 0,0 1 0 0 0,0-1 0 0 0,-1-1-1 0 0,0 0 1 0 0,-1 0 0 0 0,0-1 0 0 0,0-1 0 0 0,-14 6 0 0 0,22-10-47 0 0,-39 14-1812 0 0,41-14 1742 0 0,-1 0 0 0 0,1-1 0 0 0,-1 1 0 0 0,0-1 1 0 0,1 1-1 0 0,-1-1 0 0 0,0 0 0 0 0,0 0 0 0 0,1 0 0 0 0,-1 0 0 0 0,0 0 0 0 0,0 0 0 0 0,1 0 0 0 0,-1 0 0 0 0,0-1 0 0 0,1 1 0 0 0,-1-1 0 0 0,0 1 1 0 0,-1-2-1 0 0,20-12-12997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6.914"/>
    </inkml:context>
    <inkml:brush xml:id="br0">
      <inkml:brushProperty name="width" value="0.05" units="cm"/>
      <inkml:brushProperty name="height" value="0.05" units="cm"/>
    </inkml:brush>
  </inkml:definitions>
  <inkml:trace contextRef="#ctx0" brushRef="#br0">30 1 6701 0 0,'0'0'3553'0'0,"-25"4"5997"0"0,24-3-9418 0 0,1 0 1 0 0,-1-1 0 0 0,1 1-1 0 0,0 0 1 0 0,-1 0 0 0 0,1 0-1 0 0,0 0 1 0 0,-1 0-1 0 0,1-1 1 0 0,0 1 0 0 0,0 0-1 0 0,0 0 1 0 0,0 0-1 0 0,0 0 1 0 0,0 0 0 0 0,0 0-1 0 0,0 0 1 0 0,0 0 0 0 0,0 0-1 0 0,0 0 1 0 0,1-1-1 0 0,-1 1 1 0 0,0 0 0 0 0,1 0-1 0 0,-1 0 1 0 0,0 0-1 0 0,1-1 1 0 0,-1 1 0 0 0,1 0-1 0 0,-1 0 1 0 0,1-1-1 0 0,0 1 1 0 0,-1 0 0 0 0,1-1-1 0 0,0 1 1 0 0,0-1 0 0 0,-1 1-1 0 0,1-1 1 0 0,0 1-1 0 0,0-1 1 0 0,0 1 0 0 0,-1-1-1 0 0,1 0 1 0 0,0 1-1 0 0,0-1 1 0 0,0 0 0 0 0,0 0-1 0 0,0 0 1 0 0,0 0 0 0 0,0 0-1 0 0,1 0 1 0 0,-4-5-1673 0 0,-3-7-5237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27.416"/>
    </inkml:context>
    <inkml:brush xml:id="br0">
      <inkml:brushProperty name="width" value="0.05" units="cm"/>
      <inkml:brushProperty name="height" value="0.05" units="cm"/>
    </inkml:brush>
  </inkml:definitions>
  <inkml:trace contextRef="#ctx0" brushRef="#br0">9 16 752 0 0,'-9'-15'12001'0'0,"44"44"-4156"0"0,-22-18-8348 0 0,239 174 8480 0 0,-184-143-6499 0 0,140 64 1 0 0,-188-100-4491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17.948"/>
    </inkml:context>
    <inkml:brush xml:id="br0">
      <inkml:brushProperty name="width" value="0.05" units="cm"/>
      <inkml:brushProperty name="height" value="0.05" units="cm"/>
    </inkml:brush>
  </inkml:definitions>
  <inkml:trace contextRef="#ctx0" brushRef="#br0">164 7 588 0 0,'0'0'2925'0'0,"-9"15"395"0"0,-1 10-1339 0 0,1 0 0 0 0,-8 38 0 0 0,-1 3-266 0 0,-27 92 1137 0 0,-9 27 4353 0 0,53-190-4136 0 0,8-50-2595 0 0,2 16-357 0 0,3 0 1 0 0,0 1-1 0 0,3 1 0 0 0,1 0 0 0 0,2 1 0 0 0,1 1 1 0 0,2 1-1 0 0,50-63 0 0 0,-61 87-76 0 0,1 0 0 0 0,0 1 0 0 0,0 0 0 0 0,1 1 1 0 0,0 0-1 0 0,0 1 0 0 0,14-7 0 0 0,-20 11-23 0 0,1 1 1 0 0,-1-1-1 0 0,1 1 1 0 0,0 0-1 0 0,-1 1 1 0 0,1-1-1 0 0,0 2 1 0 0,0-1-1 0 0,0 0 1 0 0,0 1-1 0 0,0 1 1 0 0,0-1-1 0 0,0 1 1 0 0,-1 0-1 0 0,1 1 1 0 0,9 2-1 0 0,-13-3-18 0 0,-1 0-1 0 0,0 0 1 0 0,1 0-1 0 0,-1 1 1 0 0,0-1-1 0 0,0 1 1 0 0,0-1-1 0 0,0 1 1 0 0,0 0-1 0 0,0-1 1 0 0,0 1-1 0 0,-1 0 1 0 0,1 0-1 0 0,-1 0 1 0 0,1 1-1 0 0,-1-1 1 0 0,0 0-1 0 0,0 1 1 0 0,0-1-1 0 0,0 0 1 0 0,0 1-1 0 0,0-1 1 0 0,-1 1-1 0 0,1-1 1 0 0,-1 1-1 0 0,0-1 0 0 0,0 1 1 0 0,0 0-1 0 0,0-1 1 0 0,0 1-1 0 0,0-1 1 0 0,-1 1-1 0 0,1-1 1 0 0,-1 1-1 0 0,0-1 1 0 0,0 1-1 0 0,0-1 1 0 0,-1 3-1 0 0,-5 9-48 0 0,0 0 0 0 0,0 0-1 0 0,-1-1 1 0 0,-19 22 0 0 0,12-18 4 0 0,0 0 0 0 0,-1-2 0 0 0,-1 0 0 0 0,-1 0 0 0 0,0-2 0 0 0,0 0 0 0 0,-1-1 0 0 0,-1-1 0 0 0,0-1 0 0 0,-1-1 0 0 0,0-1 0 0 0,0 0 0 0 0,0-2 0 0 0,-1 0 0 0 0,-26 3 0 0 0,19-9-98 0 0,23-2-37 0 0,18 1 96 0 0,12 1 99 0 0,-1 0 1 0 0,1 2-1 0 0,-1 1 1 0 0,0 0-1 0 0,40 13 0 0 0,-18-2 98 0 0,76 37 0 0 0,-103-42-80 0 0,-1 0 0 0 0,-1 2 0 0 0,0 0 0 0 0,0 0 1 0 0,-1 1-1 0 0,-1 1 0 0 0,17 19 0 0 0,-27-28 28 0 0,0 0 1 0 0,0 1-1 0 0,-1 0 1 0 0,0-1-1 0 0,0 1 1 0 0,0 0-1 0 0,0 1 1 0 0,0-1-1 0 0,-1 0 1 0 0,0 1-1 0 0,-1 0 1 0 0,1-1-1 0 0,-1 1 1 0 0,0 0-1 0 0,0-1 1 0 0,-1 1-1 0 0,1 0 1 0 0,-1 0-1 0 0,-1 0 1 0 0,1 0-1 0 0,-1 0 1 0 0,0-1-1 0 0,0 1 1 0 0,-1 0-1 0 0,0-1 1 0 0,0 1-1 0 0,-4 6 1 0 0,-4-1 1290 0 0,5-8-4097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42.430"/>
    </inkml:context>
    <inkml:brush xml:id="br0">
      <inkml:brushProperty name="width" value="0.05" units="cm"/>
      <inkml:brushProperty name="height" value="0.05" units="cm"/>
    </inkml:brush>
  </inkml:definitions>
  <inkml:trace contextRef="#ctx0" brushRef="#br0">295 38 220 0 0,'4'-3'485'0'0,"16"-20"11178"0"0,-24 16-6090 0 0,-17 4-5135 0 0,-7 3 553 0 0,5-1-612 0 0,-1 0 1 0 0,1 2-1 0 0,0 1 0 0 0,0 1 0 0 0,0 1 0 0 0,-35 10 1 0 0,57-14-363 0 0,0 1 1 0 0,0-1 0 0 0,-1 0-1 0 0,1 1 1 0 0,0-1 0 0 0,0 1-1 0 0,0-1 1 0 0,0 1 0 0 0,0 0-1 0 0,0-1 1 0 0,0 1 0 0 0,0 0-1 0 0,0 0 1 0 0,1 0 0 0 0,-1 0-1 0 0,0 0 1 0 0,0 0 0 0 0,1 0-1 0 0,-1 0 1 0 0,1 0 0 0 0,-1 0-1 0 0,1 0 1 0 0,-1 0 0 0 0,1 0-1 0 0,-1 0 1 0 0,1 0 0 0 0,0 2-1 0 0,0-1 11 0 0,1 0 0 0 0,-1-1 0 0 0,1 1 0 0 0,0 0 0 0 0,0 0-1 0 0,0-1 1 0 0,0 1 0 0 0,0 0 0 0 0,0-1 0 0 0,0 1 0 0 0,0-1 0 0 0,0 0-1 0 0,1 1 1 0 0,-1-1 0 0 0,3 2 0 0 0,10 7 144 0 0,1 0 0 0 0,0-1 0 0 0,16 7 0 0 0,-19-10-54 0 0,17 9 111 0 0,-7-5 109 0 0,37 25 0 0 0,-55-32-288 0 0,1 0 0 0 0,-1 0 0 0 0,-1 1 0 0 0,1-1 0 0 0,0 1 0 0 0,-1 0 0 0 0,0-1 0 0 0,0 2 0 0 0,0-1 1 0 0,0 0-1 0 0,-1 1 0 0 0,1-1 0 0 0,-1 1 0 0 0,3 8 0 0 0,-5-11-30 0 0,0-1-1 0 0,-1 1 1 0 0,1-1-1 0 0,0 1 1 0 0,-1 0 0 0 0,1-1-1 0 0,0 1 1 0 0,-1-1-1 0 0,0 0 1 0 0,1 1 0 0 0,-1-1-1 0 0,0 1 1 0 0,0-1-1 0 0,0 0 1 0 0,0 0 0 0 0,0 1-1 0 0,0-1 1 0 0,0 0-1 0 0,0 0 1 0 0,0 0 0 0 0,-1 0-1 0 0,1 0 1 0 0,0-1-1 0 0,-1 1 1 0 0,1 0 0 0 0,-1 0-1 0 0,1-1 1 0 0,0 1-1 0 0,-1-1 1 0 0,1 0 0 0 0,-1 1-1 0 0,0-1 1 0 0,-1 0-1 0 0,-55 9 378 0 0,-1-10 9 0 0,-85-12 0 0 0,128 11-1638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3.329"/>
    </inkml:context>
    <inkml:brush xml:id="br0">
      <inkml:brushProperty name="width" value="0.05" units="cm"/>
      <inkml:brushProperty name="height" value="0.05" units="cm"/>
    </inkml:brush>
  </inkml:definitions>
  <inkml:trace contextRef="#ctx0" brushRef="#br0">110 239 612 0 0,'-1'0'215'0'0,"1"0"-1"0"0,0 0 0 0 0,-1 0 1 0 0,1 0-1 0 0,-1 0 1 0 0,1 0-1 0 0,0 0 1 0 0,-1 0-1 0 0,1 1 1 0 0,-1-1-1 0 0,1 0 0 0 0,0 0 1 0 0,-1 0-1 0 0,1 1 1 0 0,0-1-1 0 0,-1 0 1 0 0,1 0-1 0 0,0 1 1 0 0,-1-1-1 0 0,1 0 1 0 0,0 0-1 0 0,0 1 0 0 0,-1-1 1 0 0,1 0-1 0 0,0 1 1 0 0,0-1-1 0 0,-1 1 1 0 0,1-1-1 0 0,0 0 1 0 0,0 1-1 0 0,0-1 0 0 0,0 1 1 0 0,0-1-1 0 0,0 0 1 0 0,0 1-1 0 0,0-1 1 0 0,0 1-1 0 0,16 6 3692 0 0,30-2-836 0 0,3-6-903 0 0,1-2-1 0 0,84-16 0 0 0,-105 13-1599 0 0,-1-2 0 0 0,-1 0 0 0 0,0-2 0 0 0,0-1 0 0 0,-1-1 0 0 0,31-19-1 0 0,-46 23-341 0 0,0 0 1 0 0,0-1-1 0 0,-1 0 0 0 0,11-12 0 0 0,-18 18-147 0 0,0 0 0 0 0,-1 0 0 0 0,1 0 0 0 0,-1 0 0 0 0,0 0 0 0 0,0 0 1 0 0,0-1-1 0 0,-1 1 0 0 0,1-1 0 0 0,-1 1 0 0 0,1-1 0 0 0,-1 1 0 0 0,0-1 0 0 0,-1 0 0 0 0,1 0 1 0 0,-1 0-1 0 0,1 1 0 0 0,-1-1 0 0 0,-1-7 0 0 0,0 10-51 0 0,0-1 0 0 0,0 1 0 0 0,0 0 0 0 0,0-1-1 0 0,0 1 1 0 0,-1 0 0 0 0,1 0 0 0 0,0-1 0 0 0,-1 1 0 0 0,1 0 0 0 0,-1 0 0 0 0,1 1 0 0 0,-1-1 0 0 0,1 0 0 0 0,-1 0-1 0 0,0 1 1 0 0,1-1 0 0 0,-1 1 0 0 0,0-1 0 0 0,1 1 0 0 0,-1 0 0 0 0,0 0 0 0 0,0 0 0 0 0,-3 0 0 0 0,-47 1 177 0 0,48 0-184 0 0,-34 4 43 0 0,-1 1 1 0 0,1 2 0 0 0,0 2-1 0 0,1 1 1 0 0,0 2 0 0 0,-61 31-1 0 0,73-31-22 0 0,0 2-1 0 0,2 0 0 0 0,-1 1 1 0 0,2 2-1 0 0,0 0 1 0 0,2 1-1 0 0,0 1 0 0 0,0 1 1 0 0,-31 47-1 0 0,46-61 8 0 0,1 0 0 0 0,0 1-1 0 0,0 0 1 0 0,1 0 0 0 0,0 0 0 0 0,0 0 0 0 0,1 0-1 0 0,0 0 1 0 0,0 1 0 0 0,1-1 0 0 0,0 1-1 0 0,1 0 1 0 0,-1-1 0 0 0,2 11 0 0 0,1-13 9 0 0,-1 0-1 0 0,1 1 1 0 0,0-1 0 0 0,1 0 0 0 0,-1 0 0 0 0,1 0-1 0 0,0 0 1 0 0,1-1 0 0 0,-1 1 0 0 0,1-1 0 0 0,0 0-1 0 0,1 0 1 0 0,-1 0 0 0 0,1-1 0 0 0,0 1 0 0 0,0-1 0 0 0,0 0-1 0 0,1-1 1 0 0,9 6 0 0 0,11 4-35 0 0,1-2 0 0 0,0 0 1 0 0,0-2-1 0 0,1-1 0 0 0,0-1 0 0 0,1-2 1 0 0,-1 0-1 0 0,39 0 0 0 0,-34-4-13 0 0,-1-1 1 0 0,1-2-1 0 0,-1-1 1 0 0,1-2 0 0 0,-1-1-1 0 0,0-1 1 0 0,42-16-1 0 0,-48 9-5636 0 0,-45 8-1799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3.784"/>
    </inkml:context>
    <inkml:brush xml:id="br0">
      <inkml:brushProperty name="width" value="0.05" units="cm"/>
      <inkml:brushProperty name="height" value="0.05" units="cm"/>
    </inkml:brush>
  </inkml:definitions>
  <inkml:trace contextRef="#ctx0" brushRef="#br0">27 65 268 0 0,'-27'-7'15696'0'0,"50"-8"-10826"0"0,50-10-1974 0 0,-57 21-3109 0 0,43-9 3529 0 0,-40 12-6457 0 0,-1 4-5052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4.436"/>
    </inkml:context>
    <inkml:brush xml:id="br0">
      <inkml:brushProperty name="width" value="0.05" units="cm"/>
      <inkml:brushProperty name="height" value="0.05" units="cm"/>
    </inkml:brush>
  </inkml:definitions>
  <inkml:trace contextRef="#ctx0" brushRef="#br0">13 4 844 0 0,'-4'-3'11230'0'0,"4"3"-11033"0"0,-4 16 4276 0 0,1 21-1971 0 0,2 154 3825 0 0,3-150-6883 0 0,8 43-1 0 0,-8-78-140 0 0,0-1-2020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4.932"/>
    </inkml:context>
    <inkml:brush xml:id="br0">
      <inkml:brushProperty name="width" value="0.05" units="cm"/>
      <inkml:brushProperty name="height" value="0.05" units="cm"/>
    </inkml:brush>
  </inkml:definitions>
  <inkml:trace contextRef="#ctx0" brushRef="#br0">35 264 700 0 0,'-5'-8'841'0'0,"0"1"-1"0"0,1-1 1 0 0,0 0 0 0 0,1-1-1 0 0,0 1 1 0 0,0 0 0 0 0,1-1-1 0 0,0 0 1 0 0,-2-16-1 0 0,5 20-410 0 0,-1-1-1 0 0,1 1 0 0 0,-1-1 0 0 0,2 1 0 0 0,-1-1 0 0 0,1 1 1 0 0,-1 0-1 0 0,1 0 0 0 0,1-1 0 0 0,-1 1 0 0 0,1 1 0 0 0,0-1 1 0 0,0 0-1 0 0,0 1 0 0 0,1-1 0 0 0,7-6 0 0 0,-3 4-13 0 0,1 0-1 0 0,0 0 0 0 0,0 0 1 0 0,1 1-1 0 0,0 1 0 0 0,0-1 1 0 0,1 2-1 0 0,-1 0 1 0 0,1 0-1 0 0,0 0 0 0 0,0 2 1 0 0,0-1-1 0 0,1 1 0 0 0,15 0 1 0 0,-19 1-234 0 0,0 1 1 0 0,0 0-1 0 0,0 0 1 0 0,0 1-1 0 0,0 0 1 0 0,0 0-1 0 0,0 1 1 0 0,-1 0-1 0 0,1 0 1 0 0,0 1-1 0 0,-1 0 1 0 0,0 0-1 0 0,0 1 1 0 0,0-1-1 0 0,0 2 1 0 0,0-1-1 0 0,-1 1 1 0 0,0 0-1 0 0,0 0 1 0 0,0 1-1 0 0,6 9 1 0 0,-9-12-102 0 0,-1 0 1 0 0,0 1-1 0 0,0-1 1 0 0,-1 1 0 0 0,1-1-1 0 0,-1 1 1 0 0,0 0-1 0 0,0 0 1 0 0,0 0-1 0 0,0 0 1 0 0,-1 0 0 0 0,0-1-1 0 0,1 1 1 0 0,-1 0-1 0 0,-1 0 1 0 0,1 0-1 0 0,-2 6 1 0 0,0-3-8 0 0,0 0 1 0 0,-1 0-1 0 0,0 0 1 0 0,0 0-1 0 0,-1 0 1 0 0,1-1-1 0 0,-2 1 1 0 0,-7 8-1 0 0,-3 2-57 0 0,-1-1 0 0 0,0-1 1 0 0,-1 0-1 0 0,-1-2 0 0 0,-23 14 0 0 0,29-19-73 0 0,5-3-35 0 0,0 0-1 0 0,0 0 1 0 0,-1-1-1 0 0,0 0 1 0 0,0-1-1 0 0,0 1 0 0 0,0-2 1 0 0,-15 4-1 0 0,22-6-18 0 0,46 10 209 0 0,-19-5 83 0 0,0 2 0 0 0,-1 1 0 0 0,1 0 0 0 0,32 17 0 0 0,-46-18 1 0 0,1 0 1 0 0,-1 1 0 0 0,0 0-1 0 0,0 1 1 0 0,-1 0 0 0 0,0 1-1 0 0,-1 0 1 0 0,0 0-1 0 0,14 22 1 0 0,-1-6 13 0 0,-15-18-2982 0 0,2-2-4031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5.418"/>
    </inkml:context>
    <inkml:brush xml:id="br0">
      <inkml:brushProperty name="width" value="0.05" units="cm"/>
      <inkml:brushProperty name="height" value="0.05" units="cm"/>
    </inkml:brush>
  </inkml:definitions>
  <inkml:trace contextRef="#ctx0" brushRef="#br0">20 41 656 0 0,'-20'10'5879'0'0,"34"-6"347"0"0,14-4-1941 0 0,-6-1-4330 0 0,245-18 6286 0 0,245-14 866 0 0,-468 32-8791 0 0,-43 1 911 0 0,0 4-1499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5.902"/>
    </inkml:context>
    <inkml:brush xml:id="br0">
      <inkml:brushProperty name="width" value="0.05" units="cm"/>
      <inkml:brushProperty name="height" value="0.05" units="cm"/>
    </inkml:brush>
  </inkml:definitions>
  <inkml:trace contextRef="#ctx0" brushRef="#br0">78 1 644 0 0,'-11'4'10975'0'0,"11"-3"-10621"0"0,-7 19 5284 0 0,1 26-1852 0 0,5-40-2745 0 0,-2 14 85 0 0,-1 0-1 0 0,-1-1 1 0 0,-9 24-1 0 0,8-27-496 0 0,1-1 1 0 0,1 1-1 0 0,0 0 0 0 0,1 0 0 0 0,-2 26 0 0 0,6-40-600 0 0,-1 0-1 0 0,1 0 1 0 0,-1 0 0 0 0,1 0 0 0 0,-1-1 0 0 0,1 1-1 0 0,0 0 1 0 0,0 0 0 0 0,0-1 0 0 0,0 1 0 0 0,0-1 0 0 0,0 1-1 0 0,1-1 1 0 0,-1 1 0 0 0,0-1 0 0 0,1 0 0 0 0,-1 0-1 0 0,1 1 1 0 0,-1-1 0 0 0,1 0 0 0 0,0-1 0 0 0,0 1-1 0 0,-1 0 1 0 0,1 0 0 0 0,0-1 0 0 0,0 1 0 0 0,0-1-1 0 0,0 1 1 0 0,-1-1 0 0 0,1 0 0 0 0,0 0 0 0 0,4 0 0 0 0,9 1 322 0 0,1 0-1 0 0,30-3 1 0 0,-35 1-302 0 0,139-9-966 0 0,-148 10 321 0 0,2 0-355 0 0,8-2-2029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6.555"/>
    </inkml:context>
    <inkml:brush xml:id="br0">
      <inkml:brushProperty name="width" value="0.05" units="cm"/>
      <inkml:brushProperty name="height" value="0.05" units="cm"/>
    </inkml:brush>
  </inkml:definitions>
  <inkml:trace contextRef="#ctx0" brushRef="#br0">46 29 400 0 0,'-4'-28'18262'0'0,"3"33"-14547"0"0,0 9-3595 0 0,-16 99 3675 0 0,-4 33-1337 0 0,20-130-2239 0 0,1-1 1 0 0,0 0 0 0 0,1 1 0 0 0,0-1-1 0 0,2 0 1 0 0,0 1 0 0 0,5 15-1 0 0,-6-25-97 0 0,1 1 0 0 0,0-1 0 0 0,0 0 0 0 0,0 0 0 0 0,1 0 0 0 0,0 0 0 0 0,0-1 0 0 0,0 0 0 0 0,1 0 0 0 0,0 0 0 0 0,0 0 0 0 0,0-1 0 0 0,1 0 0 0 0,-1 0 0 0 0,10 5 0 0 0,-11-7-176 0 0,-1 0 1 0 0,1-1-1 0 0,0 0 1 0 0,-1 0-1 0 0,1 0 1 0 0,0 0-1 0 0,0-1 0 0 0,0 0 1 0 0,0 0-1 0 0,-1 0 1 0 0,1 0-1 0 0,5-1 0 0 0,-5 0-346 0 0,0 0 0 0 0,0 0-1 0 0,0-1 1 0 0,0 1 0 0 0,0-1-1 0 0,0 0 1 0 0,0 0 0 0 0,0-1-1 0 0,-1 1 1 0 0,0-1-1 0 0,1 0 1 0 0,4-5 0 0 0,-5 4-829 0 0,-1-11-10591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6.931"/>
    </inkml:context>
    <inkml:brush xml:id="br0">
      <inkml:brushProperty name="width" value="0.05" units="cm"/>
      <inkml:brushProperty name="height" value="0.05" units="cm"/>
    </inkml:brush>
  </inkml:definitions>
  <inkml:trace contextRef="#ctx0" brushRef="#br0">37 86 376 0 0,'-15'-5'516'0'0,"-5"-5"9059"0"0,20 9-9359 0 0,-1 1 0 0 0,1 0 0 0 0,0 0 1 0 0,0-1-1 0 0,0 1 0 0 0,0 0 0 0 0,0-1 0 0 0,0 1 0 0 0,0 0 0 0 0,0 0 0 0 0,0-1 0 0 0,0 1 0 0 0,0 0 0 0 0,0-1 0 0 0,0 1 0 0 0,0 0 1 0 0,0-1-1 0 0,0 1 0 0 0,0 0 0 0 0,0-1 0 0 0,0 1 0 0 0,0 0 0 0 0,0 0 0 0 0,1-1 0 0 0,16-11 2665 0 0,11 0-823 0 0,-1 2 0 0 0,32-8-1 0 0,-44 15-2076 0 0,0 0 0 0 0,0 1 1 0 0,18 0-1 0 0,-24 3-2759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29.182"/>
    </inkml:context>
    <inkml:brush xml:id="br0">
      <inkml:brushProperty name="width" value="0.05" units="cm"/>
      <inkml:brushProperty name="height" value="0.05" units="cm"/>
    </inkml:brush>
  </inkml:definitions>
  <inkml:trace contextRef="#ctx0" brushRef="#br0">113 32 224 0 0,'1'0'445'0'0,"0"-1"0"0"0,-1 0 1 0 0,1 0-1 0 0,-1 0 0 0 0,1 1 0 0 0,-1-1 0 0 0,0 0 1 0 0,1 0-1 0 0,-1 0 0 0 0,0 0 0 0 0,1 0 0 0 0,-1 0 1 0 0,0 0-1 0 0,0 0 0 0 0,0 0 0 0 0,0 0 0 0 0,0 0 1 0 0,0 0-1 0 0,0 0 0 0 0,0 0 0 0 0,0 0 1 0 0,-1 0-1 0 0,1 0 0 0 0,0 0 0 0 0,-1 0 0 0 0,1 0 1 0 0,-1 1-1 0 0,1-1 0 0 0,-1 0 0 0 0,0-1 0 0 0,-1 1-148 0 0,1 1 1 0 0,-1-1-1 0 0,0 1 0 0 0,1 0 0 0 0,-1 0 0 0 0,0 0 0 0 0,1 0 0 0 0,-1 0 0 0 0,0 0 0 0 0,0 0 0 0 0,1 1 0 0 0,-1-1 1 0 0,0 0-1 0 0,1 1 0 0 0,-3 1 0 0 0,-7 2 212 0 0,0 0 1 0 0,0 2-1 0 0,1-1 1 0 0,-12 9-1 0 0,21-14-414 0 0,0 1-1 0 0,-1 0 1 0 0,1 0 0 0 0,0 0 0 0 0,0-1-1 0 0,0 1 1 0 0,0 0 0 0 0,0 0 0 0 0,0 1-1 0 0,0-1 1 0 0,0 0 0 0 0,0 0 0 0 0,0 0-1 0 0,1 1 1 0 0,-1-1 0 0 0,0 0 0 0 0,1 1-1 0 0,-1-1 1 0 0,1 0 0 0 0,0 1 0 0 0,-1-1-1 0 0,1 1 1 0 0,0-1 0 0 0,0 0-1 0 0,0 1 1 0 0,0 2 0 0 0,1-2 7 0 0,0-1 1 0 0,0 1-1 0 0,0-1 0 0 0,1 1 1 0 0,-1-1-1 0 0,1 1 0 0 0,-1-1 1 0 0,1 0-1 0 0,-1 0 0 0 0,1 0 1 0 0,0 0-1 0 0,-1 0 0 0 0,1 0 1 0 0,0 0-1 0 0,0-1 1 0 0,3 2-1 0 0,9 1 386 0 0,0 0-1 0 0,0 0 1 0 0,0-2 0 0 0,16 1 0 0 0,-12-3-1362 0 0,-9 1-1899 0 0,3 0-5633 0 0,-5 0 5661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7.507"/>
    </inkml:context>
    <inkml:brush xml:id="br0">
      <inkml:brushProperty name="width" value="0.05" units="cm"/>
      <inkml:brushProperty name="height" value="0.05" units="cm"/>
    </inkml:brush>
  </inkml:definitions>
  <inkml:trace contextRef="#ctx0" brushRef="#br0">361 30 128 0 0,'-5'-4'469'0'0,"0"1"-1"0"0,0 0 1 0 0,0 0-1 0 0,-1 0 1 0 0,1 1-1 0 0,-1-1 1 0 0,0 1-1 0 0,1 1 1 0 0,-1-1-1 0 0,0 1 1 0 0,0 0-1 0 0,0 0 1 0 0,0 1-1 0 0,0-1 1 0 0,0 1-1 0 0,0 1 0 0 0,-11 1 1 0 0,8 1-35 0 0,0-1-1 0 0,1 2 1 0 0,-1-1-1 0 0,1 1 1 0 0,0 1 0 0 0,1-1-1 0 0,-1 1 1 0 0,1 1 0 0 0,-1-1-1 0 0,-11 13 1 0 0,3 0 278 0 0,1 1 1 0 0,0 0 0 0 0,1 1-1 0 0,2 0 1 0 0,0 1-1 0 0,1 1 1 0 0,0 0-1 0 0,-7 27 1 0 0,12-27-125 0 0,0 0 0 0 0,2 0 0 0 0,1 0 0 0 0,1 0 0 0 0,0 1 0 0 0,2-1 0 0 0,4 41 0 0 0,-3-51-375 0 0,1-1 0 0 0,0 0 1 0 0,1 1-1 0 0,0-1 0 0 0,1 0 0 0 0,0 0 1 0 0,1-1-1 0 0,0 1 0 0 0,0-1 0 0 0,1 0 1 0 0,1-1-1 0 0,-1 1 0 0 0,2-1 0 0 0,-1 0 1 0 0,1-1-1 0 0,17 14 0 0 0,-20-19-427 0 0,-1 0-1 0 0,1-1 0 0 0,0 1 1 0 0,0-1-1 0 0,0 0 1 0 0,0-1-1 0 0,0 1 1 0 0,10 1-1 0 0,-5-2-1281 0 0,1-1-1 0 0,-1 0 1 0 0,0 0 0 0 0,0-1 0 0 0,1 0-1 0 0,14-4 1 0 0,-2-1-1191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8.030"/>
    </inkml:context>
    <inkml:brush xml:id="br0">
      <inkml:brushProperty name="width" value="0.05" units="cm"/>
      <inkml:brushProperty name="height" value="0.05" units="cm"/>
    </inkml:brush>
  </inkml:definitions>
  <inkml:trace contextRef="#ctx0" brushRef="#br0">1 243 372 0 0,'0'-1'238'0'0,"0"0"0"0"0,0 0 0 0 0,0 1 0 0 0,0-1 0 0 0,1 0 1 0 0,-1 0-1 0 0,0 1 0 0 0,1-1 0 0 0,-1 0 0 0 0,1 1 0 0 0,-1-1 0 0 0,1 0 0 0 0,-1 1 0 0 0,1-1 0 0 0,-1 1 0 0 0,1-1 0 0 0,-1 1 0 0 0,1-1 1 0 0,0 1-1 0 0,-1-1 0 0 0,1 1 0 0 0,0-1 0 0 0,-1 1 0 0 0,1 0 0 0 0,0-1 0 0 0,0 1 0 0 0,0 0 0 0 0,-1 0 0 0 0,1 0 0 0 0,0 0 0 0 0,0 0 1 0 0,1 0-1 0 0,0 0 142 0 0,1 1 0 0 0,-1 0 0 0 0,0 0 1 0 0,0 0-1 0 0,0 0 0 0 0,0 0 0 0 0,0 0 0 0 0,0 1 1 0 0,-1-1-1 0 0,1 1 0 0 0,2 2 0 0 0,37 48 3751 0 0,-41-51-4049 0 0,73 123 4794 0 0,-53-84-3262 0 0,3-1 0 0 0,1-1 1 0 0,2 0-1 0 0,2-2 0 0 0,43 43 0 0 0,-70-77-1601 0 0,0-2 1 0 0,0 1 0 0 0,0 0-1 0 0,0 0 1 0 0,0 0-1 0 0,0 0 1 0 0,0-1-1 0 0,1 1 1 0 0,-1 0 0 0 0,0-1-1 0 0,0 1 1 0 0,1-1-1 0 0,-1 0 1 0 0,1 1-1 0 0,-1-1 1 0 0,0 0-1 0 0,1 0 1 0 0,-1 0 0 0 0,0 0-1 0 0,1 0 1 0 0,-1 0-1 0 0,1 0 1 0 0,-1 0-1 0 0,0-1 1 0 0,1 1 0 0 0,1-1-1 0 0,0-1 22 0 0,0 0-1 0 0,0 0 1 0 0,0 0-1 0 0,0-1 1 0 0,-1 1-1 0 0,1-1 1 0 0,-1 1-1 0 0,0-1 1 0 0,1 0-1 0 0,2-5 1 0 0,4-9 78 0 0,-1 0 0 0 0,0 0 1 0 0,6-20-1 0 0,-13 33-110 0 0,19-65-3 0 0,-2 0 0 0 0,-4-2 0 0 0,-3 1 0 0 0,4-137 0 0 0,-16 203-363 0 0,2 0 1 0 0,-1 1-1 0 0,0-1 0 0 0,1 1 0 0 0,-1-1 1 0 0,1 1-1 0 0,0-1 0 0 0,0 1 1 0 0,1 0-1 0 0,-1-1 0 0 0,1 1 0 0 0,-1 0 1 0 0,1 0-1 0 0,0 0 0 0 0,0 0 0 0 0,0 1 1 0 0,1-1-1 0 0,-1 0 0 0 0,1 1 1 0 0,-1-1-1 0 0,1 1 0 0 0,0 0 0 0 0,0 0 1 0 0,0 0-1 0 0,0 1 0 0 0,0-1 1 0 0,1 1-1 0 0,-1-1 0 0 0,0 1 0 0 0,1 0 1 0 0,-1 0-1 0 0,1 1 0 0 0,-1-1 1 0 0,7 0-1 0 0,9-1-3075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8.750"/>
    </inkml:context>
    <inkml:brush xml:id="br0">
      <inkml:brushProperty name="width" value="0.05" units="cm"/>
      <inkml:brushProperty name="height" value="0.05" units="cm"/>
    </inkml:brush>
  </inkml:definitions>
  <inkml:trace contextRef="#ctx0" brushRef="#br0">287 35 456 0 0,'-20'-18'7800'0'0,"9"14"-6798"0"0,1 1-1 0 0,-1 0 1 0 0,1 1-1 0 0,-1 0 1 0 0,0 1-1 0 0,0 0 1 0 0,0 1-1 0 0,1 0 1 0 0,-20 3 0 0 0,15-2-227 0 0,0 2 1 0 0,0 0 0 0 0,0 1 0 0 0,0 0 0 0 0,0 1 0 0 0,-17 10 0 0 0,31-15-688 0 0,0 0 0 0 0,0 1 0 0 0,0-1 0 0 0,0 1 1 0 0,0-1-1 0 0,0 1 0 0 0,0-1 0 0 0,0 1 0 0 0,0 0 0 0 0,1 0 0 0 0,-1-1 1 0 0,0 1-1 0 0,0 0 0 0 0,1 0 0 0 0,-1 0 0 0 0,0 0 0 0 0,1 0 0 0 0,-1 0 1 0 0,1 0-1 0 0,0 0 0 0 0,-1 0 0 0 0,1 0 0 0 0,0 0 0 0 0,-1 0 0 0 0,1 0 0 0 0,0 0 1 0 0,0 0-1 0 0,0 0 0 0 0,0 0 0 0 0,0 2 0 0 0,1-1 9 0 0,0 1-1 0 0,0-1 0 0 0,1 0 1 0 0,-1 0-1 0 0,1 1 1 0 0,-1-1-1 0 0,1 0 1 0 0,0-1-1 0 0,0 1 0 0 0,-1 0 1 0 0,1 0-1 0 0,4 2 1 0 0,10 6 182 0 0,0-1 0 0 0,31 14 0 0 0,-42-21-126 0 0,48 21 300 0 0,-25-12-623 0 0,0 1 0 0 0,-1 1-1 0 0,42 29 1 0 0,-68-42 140 0 0,-1 0 1 0 0,1 1-1 0 0,-1-1 0 0 0,1 0 0 0 0,-1 1 0 0 0,1-1 0 0 0,-1 0 0 0 0,1 1 0 0 0,-1-1 0 0 0,0 0 1 0 0,1 1-1 0 0,-1-1 0 0 0,0 1 0 0 0,1-1 0 0 0,-1 1 0 0 0,0-1 0 0 0,0 1 0 0 0,1-1 0 0 0,-1 1 1 0 0,0-1-1 0 0,0 1 0 0 0,0 0 0 0 0,0-1 0 0 0,0 1 0 0 0,0-1 0 0 0,0 1 0 0 0,0-1 1 0 0,0 1-1 0 0,0-1 0 0 0,0 1 0 0 0,0 0 0 0 0,0-1 0 0 0,0 1 0 0 0,0-1 0 0 0,-1 1 0 0 0,1-1 1 0 0,0 1-1 0 0,-22 14-343 0 0,-32 0 129 0 0,38-13-178 0 0,0 0 1 0 0,0-1-1 0 0,0-1 0 0 0,0 0 0 0 0,0-1 1 0 0,-27-5-1 0 0,36 3 90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9.164"/>
    </inkml:context>
    <inkml:brush xml:id="br0">
      <inkml:brushProperty name="width" value="0.05" units="cm"/>
      <inkml:brushProperty name="height" value="0.05" units="cm"/>
    </inkml:brush>
  </inkml:definitions>
  <inkml:trace contextRef="#ctx0" brushRef="#br0">2 23 1020 0 0,'-2'1'10531'0'0,"9"0"-4736"0"0,58 4-1418 0 0,11-7 331 0 0,145-24 1 0 0,-217 25-3506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5:59.743"/>
    </inkml:context>
    <inkml:brush xml:id="br0">
      <inkml:brushProperty name="width" value="0.05" units="cm"/>
      <inkml:brushProperty name="height" value="0.05" units="cm"/>
    </inkml:brush>
  </inkml:definitions>
  <inkml:trace contextRef="#ctx0" brushRef="#br0">31 1 520 0 0,'-6'0'13237'0'0,"6"0"-12961"0"0,-9 25 4277 0 0,-6 38-1776 0 0,15-46-2059 0 0,0 1 0 0 0,1-1 0 0 0,0 0 0 0 0,2 1 0 0 0,0-1 0 0 0,9 29 0 0 0,-10-40-670 0 0,0 0 0 0 0,1-1 0 0 0,0 1 0 0 0,0-1-1 0 0,0 0 1 0 0,1 1 0 0 0,-1-2 0 0 0,1 1 0 0 0,0 0 0 0 0,6 4 0 0 0,-7-7-247 0 0,0 0-1 0 0,0 0 1 0 0,1 0-1 0 0,-1 0 1 0 0,1 0-1 0 0,-1-1 1 0 0,1 1 0 0 0,0-1-1 0 0,0 0 1 0 0,-1 0-1 0 0,1-1 1 0 0,0 1-1 0 0,0-1 1 0 0,0 0-1 0 0,0 0 1 0 0,0 0 0 0 0,5-1-1 0 0,24-9-7821 0 0,-21 3 5397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0.116"/>
    </inkml:context>
    <inkml:brush xml:id="br0">
      <inkml:brushProperty name="width" value="0.05" units="cm"/>
      <inkml:brushProperty name="height" value="0.05" units="cm"/>
    </inkml:brush>
  </inkml:definitions>
  <inkml:trace contextRef="#ctx0" brushRef="#br0">91 239 7177 0 0,'-4'-2'1124'0'0,"0"-2"0"0"0,0 1-1 0 0,1 0 1 0 0,-1-1 0 0 0,1 1 0 0 0,0-1 0 0 0,0 0 0 0 0,0 0 0 0 0,0 0 0 0 0,-2-6 0 0 0,4 6-927 0 0,1 1 0 0 0,-1 0 0 0 0,1-1 0 0 0,0 1 0 0 0,0 0-1 0 0,1-1 1 0 0,-1 1 0 0 0,1-1 0 0 0,0 1 0 0 0,-1 0 0 0 0,1 0 0 0 0,1-1 0 0 0,-1 1 0 0 0,0 0 0 0 0,4-5 0 0 0,-2 2-84 0 0,4-7 143 0 0,-1 0 0 0 0,-1 0 1 0 0,0-1-1 0 0,4-17 0 0 0,-8 29-223 0 0,-1 0 0 0 0,0 0 0 0 0,0 1-1 0 0,0-1 1 0 0,1 0 0 0 0,-2 0 0 0 0,1 0-1 0 0,0 0 1 0 0,0 0 0 0 0,-1 0 0 0 0,1 1 0 0 0,0-1-1 0 0,-1 0 1 0 0,0 0 0 0 0,0 1 0 0 0,1-1-1 0 0,-3-2 1 0 0,2 3-17 0 0,-1-1-1 0 0,1 1 1 0 0,-1 0-1 0 0,0 1 0 0 0,1-1 1 0 0,-1 0-1 0 0,0 0 1 0 0,1 1-1 0 0,-1-1 1 0 0,0 1-1 0 0,0-1 1 0 0,0 1-1 0 0,1 0 0 0 0,-1 0 1 0 0,0 0-1 0 0,0 0 1 0 0,0 0-1 0 0,0 0 1 0 0,0 0-1 0 0,1 1 1 0 0,-5 0-1 0 0,2 0-171 0 0,1 0 0 0 0,-1 0 0 0 0,0 0-1 0 0,1 1 1 0 0,-1-1 0 0 0,0 1 0 0 0,1 0 0 0 0,0 0 0 0 0,-5 4 0 0 0,-1 10-2732 0 0,9-15 2521 0 0,0 1 1 0 0,0-1-1 0 0,0 0 1 0 0,0 0-1 0 0,1 0 1 0 0,-1 0 0 0 0,0 0-1 0 0,1 1 1 0 0,-1-1-1 0 0,1 0 1 0 0,-1 0 0 0 0,1 0-1 0 0,0 0 1 0 0,-1 0-1 0 0,1 0 1 0 0,0-1-1 0 0,1 3 1 0 0,8 6-2031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0.504"/>
    </inkml:context>
    <inkml:brush xml:id="br0">
      <inkml:brushProperty name="width" value="0.05" units="cm"/>
      <inkml:brushProperty name="height" value="0.05" units="cm"/>
    </inkml:brush>
  </inkml:definitions>
  <inkml:trace contextRef="#ctx0" brushRef="#br0">194 2 604 0 0,'-2'0'636'0'0,"0"-1"1"0"0,0 1-1 0 0,-1 0 1 0 0,1 0-1 0 0,0 0 1 0 0,0 0-1 0 0,-1 0 1 0 0,1 0-1 0 0,0 1 0 0 0,0-1 1 0 0,0 1-1 0 0,0-1 1 0 0,-1 1-1 0 0,-2 1 1 0 0,-29 23 3935 0 0,20-11-3174 0 0,1 1 0 0 0,-13 21 1 0 0,23-32-887 0 0,-7 9 263 0 0,2 1 0 0 0,0 0 0 0 0,1 1 0 0 0,0 0 0 0 0,1 0 0 0 0,0 0 0 0 0,2 1 0 0 0,-6 31 0 0 0,9-40-658 0 0,0-1 0 0 0,1 1 1 0 0,0-1-1 0 0,1 1 1 0 0,-1-1-1 0 0,1 1 0 0 0,1-1 1 0 0,-1 1-1 0 0,1-1 0 0 0,0 0 1 0 0,3 6-1 0 0,-3-7-302 0 0,1-1 1 0 0,0 0-1 0 0,0 0 1 0 0,0 0-1 0 0,0 0 0 0 0,0-1 1 0 0,1 1-1 0 0,0-1 1 0 0,0 0-1 0 0,0 0 0 0 0,0 0 1 0 0,0-1-1 0 0,0 1 1 0 0,1-1-1 0 0,-1 0 1 0 0,6 1-1 0 0,58 14-8291 0 0,-50-15 5698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0.936"/>
    </inkml:context>
    <inkml:brush xml:id="br0">
      <inkml:brushProperty name="width" value="0.05" units="cm"/>
      <inkml:brushProperty name="height" value="0.05" units="cm"/>
    </inkml:brush>
  </inkml:definitions>
  <inkml:trace contextRef="#ctx0" brushRef="#br0">155 14 700 0 0,'-18'-13'9847'0'0,"-3"12"-3405"0"0,17 2-5855 0 0,0 1 0 0 0,-1-1 0 0 0,1 1-1 0 0,0 0 1 0 0,1 0 0 0 0,-1 0 0 0 0,0 1-1 0 0,1-1 1 0 0,-5 5 0 0 0,-1 1-50 0 0,1 0 1 0 0,0 0-1 0 0,1 1 0 0 0,0 1 1 0 0,0-1-1 0 0,-8 15 0 0 0,13-20-384 0 0,0 0-1 0 0,1 0 1 0 0,-1 0-1 0 0,1 0 1 0 0,0 0-1 0 0,0 0 1 0 0,0 0-1 0 0,1 1 0 0 0,-1-1 1 0 0,1 0-1 0 0,0 0 1 0 0,0 0-1 0 0,1 1 1 0 0,-1-1-1 0 0,1 0 1 0 0,0 0-1 0 0,0 0 0 0 0,0 0 1 0 0,1 0-1 0 0,-1 0 1 0 0,1 0-1 0 0,4 6 1 0 0,-3-6-75 0 0,1 0 0 0 0,-1-1 0 0 0,0 1 0 0 0,1-1 0 0 0,0 0 0 0 0,0 0 0 0 0,0-1 0 0 0,0 1 1 0 0,0-1-1 0 0,1 0 0 0 0,-1 0 0 0 0,0 0 0 0 0,1-1 0 0 0,0 1 0 0 0,-1-1 0 0 0,1 0 0 0 0,0-1 1 0 0,0 1-1 0 0,0-1 0 0 0,4 0 0 0 0,-5 1-78 0 0,-1-1 1 0 0,0 0-1 0 0,0 0 0 0 0,0-1 1 0 0,0 1-1 0 0,0 0 0 0 0,0-1 1 0 0,0 0-1 0 0,0 0 0 0 0,0 0 1 0 0,0 0-1 0 0,0 0 1 0 0,0 0-1 0 0,0-1 0 0 0,-1 0 1 0 0,1 1-1 0 0,-1-1 0 0 0,1 0 1 0 0,-1 0-1 0 0,0 0 0 0 0,0-1 1 0 0,1 1-1 0 0,-2 0 0 0 0,1-1 1 0 0,0 0-1 0 0,0 1 1 0 0,-1-1-1 0 0,3-5 0 0 0,-4 4-2 0 0,1 0 0 0 0,0 0 0 0 0,-1 0 0 0 0,0 0-1 0 0,0 0 1 0 0,0 0 0 0 0,-1-1 0 0 0,1 1 0 0 0,-1 0 0 0 0,0 0-1 0 0,0 0 1 0 0,-1 1 0 0 0,1-1 0 0 0,-1 0 0 0 0,1 0 0 0 0,-1 1-1 0 0,-1-1 1 0 0,1 1 0 0 0,0 0 0 0 0,-1-1 0 0 0,-3-2 0 0 0,-45-43-489 0 0,15 21-5542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1.342"/>
    </inkml:context>
    <inkml:brush xml:id="br0">
      <inkml:brushProperty name="width" value="0.05" units="cm"/>
      <inkml:brushProperty name="height" value="0.05" units="cm"/>
    </inkml:brush>
  </inkml:definitions>
  <inkml:trace contextRef="#ctx0" brushRef="#br0">0 4 10541 0 0,'28'-4'9363'0'0,"1"8"-3637"0"0,-20-2-4943 0 0,0 1 0 0 0,0 1-1 0 0,0 0 1 0 0,13 7 0 0 0,-6 0-528 0 0,0 0 0 0 0,-1 0 0 0 0,0 2 0 0 0,18 18 0 0 0,-22-19-93 0 0,0 0 1 0 0,0 1-1 0 0,-1 0 0 0 0,-1 1 1 0 0,0 0-1 0 0,-1 1 0 0 0,0-1 1 0 0,-1 1-1 0 0,-1 1 0 0 0,-1 0 1 0 0,7 31-1 0 0,-11-44-313 0 0,-1 0 0 0 0,0 0 0 0 0,0 1 0 0 0,0-1 0 0 0,0 0 0 0 0,-1 0 0 0 0,1 0 0 0 0,-1 1 0 0 0,0-1 0 0 0,0 0 0 0 0,0 0 0 0 0,0 0 0 0 0,0 0 0 0 0,-1 0 0 0 0,0-1 0 0 0,1 1 0 0 0,-1 0 0 0 0,0-1 0 0 0,0 1 0 0 0,0-1 0 0 0,-1 0 0 0 0,1 1 0 0 0,-5 2 0 0 0,-3 1-1194 0 0,-1 1 0 0 0,-1-1 0 0 0,1-1 0 0 0,-22 7 0 0 0,-17 9-1841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1.725"/>
    </inkml:context>
    <inkml:brush xml:id="br0">
      <inkml:brushProperty name="width" value="0.05" units="cm"/>
      <inkml:brushProperty name="height" value="0.05" units="cm"/>
    </inkml:brush>
  </inkml:definitions>
  <inkml:trace contextRef="#ctx0" brushRef="#br0">1 11 1212 0 0,'8'-1'11737'0'0,"1"1"-4770"0"0,6-1-3033 0 0,-14 1-4114 0 0,0 0-1 0 0,0 0 0 0 0,0 0 1 0 0,0 0-1 0 0,-1-1 0 0 0,1 1 0 0 0,0 0 1 0 0,0 0-1 0 0,0-1 0 0 0,0 1 0 0 0,-1-1 1 0 0,1 1-1 0 0,0 0 0 0 0,0-1 0 0 0,-1 1 1 0 0,1-1-1 0 0,0 0 0 0 0,-1 1 1 0 0,2-2-1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8.096"/>
    </inkml:context>
    <inkml:brush xml:id="br0">
      <inkml:brushProperty name="width" value="0.05" units="cm"/>
      <inkml:brushProperty name="height" value="0.05" units="cm"/>
    </inkml:brush>
  </inkml:definitions>
  <inkml:trace contextRef="#ctx0" brushRef="#br0">1 31 92 0 0,'4'2'352'0'0,"1"-1"1"0"0,0 1-1 0 0,0 0 1 0 0,-1 0-1 0 0,1 1 0 0 0,-1-1 1 0 0,0 1-1 0 0,1 0 0 0 0,-1 0 1 0 0,-1 0-1 0 0,1 1 1 0 0,0 0-1 0 0,-1-1 0 0 0,0 1 1 0 0,5 7-1 0 0,3 7 806 0 0,0 0-1 0 0,11 25 0 0 0,-8-9 568 0 0,-2 1 0 0 0,10 46 0 0 0,-14-49-120 0 0,1 0 0 0 0,2-1 0 0 0,16 34 0 0 0,-26-63-1469 0 0,-1 0 0 0 0,1 0 0 0 0,0 0 0 0 0,0 0 0 0 0,1 0 0 0 0,-1-1 0 0 0,0 1 0 0 0,1 0 0 0 0,-1-1 0 0 0,0 1 0 0 0,1-1 0 0 0,0 0 0 0 0,-1 0 0 0 0,1 1 0 0 0,0-1 0 0 0,0 0 1 0 0,0 0-1 0 0,0 0 0 0 0,-1-1 0 0 0,1 1 0 0 0,0 0 0 0 0,1-1 0 0 0,2 1 0 0 0,-2-1-25 0 0,0-1 1 0 0,0 1-1 0 0,1-1 1 0 0,-1 0 0 0 0,0 0-1 0 0,0 0 1 0 0,0 0-1 0 0,0 0 1 0 0,-1-1 0 0 0,1 0-1 0 0,0 1 1 0 0,0-1-1 0 0,3-4 1 0 0,7-6 69 0 0,-1 0-1 0 0,0-1 1 0 0,-1 0-1 0 0,14-23 1 0 0,-4-2 31 0 0,-1-1 0 0 0,-3-1-1 0 0,17-51 1 0 0,14-33 155 0 0,-15 60-1816 0 0,-32 64 1291 0 0,0-1 0 0 0,-1 1 1 0 0,1 0-1 0 0,0 0 0 0 0,-1 0 0 0 0,1-1 1 0 0,-1 1-1 0 0,1 0 0 0 0,0 0 0 0 0,-1 0 1 0 0,1 0-1 0 0,0 0 0 0 0,-1 0 0 0 0,1 0 1 0 0,0 1-1 0 0,-1-1 0 0 0,1 0 0 0 0,0 0 1 0 0,-1 0-1 0 0,1 1 0 0 0,0-1 1 0 0,-1 0-1 0 0,1 1 0 0 0,-1-1 0 0 0,1 0 1 0 0,-1 1-1 0 0,2 0 0 0 0,16 12-5322 0 0,-8-5 2086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2.092"/>
    </inkml:context>
    <inkml:brush xml:id="br0">
      <inkml:brushProperty name="width" value="0.05" units="cm"/>
      <inkml:brushProperty name="height" value="0.05" units="cm"/>
    </inkml:brush>
  </inkml:definitions>
  <inkml:trace contextRef="#ctx0" brushRef="#br0">0 36 7193 0 0,'6'-25'10045'0'0,"5"15"-3513"0"0,-9 10-6390 0 0,-1 0 1 0 0,0 1 0 0 0,0-1-1 0 0,0 0 1 0 0,1 1 0 0 0,-1 0 0 0 0,0-1-1 0 0,0 1 1 0 0,0-1 0 0 0,0 1-1 0 0,0 0 1 0 0,0 0 0 0 0,0 0-1 0 0,0 0 1 0 0,0 0 0 0 0,0 0-1 0 0,0 0 1 0 0,-1 0 0 0 0,1 0 0 0 0,0 0-1 0 0,-1 0 1 0 0,1 0 0 0 0,-1 0-1 0 0,1 1 1 0 0,-1-1 0 0 0,0 0-1 0 0,1 0 1 0 0,-1 1 0 0 0,0 1 0 0 0,47 167 2749 0 0,-11-34-1068 0 0,-28-108-4703 0 0,-6-17-202 0 0,1-1 1 0 0,-2 1 0 0 0,2 21-1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2.512"/>
    </inkml:context>
    <inkml:brush xml:id="br0">
      <inkml:brushProperty name="width" value="0.05" units="cm"/>
      <inkml:brushProperty name="height" value="0.05" units="cm"/>
    </inkml:brush>
  </inkml:definitions>
  <inkml:trace contextRef="#ctx0" brushRef="#br0">23 226 7737 0 0,'-2'-3'847'0'0,"-1"-1"0"0"0,1 1 1 0 0,-1-1-1 0 0,1 1 0 0 0,0-1 1 0 0,0 0-1 0 0,1 1 0 0 0,-1-1 0 0 0,-1-7 1 0 0,3 8-463 0 0,-1 1 0 0 0,1-1 1 0 0,0 0-1 0 0,0 0 0 0 0,0 1 1 0 0,0-1-1 0 0,1 0 0 0 0,-1 0 1 0 0,1 1-1 0 0,0-1 0 0 0,-1 0 1 0 0,3-2-1 0 0,0-2-94 0 0,1 1 0 0 0,1 0-1 0 0,-1 1 1 0 0,1-1 0 0 0,0 1 0 0 0,0 0 0 0 0,0 0 0 0 0,1 0-1 0 0,-1 1 1 0 0,1 0 0 0 0,8-4 0 0 0,6-4 97 0 0,1 1 0 0 0,-1 2-1 0 0,2 0 1 0 0,-1 1 0 0 0,1 1 0 0 0,1 1 0 0 0,-1 1 0 0 0,1 0 0 0 0,28 0-1 0 0,-35 4-193 0 0,1 1 0 0 0,0 0 0 0 0,0 2 0 0 0,0 0 0 0 0,-1 0 0 0 0,1 2 0 0 0,-1 0 0 0 0,0 1 0 0 0,0 0 0 0 0,0 2 0 0 0,-1 0 1 0 0,0 0-1 0 0,22 16 0 0 0,-32-21-157 0 0,-1 1 1 0 0,0 0 0 0 0,0 0-1 0 0,0 1 1 0 0,0-1 0 0 0,0 1 0 0 0,-1-1-1 0 0,1 1 1 0 0,-1 1 0 0 0,0-1-1 0 0,-1 0 1 0 0,1 1 0 0 0,-1-1 0 0 0,0 1-1 0 0,0 0 1 0 0,0-1 0 0 0,0 1-1 0 0,-1 0 1 0 0,0 0 0 0 0,0 0 0 0 0,0 0-1 0 0,-1 1 1 0 0,0-1 0 0 0,0 0-1 0 0,0 0 1 0 0,0 0 0 0 0,-1 0 0 0 0,0 0-1 0 0,0 0 1 0 0,0 0 0 0 0,-1 0-1 0 0,0 0 1 0 0,0 0 0 0 0,0-1 0 0 0,0 1-1 0 0,-1-1 1 0 0,-5 9 0 0 0,-2 0-89 0 0,-1 0-1 0 0,0-1 1 0 0,-1 0 0 0 0,0 0 0 0 0,-1-1 0 0 0,0-1 0 0 0,0 0 0 0 0,-1-1 0 0 0,-1 0-1 0 0,-21 9 1 0 0,32-17 22 0 0,-7 5-100 0 0,0-2 0 0 0,0 0 0 0 0,0 0-1 0 0,-1-1 1 0 0,1 0 0 0 0,-14 1-1 0 0,24-4 14 0 0,4 0-147 0 0,35 3 406 0 0,-1 3 1 0 0,0 0 0 0 0,-1 3-1 0 0,0 1 1 0 0,0 1-1 0 0,-1 2 1 0 0,0 2 0 0 0,-1 1-1 0 0,-1 1 1 0 0,-1 2-1 0 0,0 1 1 0 0,33 30 0 0 0,-62-48-127 0 0,-2-2-18 0 0,0 1 1 0 0,0-1 0 0 0,0 1-1 0 0,0-1 1 0 0,-1 1-1 0 0,1 0 1 0 0,0 0 0 0 0,0-1-1 0 0,0 1 1 0 0,-1 0-1 0 0,1 0 1 0 0,0 0 0 0 0,-1 0-1 0 0,1 0 1 0 0,-1 0-1 0 0,1 0 1 0 0,-1 0 0 0 0,1 0-1 0 0,-1 0 1 0 0,0 0 0 0 0,1 0-1 0 0,-1 0 1 0 0,0 0-1 0 0,0 0 1 0 0,0 0 0 0 0,0 1-1 0 0,0-1 1 0 0,0 0-1 0 0,0 0 1 0 0,0 0 0 0 0,-1 0-1 0 0,1 0 1 0 0,0 0 0 0 0,0 0-1 0 0,-1 0 1 0 0,0 2-1 0 0,0-2-258 0 0,-3 0-744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03.198"/>
    </inkml:context>
    <inkml:brush xml:id="br0">
      <inkml:brushProperty name="width" value="0.05" units="cm"/>
      <inkml:brushProperty name="height" value="0.05" units="cm"/>
    </inkml:brush>
  </inkml:definitions>
  <inkml:trace contextRef="#ctx0" brushRef="#br0">0 23 64 0 0,'2'-2'463'0'0,"-1"0"0"0"0,1 1 1 0 0,0-1-1 0 0,0 0 0 0 0,0 1 0 0 0,0-1 0 0 0,0 1 1 0 0,0 0-1 0 0,0-1 0 0 0,0 1 0 0 0,0 0 0 0 0,1 0 1 0 0,-1 1-1 0 0,0-1 0 0 0,1 0 0 0 0,-1 1 0 0 0,1-1 1 0 0,-1 1-1 0 0,1 0 0 0 0,-1 0 0 0 0,1 0 0 0 0,-1 0 1 0 0,1 0-1 0 0,-1 1 0 0 0,1-1 0 0 0,-1 1 0 0 0,0 0 1 0 0,1-1-1 0 0,1 2 0 0 0,6 1 321 0 0,-1 1 0 0 0,0-1 0 0 0,-1 1 0 0 0,1 1-1 0 0,-1 0 1 0 0,10 7 0 0 0,5 7 614 0 0,-1 1 0 0 0,-1 1 0 0 0,20 24 0 0 0,-20-18-618 0 0,-1 0 0 0 0,-1 2 0 0 0,-2 0 0 0 0,-1 1 1 0 0,-1 1-1 0 0,-1 0 0 0 0,-2 1 0 0 0,13 52 0 0 0,-22-70-756 0 0,-1 0-1 0 0,-1 1 1 0 0,0-1-1 0 0,-1 1 1 0 0,0-1 0 0 0,-1 1-1 0 0,-1-1 1 0 0,0 0-1 0 0,-1 1 1 0 0,-1-1-1 0 0,0 0 1 0 0,-1-1 0 0 0,0 1-1 0 0,-1-1 1 0 0,-1 0-1 0 0,0 0 1 0 0,-1-1-1 0 0,0 0 1 0 0,0 0-1 0 0,-2-1 1 0 0,1 0 0 0 0,-1-1-1 0 0,-1 0 1 0 0,0 0-1 0 0,0-1 1 0 0,-1-1-1 0 0,0 0 1 0 0,-1-1-1 0 0,-14 7 1 0 0,18-9-21 0 0,2-1-13 0 0,0-1 1 0 0,-1 1-1 0 0,1-1 1 0 0,-1-1-1 0 0,1 1 1 0 0,-1-1-1 0 0,0-1 1 0 0,0 1-1 0 0,-10-1 1 0 0,13-3-1052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11.965"/>
    </inkml:context>
    <inkml:brush xml:id="br0">
      <inkml:brushProperty name="width" value="0.05" units="cm"/>
      <inkml:brushProperty name="height" value="0.05" units="cm"/>
    </inkml:brush>
  </inkml:definitions>
  <inkml:trace contextRef="#ctx0" brushRef="#br0">34 0 528 0 0,'-5'1'958'0'0,"-23"9"11747"0"0,55-2-7551 0 0,54-14-474 0 0,-60 3-4140 0 0,0 1 0 0 0,0 1 0 0 0,1 1 0 0 0,20 3 0 0 0,-30-3-9573 0 0,-6 0 6002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12.800"/>
    </inkml:context>
    <inkml:brush xml:id="br0">
      <inkml:brushProperty name="width" value="0.05" units="cm"/>
      <inkml:brushProperty name="height" value="0.05" units="cm"/>
    </inkml:brush>
  </inkml:definitions>
  <inkml:trace contextRef="#ctx0" brushRef="#br0">2 384 808 0 0,'-1'-1'275'0'0,"1"0"0"0"0,0 1-1 0 0,0-1 1 0 0,0 0 0 0 0,-1 1 0 0 0,1-1 0 0 0,0 0-1 0 0,0 1 1 0 0,0-1 0 0 0,0 0 0 0 0,0 0 0 0 0,0 1 0 0 0,0-1-1 0 0,1 0 1 0 0,-1 1 0 0 0,0-1 0 0 0,0 0 0 0 0,0 1-1 0 0,1-1 1 0 0,-1 0 0 0 0,0 1 0 0 0,1-1 0 0 0,-1 1-1 0 0,1-1 1 0 0,-1 0 0 0 0,1 1 0 0 0,0-1 0 0 0,16 7 3730 0 0,23 34-1103 0 0,-35-34-2217 0 0,266 292 10443 0 0,-270-296-10988 0 0,1 0-1 0 0,-1 0 1 0 0,1-1-1 0 0,-1 1 0 0 0,1 0 1 0 0,0-1-1 0 0,0 1 1 0 0,0-1-1 0 0,0 0 1 0 0,0 1-1 0 0,0-1 1 0 0,0 0-1 0 0,0 0 1 0 0,0-1-1 0 0,1 1 0 0 0,-1 0 1 0 0,0-1-1 0 0,1 1 1 0 0,-1-1-1 0 0,0 0 1 0 0,5 0-1 0 0,-4-1-11 0 0,1-1-1 0 0,-1 1 1 0 0,0-1 0 0 0,0 0-1 0 0,0 0 1 0 0,-1 0 0 0 0,1 0-1 0 0,0 0 1 0 0,-1-1-1 0 0,1 0 1 0 0,-1 1 0 0 0,0-1-1 0 0,0 0 1 0 0,2-4 0 0 0,11-16-54 0 0,-1-1 1 0 0,-2 0 0 0 0,0-1-1 0 0,11-36 1 0 0,24-107 111 0 0,-43 150-184 0 0,18-103-2 0 0,-19 89 0 0 0,2 0 0 0 0,2 0 0 0 0,1 0 0 0 0,12-30 0 0 0,-18 58-292 0 0,-1 1 1 0 0,0-1-1 0 0,1 1 0 0 0,0-1 0 0 0,0 1 1 0 0,0 0-1 0 0,1 0 0 0 0,-1 0 1 0 0,1 0-1 0 0,-1 0 0 0 0,1 1 1 0 0,5-5-1 0 0,-6 6 108 0 0,-1 1-1 0 0,1 0 1 0 0,0-1 0 0 0,-1 1-1 0 0,1 0 1 0 0,-1 0 0 0 0,1 0-1 0 0,0 0 1 0 0,-1 0 0 0 0,1 0 0 0 0,-1 1-1 0 0,1-1 1 0 0,0 1 0 0 0,-1-1-1 0 0,1 1 1 0 0,-1-1 0 0 0,1 1 0 0 0,-1 0-1 0 0,0-1 1 0 0,1 1 0 0 0,-1 0-1 0 0,0 0 1 0 0,1 0 0 0 0,-1 0-1 0 0,0 1 1 0 0,0-1 0 0 0,0 0 0 0 0,0 0-1 0 0,0 1 1 0 0,0-1 0 0 0,1 3-1 0 0,7 8-3664 0 0,2 1 554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13.348"/>
    </inkml:context>
    <inkml:brush xml:id="br0">
      <inkml:brushProperty name="width" value="0.05" units="cm"/>
      <inkml:brushProperty name="height" value="0.05" units="cm"/>
    </inkml:brush>
  </inkml:definitions>
  <inkml:trace contextRef="#ctx0" brushRef="#br0">387 58 764 0 0,'-18'-34'9350'0'0,"12"30"-8822"0"0,0 1 0 0 0,-1 0 0 0 0,1 0-1 0 0,-1 1 1 0 0,0 0 0 0 0,0 0 0 0 0,0 0 0 0 0,0 1-1 0 0,0 0 1 0 0,0 1 0 0 0,0-1 0 0 0,-9 2 0 0 0,-89 10 1730 0 0,96-10-1924 0 0,-6 2 97 0 0,-60 11 1145 0 0,69-12-1326 0 0,0-1 0 0 0,0 1 0 0 0,1 1 0 0 0,-1-1 1 0 0,0 1-1 0 0,1 0 0 0 0,0 0 0 0 0,0 1 0 0 0,-9 6 0 0 0,14-9-191 0 0,-1 0 0 0 0,1 0-1 0 0,0 0 1 0 0,-1 0-1 0 0,1 0 1 0 0,-1-1 0 0 0,1 1-1 0 0,0 0 1 0 0,0 0 0 0 0,0 0-1 0 0,0 0 1 0 0,-1 0 0 0 0,1 0-1 0 0,0 0 1 0 0,0 0 0 0 0,1 0-1 0 0,-1 0 1 0 0,0 0 0 0 0,0 0-1 0 0,0 0 1 0 0,1 0 0 0 0,-1 0-1 0 0,0 0 1 0 0,1-1 0 0 0,-1 1-1 0 0,1 0 1 0 0,-1 0 0 0 0,1 0-1 0 0,0-1 1 0 0,-1 1 0 0 0,1 0-1 0 0,0 0 1 0 0,-1-1-1 0 0,1 1 1 0 0,0-1 0 0 0,0 1-1 0 0,-1-1 1 0 0,1 1 0 0 0,0-1-1 0 0,1 1 1 0 0,40 23 809 0 0,-39-22-744 0 0,42 17 610 0 0,0-2-1 0 0,64 14 0 0 0,-68-20-122 0 0,1 1-1 0 0,-2 2 1 0 0,57 28 0 0 0,-95-41-603 0 0,-1-1 0 0 0,1 1 0 0 0,0 0 0 0 0,0 0 1 0 0,0 0-1 0 0,-1 0 0 0 0,1 1 0 0 0,0-1 0 0 0,-1 0 1 0 0,1 1-1 0 0,-1-1 0 0 0,0 1 0 0 0,1 0 0 0 0,-1-1 1 0 0,0 1-1 0 0,0 0 0 0 0,0 0 0 0 0,0 0 0 0 0,0 0 1 0 0,-1-1-1 0 0,1 1 0 0 0,0 0 0 0 0,0 3 0 0 0,-2-3 4 0 0,1 0 0 0 0,-1 0 0 0 0,0 1 0 0 0,1-1 0 0 0,-1 0 0 0 0,0 0-1 0 0,0 0 1 0 0,0-1 0 0 0,-1 1 0 0 0,1 0 0 0 0,0 0 0 0 0,-1 0 0 0 0,1-1-1 0 0,-1 1 1 0 0,1-1 0 0 0,-1 1 0 0 0,-3 1 0 0 0,-7 5 28 0 0,-1 0 0 0 0,0-1 0 0 0,0-1 1 0 0,-1 0-1 0 0,-17 4 0 0 0,7-2-79 0 0,-1-2 0 0 0,0-1 0 0 0,0-1 0 0 0,0-1 0 0 0,-1-2 0 0 0,1 0 0 0 0,-1-2-1 0 0,1 0 1 0 0,-44-9 0 0 0,56 4-877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25.416"/>
    </inkml:context>
    <inkml:brush xml:id="br0">
      <inkml:brushProperty name="width" value="0.05" units="cm"/>
      <inkml:brushProperty name="height" value="0.05" units="cm"/>
    </inkml:brush>
  </inkml:definitions>
  <inkml:trace contextRef="#ctx0" brushRef="#br0">1 451 28 0 0,'66'-8'10043'0'0,"39"12"-6205"0"0,-31 0-2311 0 0,219-5 893 0 0,139 5-298 0 0,-26 9-452 0 0,108 8 225 0 0,-362-5-1286 0 0,120 6-148 0 0,307-18 345 0 0,400 10-99 0 0,-26-7-233 0 0,-5-40-88 0 0,-682 22-298 0 0,-167 7-44 0 0,1768-106 389 0 0,-1762 100-394 0 0,1935-153 649 0 0,-684 61-309 0 0,-1059 75-258 0 0,133 1-42 0 0,-257 20-35 0 0,-59 4 6 0 0,-17 0 27 0 0,212-7 278 0 0,149-29 508 0 0,-441 35-829 0 0,5-1 4 0 0,-8 3-3336 0 0,-40 26-6875 0 0,12-19 7287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4.284"/>
    </inkml:context>
    <inkml:brush xml:id="br0">
      <inkml:brushProperty name="width" value="0.05" units="cm"/>
      <inkml:brushProperty name="height" value="0.05" units="cm"/>
    </inkml:brush>
  </inkml:definitions>
  <inkml:trace contextRef="#ctx0" brushRef="#br0">5 1 608 0 0,'1'11'10011'0'0,"5"41"-6701"0"0,1 12-1520 0 0,-4-1 0 0 0,-2 0 0 0 0,-3 1 0 0 0,-18 115 0 0 0,20-140-1073 0 0,0-32-4001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4.831"/>
    </inkml:context>
    <inkml:brush xml:id="br0">
      <inkml:brushProperty name="width" value="0.05" units="cm"/>
      <inkml:brushProperty name="height" value="0.05" units="cm"/>
    </inkml:brush>
  </inkml:definitions>
  <inkml:trace contextRef="#ctx0" brushRef="#br0">85 410 7621 0 0,'-8'-5'1039'0'0,"-1"-1"-1"0"0,2 0 1 0 0,-1-1 0 0 0,1 1 0 0 0,0-1 0 0 0,0-1 0 0 0,1 1-1 0 0,-8-13 1 0 0,13 17-841 0 0,-1-1 0 0 0,0 0-1 0 0,1 0 1 0 0,-1 0 0 0 0,1 0-1 0 0,0 0 1 0 0,1-1 0 0 0,-1 1-1 0 0,1 0 1 0 0,-1 0 0 0 0,1-1-1 0 0,1 1 1 0 0,-1 0 0 0 0,0 0 0 0 0,1 0-1 0 0,0-1 1 0 0,0 1 0 0 0,0 0-1 0 0,1 0 1 0 0,0 0 0 0 0,3-7-1 0 0,5-4 56 0 0,0 0 0 0 0,0 0 0 0 0,2 1 0 0 0,-1 0 0 0 0,2 1 0 0 0,0 1 0 0 0,1 0 0 0 0,0 0-1 0 0,0 1 1 0 0,20-10 0 0 0,-10 7 14 0 0,1 1 1 0 0,0 1-1 0 0,0 2 0 0 0,1 0 0 0 0,0 2 0 0 0,30-6 1 0 0,-41 12-129 0 0,0 0 0 0 0,0 1 0 0 0,0 0 1 0 0,0 1-1 0 0,0 1 0 0 0,0 0 0 0 0,0 1 0 0 0,0 1 1 0 0,16 5-1 0 0,-26-7-104 0 0,0 1 1 0 0,-1-1-1 0 0,1 1 1 0 0,-1 0-1 0 0,0 1 0 0 0,1-1 1 0 0,-1 1-1 0 0,0-1 1 0 0,-1 1-1 0 0,1 1 1 0 0,0-1-1 0 0,-1 0 1 0 0,0 1-1 0 0,1 0 0 0 0,-1-1 1 0 0,-1 1-1 0 0,1 1 1 0 0,-1-1-1 0 0,1 0 1 0 0,-1 0-1 0 0,-1 1 0 0 0,1 0 1 0 0,0-1-1 0 0,-1 1 1 0 0,0 0-1 0 0,0-1 1 0 0,-1 1-1 0 0,1 0 1 0 0,-1 0-1 0 0,0 0 0 0 0,0 0 1 0 0,-1 5-1 0 0,-3 8 33 0 0,0-1-1 0 0,0 1 1 0 0,-2-1 0 0 0,0 0-1 0 0,-1 0 1 0 0,-1 0-1 0 0,0-1 1 0 0,-2-1-1 0 0,-15 22 1 0 0,13-21-19 0 0,-1 0 0 0 0,0-1 0 0 0,-1 0 0 0 0,-1-1 0 0 0,0 0 0 0 0,-1-2 0 0 0,-1 0-1 0 0,-23 13 1 0 0,40-25-49 0 0,-28 13 85 0 0,27-13-81 0 0,0 1 1 0 0,0-1-1 0 0,0 0 1 0 0,0 1-1 0 0,0-1 0 0 0,0 0 1 0 0,-1 1-1 0 0,1-1 0 0 0,0 0 1 0 0,0 0-1 0 0,0 0 0 0 0,0 0 1 0 0,0 0-1 0 0,0-1 0 0 0,-1 1 1 0 0,1 0-1 0 0,0 0 0 0 0,0-1 1 0 0,0 1-1 0 0,0-1 0 0 0,0 1 1 0 0,-1-1-1 0 0,1 0 8 0 0,23-22 20 0 0,-15 18-11 0 0,1 1-1 0 0,0 0 1 0 0,0 0 0 0 0,0 0-1 0 0,0 1 1 0 0,1 1-1 0 0,-1-1 1 0 0,1 1 0 0 0,0 1-1 0 0,-1-1 1 0 0,1 1-1 0 0,0 1 1 0 0,0 0 0 0 0,0 0-1 0 0,0 1 1 0 0,0 0-1 0 0,0 0 1 0 0,-1 1 0 0 0,1 0-1 0 0,-1 1 1 0 0,10 4 0 0 0,-8-2 13 0 0,1 1 1 0 0,-1 0 0 0 0,0 0 0 0 0,-1 1 0 0 0,1 1-1 0 0,-2 0 1 0 0,1 0 0 0 0,-1 0 0 0 0,0 1-1 0 0,-1 0 1 0 0,0 1 0 0 0,0 0 0 0 0,-1 0 0 0 0,0 0-1 0 0,7 19 1 0 0,23 79 163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7.345"/>
    </inkml:context>
    <inkml:brush xml:id="br0">
      <inkml:brushProperty name="width" value="0.05" units="cm"/>
      <inkml:brushProperty name="height" value="0.05" units="cm"/>
    </inkml:brush>
  </inkml:definitions>
  <inkml:trace contextRef="#ctx0" brushRef="#br0">1 22 768 0 0,'26'-3'18252'0'0,"9"-3"-10676"0"0,-10 1-7824 0 0,44-2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8.552"/>
    </inkml:context>
    <inkml:brush xml:id="br0">
      <inkml:brushProperty name="width" value="0.05" units="cm"/>
      <inkml:brushProperty name="height" value="0.05" units="cm"/>
    </inkml:brush>
  </inkml:definitions>
  <inkml:trace contextRef="#ctx0" brushRef="#br0">228 1 132 0 0,'0'0'3742'0'0,"-41"6"1232"0"0,36-6-4668 0 0,-92 17 3788 0 0,90-15-3708 0 0,1-1 1 0 0,-1 2 0 0 0,1-1-1 0 0,0 1 1 0 0,-1 0 0 0 0,1 0-1 0 0,1 0 1 0 0,-1 1 0 0 0,0 0-1 0 0,1 0 1 0 0,0 1 0 0 0,-6 5-1 0 0,11-9-272 0 0,0 0 0 0 0,-1 0 0 0 0,1 1 0 0 0,0-1 0 0 0,0 0 0 0 0,0 0 0 0 0,-1 1 0 0 0,1-1 0 0 0,1 0-1 0 0,-1 0 1 0 0,0 1 0 0 0,0-1 0 0 0,0 0 0 0 0,1 0 0 0 0,-1 0 0 0 0,1 1 0 0 0,-1-1 0 0 0,1 0 0 0 0,-1 0 0 0 0,1 0 0 0 0,-1 0-1 0 0,1 0 1 0 0,0 0 0 0 0,0 0 0 0 0,0 0 0 0 0,-1 0 0 0 0,1-1 0 0 0,0 1 0 0 0,0 0 0 0 0,0 0 0 0 0,2 0 0 0 0,41 33 1242 0 0,-30-24-884 0 0,-3-2-190 0 0,1 1 103 0 0,0 1 1 0 0,20 20-1 0 0,-31-28-336 0 0,1 0 1 0 0,0 0-1 0 0,0 0 0 0 0,-1 0 1 0 0,1 0-1 0 0,-1 1 0 0 0,0-1 1 0 0,0 0-1 0 0,1 1 0 0 0,-2-1 1 0 0,1 0-1 0 0,0 1 1 0 0,0 0-1 0 0,-1-1 0 0 0,1 1 1 0 0,-1-1-1 0 0,0 1 0 0 0,0-1 1 0 0,0 1-1 0 0,0 0 0 0 0,0-1 1 0 0,-1 1-1 0 0,0 4 0 0 0,-1-5-19 0 0,1 0-1 0 0,-1 1 1 0 0,1-1 0 0 0,-1-1-1 0 0,0 1 1 0 0,1 0-1 0 0,-1 0 1 0 0,0-1-1 0 0,0 1 1 0 0,-1-1-1 0 0,1 1 1 0 0,0-1-1 0 0,0 0 1 0 0,-1 0-1 0 0,1 0 1 0 0,0 0-1 0 0,-1 0 1 0 0,1-1-1 0 0,-1 1 1 0 0,1-1-1 0 0,-1 0 1 0 0,-3 1-1 0 0,-38 0-774 0 0,15-3-2699 0 0,1 0-6237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8.297"/>
    </inkml:context>
    <inkml:brush xml:id="br0">
      <inkml:brushProperty name="width" value="0.05" units="cm"/>
      <inkml:brushProperty name="height" value="0.05" units="cm"/>
    </inkml:brush>
  </inkml:definitions>
  <inkml:trace contextRef="#ctx0" brushRef="#br0">10 58 368 0 0,'-10'-5'22914'0'0,"23"7"-22248"0"0,1 0-1 0 0,-1-1 1 0 0,1 0-1 0 0,-1-1 1 0 0,1 0-1 0 0,-1-2 1 0 0,0 1 0 0 0,19-6-1 0 0,1 2 8 0 0,67-17 1063 0 0,-1 1-3854 0 0,-89 21-303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8.666"/>
    </inkml:context>
    <inkml:brush xml:id="br0">
      <inkml:brushProperty name="width" value="0.05" units="cm"/>
      <inkml:brushProperty name="height" value="0.05" units="cm"/>
    </inkml:brush>
  </inkml:definitions>
  <inkml:trace contextRef="#ctx0" brushRef="#br0">3 0 936 0 0,'-3'13'13648'0'0,"4"-13"-13400"0"0,24 5 5626 0 0,31-5-1478 0 0,-31-1-3033 0 0,25-2-2490 0 0,-20-1-8108 0 0,-23 1 6473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9.198"/>
    </inkml:context>
    <inkml:brush xml:id="br0">
      <inkml:brushProperty name="width" value="0.05" units="cm"/>
      <inkml:brushProperty name="height" value="0.05" units="cm"/>
    </inkml:brush>
  </inkml:definitions>
  <inkml:trace contextRef="#ctx0" brushRef="#br0">103 8 792 0 0,'0'0'412'0'0,"-1"-1"-1"0"0,0 0 1 0 0,0 0-1 0 0,0 1 1 0 0,0-1 0 0 0,0 0-1 0 0,0 1 1 0 0,0-1 0 0 0,0 1-1 0 0,-1 0 1 0 0,1-1-1 0 0,0 1 1 0 0,0 0 0 0 0,0 0-1 0 0,0-1 1 0 0,-1 1-1 0 0,1 0 1 0 0,0 0 0 0 0,0 0-1 0 0,0 1 1 0 0,-1-1-1 0 0,1 0 1 0 0,0 0 0 0 0,0 0-1 0 0,0 1 1 0 0,0-1-1 0 0,0 1 1 0 0,-2 0 0 0 0,0 2 259 0 0,0 0 0 0 0,1 0 1 0 0,0 1-1 0 0,0-1 0 0 0,0 0 1 0 0,0 1-1 0 0,-2 6 0 0 0,1-5-636 0 0,-6 15 1090 0 0,1 0 0 0 0,1 0 0 0 0,1 0 1 0 0,-7 40-1 0 0,12-55-1026 0 0,0 1 0 0 0,0-1 0 0 0,1 0 1 0 0,0 1-1 0 0,0-1 0 0 0,0 1 0 0 0,0-1 0 0 0,1 1 0 0 0,0-1 1 0 0,0 0-1 0 0,1 1 0 0 0,-1-1 0 0 0,1 0 0 0 0,0 0 0 0 0,1 0 1 0 0,-1 0-1 0 0,1-1 0 0 0,0 1 0 0 0,0 0 0 0 0,1-1 0 0 0,-1 0 1 0 0,1 0-1 0 0,0 0 0 0 0,5 4 0 0 0,13 2-2514 0 0,2-8-4816 0 0,-13-3 4387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9.599"/>
    </inkml:context>
    <inkml:brush xml:id="br0">
      <inkml:brushProperty name="width" value="0.05" units="cm"/>
      <inkml:brushProperty name="height" value="0.05" units="cm"/>
    </inkml:brush>
  </inkml:definitions>
  <inkml:trace contextRef="#ctx0" brushRef="#br0">36 245 736 0 0,'-5'-3'897'0'0,"2"1"-60"0"0,1 1 0 0 0,-1 0 0 0 0,1-1 0 0 0,-1 0 0 0 0,1 1 0 0 0,0-1 0 0 0,0 0 0 0 0,0 0 0 0 0,0 0 0 0 0,0 0 0 0 0,1-1 0 0 0,-3-3 1351 0 0,26-20 2054 0 0,-5 15-3224 0 0,-1-1 0 0 0,20-20 0 0 0,-33 30-904 0 0,0-1-1 0 0,-1 1 1 0 0,1-1-1 0 0,0 0 0 0 0,-1 0 1 0 0,0 0-1 0 0,0 0 0 0 0,0-1 1 0 0,0 1-1 0 0,0 0 1 0 0,-1-1-1 0 0,1 0 0 0 0,-1 1 1 0 0,0-1-1 0 0,0 0 0 0 0,0 1 1 0 0,-1-1-1 0 0,1 0 0 0 0,-1 0 1 0 0,0-5-1 0 0,-2 5-101 0 0,1 0 0 0 0,-1 1 0 0 0,0-1 0 0 0,0 1 0 0 0,-1 0 0 0 0,1 0 0 0 0,-1 0 0 0 0,1 0 0 0 0,-1 0 0 0 0,0 0 0 0 0,0 1 0 0 0,0-1 0 0 0,-1 1 0 0 0,1 0 0 0 0,-1 0 0 0 0,1 0 0 0 0,-1 0 0 0 0,1 1 0 0 0,-1 0 0 0 0,0-1 0 0 0,0 1 0 0 0,0 1 0 0 0,0-1 0 0 0,1 0 0 0 0,-1 1 0 0 0,0 0 0 0 0,0 0 0 0 0,0 0 0 0 0,0 1 0 0 0,0-1 0 0 0,0 1 0 0 0,-6 1 0 0 0,10-1-96 0 0,-1-1-1 0 0,1 0 1 0 0,0 0-1 0 0,-1 0 1 0 0,1 1 0 0 0,0-1-1 0 0,0 0 1 0 0,-1 0-1 0 0,1 1 1 0 0,0-1-1 0 0,0 0 1 0 0,-1 0 0 0 0,1 1-1 0 0,0-1 1 0 0,0 0-1 0 0,0 1 1 0 0,0-1-1 0 0,-1 0 1 0 0,1 1-1 0 0,0-1 1 0 0,0 0 0 0 0,0 1-1 0 0,0-1 1 0 0,0 1-1 0 0,0-1 1 0 0,0 0-1 0 0,0 1 1 0 0,0-1 0 0 0,0 0-1 0 0,0 1 1 0 0,0-1-1 0 0,0 0 1 0 0,0 1-1 0 0,1-1 1 0 0,-1 0-1 0 0,0 1 1 0 0,0-1 0 0 0,0 1-1 0 0,14 14-2829 0 0,17 6-1651 0 0,-8-9 2308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39.976"/>
    </inkml:context>
    <inkml:brush xml:id="br0">
      <inkml:brushProperty name="width" value="0.05" units="cm"/>
      <inkml:brushProperty name="height" value="0.05" units="cm"/>
    </inkml:brush>
  </inkml:definitions>
  <inkml:trace contextRef="#ctx0" brushRef="#br0">234 16 156 0 0,'-5'-14'14636'0'0,"3"12"-13904"0"0,-8 11 159 0 0,0 0 0 0 0,1 1-1 0 0,-1 0 1 0 0,2 0 0 0 0,0 1 0 0 0,-14 23-1 0 0,-36 83 1126 0 0,38-75-1171 0 0,4-7-239 0 0,1 0 1 0 0,-13 48-1 0 0,25-72-454 0 0,0 0-1 0 0,1 0 1 0 0,0 1-1 0 0,0-1 0 0 0,2 0 1 0 0,-1 0-1 0 0,2 1 0 0 0,-1-1 1 0 0,1 0-1 0 0,1 1 1 0 0,0-1-1 0 0,5 14 0 0 0,-5-21-178 0 0,0 1-1 0 0,1-1 1 0 0,-1 0-1 0 0,1 0 1 0 0,0 0-1 0 0,0 0 1 0 0,0-1-1 0 0,0 1 1 0 0,1-1-1 0 0,-1 0 1 0 0,1 0-1 0 0,0 0 1 0 0,0 0-1 0 0,0-1 1 0 0,0 1-1 0 0,1-1 1 0 0,-1 0-1 0 0,0 0 1 0 0,1-1-1 0 0,0 0 1 0 0,-1 1-1 0 0,10 0 1 0 0,-4-1-695 0 0,-1 0 1 0 0,1-1-1 0 0,0 0 1 0 0,13-2-1 0 0,34-11-6981 0 0,-30 2 4880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40.367"/>
    </inkml:context>
    <inkml:brush xml:id="br0">
      <inkml:brushProperty name="width" value="0.05" units="cm"/>
      <inkml:brushProperty name="height" value="0.05" units="cm"/>
    </inkml:brush>
  </inkml:definitions>
  <inkml:trace contextRef="#ctx0" brushRef="#br0">256 41 360 0 0,'-1'-3'1085'0'0,"-1"-1"0"0"0,1 1 0 0 0,-1-1 0 0 0,0 1 0 0 0,0 0 0 0 0,0 0-1 0 0,0 0 1 0 0,-1 0 0 0 0,-5-6 0 0 0,8 9-787 0 0,-1 0 0 0 0,0-1-1 0 0,0 1 1 0 0,1-1-1 0 0,-1 1 1 0 0,0 0 0 0 0,0 0-1 0 0,0 0 1 0 0,1-1 0 0 0,-1 1-1 0 0,0 0 1 0 0,0 0 0 0 0,0 0-1 0 0,0 0 1 0 0,0 0 0 0 0,1 0-1 0 0,-1 1 1 0 0,0-1 0 0 0,0 0-1 0 0,0 0 1 0 0,0 1 0 0 0,1-1-1 0 0,-2 1 1 0 0,-16 13 1120 0 0,-8 16-484 0 0,2 0 0 0 0,1 2 0 0 0,1 1-1 0 0,2 0 1 0 0,2 1 0 0 0,1 2 0 0 0,-18 49 0 0 0,34-80-801 0 0,-1 0-1 0 0,1 1 1 0 0,0-1 0 0 0,0 0 0 0 0,0 0 0 0 0,1 1-1 0 0,0-1 1 0 0,0 0 0 0 0,0 1 0 0 0,1-1 0 0 0,0 0-1 0 0,0 0 1 0 0,0 1 0 0 0,1-1 0 0 0,-1 0 0 0 0,1 0-1 0 0,1 0 1 0 0,-1-1 0 0 0,0 1 0 0 0,1 0 0 0 0,0-1-1 0 0,0 0 1 0 0,1 0 0 0 0,-1 0 0 0 0,1 0-1 0 0,0 0 1 0 0,0-1 0 0 0,0 1 0 0 0,5 2 0 0 0,-3-2-355 0 0,-1-1 0 0 0,1-1 0 0 0,0 1 0 0 0,-1-1 0 0 0,1 0 0 0 0,0 0 1 0 0,1 0-1 0 0,-1-1 0 0 0,0 0 0 0 0,11 0 0 0 0,-10-1-775 0 0,-1 0 0 0 0,0-1-1 0 0,0 0 1 0 0,0 0 0 0 0,1 0 0 0 0,-1-1-1 0 0,-1 0 1 0 0,1 0 0 0 0,0 0 0 0 0,0-1-1 0 0,9-6 1 0 0,-6 3-1888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40.698"/>
    </inkml:context>
    <inkml:brush xml:id="br0">
      <inkml:brushProperty name="width" value="0.05" units="cm"/>
      <inkml:brushProperty name="height" value="0.05" units="cm"/>
    </inkml:brush>
  </inkml:definitions>
  <inkml:trace contextRef="#ctx0" brushRef="#br0">114 1 404 0 0,'-76'0'5763'0'0,"38"0"8357"0"0,43 2-12648 0 0,26 5-323 0 0,0 0 0 0 0,0-2 0 0 0,1-1 0 0 0,43-1 0 0 0,-5-4-3218 0 0,-4-3-3281 0 0,-40 1 1999 0 0,1-4 482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41.099"/>
    </inkml:context>
    <inkml:brush xml:id="br0">
      <inkml:brushProperty name="width" value="0.05" units="cm"/>
      <inkml:brushProperty name="height" value="0.05" units="cm"/>
    </inkml:brush>
  </inkml:definitions>
  <inkml:trace contextRef="#ctx0" brushRef="#br0">57 11 10921 0 0,'32'-11'9430'0'0,"-2"15"-3490"0"0,-24-2-5498 0 0,-1 1 0 0 0,1 0 0 0 0,-1 0 0 0 0,0 0 0 0 0,0 1 0 0 0,0 0 0 0 0,0 0 0 0 0,-1 0 0 0 0,5 5-1 0 0,6 10-424 0 0,-1 1-1 0 0,0 0 0 0 0,18 37 0 0 0,-29-51 520 0 0,10 18-448 0 0,-1 2 0 0 0,-1 0 1 0 0,-2 0-1 0 0,0 0 0 0 0,-2 1 1 0 0,0 1-1 0 0,-2-1 0 0 0,-2 1 1 0 0,2 35-1 0 0,-5-50-62 0 0,-1 1 0 0 0,0-1 0 0 0,-1 1 0 0 0,-1-1 0 0 0,0 0 0 0 0,0 0 0 0 0,-1 0 0 0 0,-1 0 0 0 0,0-1 0 0 0,-1 0 0 0 0,0 0 1 0 0,-1 0-1 0 0,0-1 0 0 0,-1 0 0 0 0,0 0 0 0 0,-1-1 0 0 0,0 0 0 0 0,-1 0 0 0 0,0-1 0 0 0,0-1 0 0 0,-14 9 0 0 0,3-2-148 0 0,-1 0-1 0 0,-1-2 1 0 0,0 0 0 0 0,0-2 0 0 0,-2 0-1 0 0,-25 6 1 0 0,45-16-243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59.532"/>
    </inkml:context>
    <inkml:brush xml:id="br0">
      <inkml:brushProperty name="width" value="0.05" units="cm"/>
      <inkml:brushProperty name="height" value="0.05" units="cm"/>
    </inkml:brush>
  </inkml:definitions>
  <inkml:trace contextRef="#ctx0" brushRef="#br0">33 7 148 0 0,'-11'-7'13983'0'0,"10"8"-13709"0"0,-7 22 4833 0 0,1 50-4775 0 0,6-59 1107 0 0,-1 5-919 0 0,0 0 0 0 0,2 0 0 0 0,0 0 1 0 0,1 0-1 0 0,8 37 0 0 0,-9-52-534 0 0,1-1 0 0 0,1 1-1 0 0,-1-1 1 0 0,0 0 0 0 0,1 1 0 0 0,-1-1-1 0 0,1 0 1 0 0,0 0 0 0 0,0 0 0 0 0,0 0-1 0 0,1 0 1 0 0,-1 0 0 0 0,1-1 0 0 0,0 1 0 0 0,-1-1-1 0 0,1 1 1 0 0,0-1 0 0 0,0 0 0 0 0,0-1-1 0 0,1 1 1 0 0,-1 0 0 0 0,0-1 0 0 0,1 0-1 0 0,-1 1 1 0 0,1-1 0 0 0,-1-1 0 0 0,1 1-1 0 0,0-1 1 0 0,-1 1 0 0 0,1-1 0 0 0,0 0 0 0 0,-1 0-1 0 0,1 0 1 0 0,0-1 0 0 0,-1 0 0 0 0,1 1-1 0 0,-1-1 1 0 0,5-2 0 0 0,36-12-2294 0 0,17-20-5999 0 0,-46 23 6038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6:59.946"/>
    </inkml:context>
    <inkml:brush xml:id="br0">
      <inkml:brushProperty name="width" value="0.05" units="cm"/>
      <inkml:brushProperty name="height" value="0.05" units="cm"/>
    </inkml:brush>
  </inkml:definitions>
  <inkml:trace contextRef="#ctx0" brushRef="#br0">27 141 120 0 0,'-12'-16'8497'0'0,"16"2"-3408"0"0,33-12-1363 0 0,-2 3-3166 0 0,-33 22-440 0 0,-1 0 0 0 0,0 0 0 0 0,0 0 0 0 0,1 0 0 0 0,-1 0 0 0 0,0-1 0 0 0,0 1 0 0 0,0 0 0 0 0,0-1 0 0 0,-1 1 0 0 0,1-1 0 0 0,0 1 0 0 0,-1-1 0 0 0,1 1 0 0 0,-1-1 0 0 0,1 1 0 0 0,-1-1 0 0 0,1-2 0 0 0,-1 3-82 0 0,0 0-1 0 0,0 0 1 0 0,-1-1-1 0 0,1 1 1 0 0,0 0 0 0 0,0-1-1 0 0,-1 1 1 0 0,1 0 0 0 0,-1 0-1 0 0,1-1 1 0 0,-1 1 0 0 0,0 0-1 0 0,1 0 1 0 0,-1 0-1 0 0,0 0 1 0 0,0 0 0 0 0,0 0-1 0 0,0 0 1 0 0,0 0 0 0 0,0 0-1 0 0,0 1 1 0 0,0-1 0 0 0,0 0-1 0 0,0 0 1 0 0,-2 0-1 0 0,0 0 18 0 0,0 0 0 0 0,0 0 0 0 0,0 0 0 0 0,0 1 0 0 0,0-1 0 0 0,-1 1 0 0 0,1 0 0 0 0,0 0 0 0 0,0 0 0 0 0,0 0 0 0 0,-4 1 0 0 0,4-1-113 0 0,0 1-1 0 0,0 0 0 0 0,0 0 0 0 0,0 0 1 0 0,0 0-1 0 0,1 0 0 0 0,-1 0 1 0 0,0 1-1 0 0,1 0 0 0 0,-1-1 1 0 0,-3 4-1 0 0,5-4-61 0 0,0 0 0 0 0,0 0 0 0 0,0 0 1 0 0,0 0-1 0 0,1 0 0 0 0,-1 1 0 0 0,0-1 1 0 0,1 0-1 0 0,-1 0 0 0 0,1 1 0 0 0,-1-1 1 0 0,1 0-1 0 0,-1 1 0 0 0,1-1 0 0 0,0 0 0 0 0,0 1 1 0 0,0-1-1 0 0,0 0 0 0 0,0 1 0 0 0,0-1 1 0 0,0 1-1 0 0,0-1 0 0 0,0 0 0 0 0,1 1 0 0 0,0 1 1 0 0,1 3-756 0 0,1 0 0 0 0,1 0 0 0 0,-1-1 0 0 0,1 1-1 0 0,0-1 1 0 0,5 6 0 0 0,8 6-1178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8.959"/>
    </inkml:context>
    <inkml:brush xml:id="br0">
      <inkml:brushProperty name="width" value="0.05" units="cm"/>
      <inkml:brushProperty name="height" value="0.05" units="cm"/>
    </inkml:brush>
  </inkml:definitions>
  <inkml:trace contextRef="#ctx0" brushRef="#br0">1 35 9389 0 0,'0'0'13614'0'0,"1"-2"-13399"0"0,0 1 0 0 0,0-1 0 0 0,0 1 0 0 0,0-1-1 0 0,1 1 1 0 0,-1 0 0 0 0,1-1 0 0 0,-1 1 0 0 0,1 0 0 0 0,-1 0 0 0 0,1 0 0 0 0,1-1 0 0 0,28-4 623 0 0,-1 2 1 0 0,1 1-1 0 0,32 0 0 0 0,4 4-2595 0 0,-28-1-1705 0 0,-24-2-4882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0.376"/>
    </inkml:context>
    <inkml:brush xml:id="br0">
      <inkml:brushProperty name="width" value="0.05" units="cm"/>
      <inkml:brushProperty name="height" value="0.05" units="cm"/>
    </inkml:brush>
  </inkml:definitions>
  <inkml:trace contextRef="#ctx0" brushRef="#br0">151 10 552 0 0,'-23'-9'9997'0'0,"15"18"-9040"0"0,0 1-1 0 0,1 0 1 0 0,0 0-1 0 0,1 0 1 0 0,-1 1-1 0 0,2 0 1 0 0,0 0-1 0 0,-5 15 1 0 0,-26 103 1671 0 0,27-88-1563 0 0,3-17-617 0 0,1 0 0 0 0,1 0 0 0 0,1 1 1 0 0,1-1-1 0 0,3 42 0 0 0,-1-59-387 0 0,1 0 0 0 0,-1 0 1 0 0,2 0-1 0 0,-1 0 0 0 0,1 0 0 0 0,0 0 1 0 0,0-1-1 0 0,0 1 0 0 0,1-1 0 0 0,0 0 1 0 0,0 0-1 0 0,1 0 0 0 0,0 0 0 0 0,0 0 1 0 0,0-1-1 0 0,1 0 0 0 0,0 0 0 0 0,0 0 1 0 0,0 0-1 0 0,1-1 0 0 0,-1 0 0 0 0,1 0 1 0 0,0 0-1 0 0,11 5 0 0 0,-11-8-337 0 0,0 1-1 0 0,0-1 1 0 0,1 0-1 0 0,-1 0 1 0 0,0 0 0 0 0,0-1-1 0 0,1 0 1 0 0,-1 0-1 0 0,0-1 1 0 0,1 0 0 0 0,6-1-1 0 0,67-26-7804 0 0,-76 26 7493 0 0,25-9-1996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0.834"/>
    </inkml:context>
    <inkml:brush xml:id="br0">
      <inkml:brushProperty name="width" value="0.05" units="cm"/>
      <inkml:brushProperty name="height" value="0.05" units="cm"/>
    </inkml:brush>
  </inkml:definitions>
  <inkml:trace contextRef="#ctx0" brushRef="#br0">149 31 704 0 0,'0'-2'453'0'0,"-1"0"1"0"0,1 0-1 0 0,-1 1 1 0 0,1-1-1 0 0,-1 0 0 0 0,0 1 1 0 0,0-1-1 0 0,0 1 1 0 0,1-1-1 0 0,-1 1 0 0 0,-1-1 1 0 0,1 1-1 0 0,0-1 1 0 0,0 1-1 0 0,0 0 1 0 0,-1 0-1 0 0,1 0 0 0 0,-1 0 1 0 0,-2-2-1 0 0,3 3-208 0 0,0 0-1 0 0,0 0 0 0 0,0 1 1 0 0,0-1-1 0 0,0 0 0 0 0,0 1 1 0 0,0-1-1 0 0,0 0 1 0 0,0 1-1 0 0,0-1 0 0 0,0 1 1 0 0,0-1-1 0 0,0 1 0 0 0,0 0 1 0 0,1-1-1 0 0,-1 1 1 0 0,0 0-1 0 0,0 0 0 0 0,1 0 1 0 0,-1-1-1 0 0,0 1 0 0 0,1 0 1 0 0,-1 2-1 0 0,-7 10 951 0 0,2 0 0 0 0,0 0 0 0 0,-6 22 0 0 0,9-28-1045 0 0,-7 23 642 0 0,-5 11 832 0 0,2 0 1 0 0,-15 80-1 0 0,26-110-1397 0 0,1 0 0 0 0,0 1 0 0 0,1 0 1 0 0,0-1-1 0 0,1 1 0 0 0,0-1 0 0 0,1 1 1 0 0,0-1-1 0 0,1 0 0 0 0,0 0 0 0 0,0 0 0 0 0,2 0 1 0 0,-1 0-1 0 0,1-1 0 0 0,12 18 0 0 0,-15-25-267 0 0,1 0 0 0 0,0 0 0 0 0,0 0 0 0 0,0-1-1 0 0,0 1 1 0 0,0-1 0 0 0,0 0 0 0 0,1 0 0 0 0,-1 0-1 0 0,1 0 1 0 0,-1 0 0 0 0,1-1 0 0 0,0 0 0 0 0,0 0-1 0 0,0 0 1 0 0,-1 0 0 0 0,1 0 0 0 0,0-1 0 0 0,0 0-1 0 0,0 0 1 0 0,0 0 0 0 0,0 0 0 0 0,0 0 0 0 0,0-1-1 0 0,0 0 1 0 0,0 0 0 0 0,4-1 0 0 0,-1 0-591 0 0,-1-1 0 0 0,0 1 0 0 0,0-1 0 0 0,1-1 0 0 0,-2 1 0 0 0,11-8 0 0 0,-11 7-518 0 0,-1 0-1 0 0,0 0 0 0 0,0 0 1 0 0,0 0-1 0 0,0-1 0 0 0,-1 1 0 0 0,0-1 1 0 0,3-6-1 0 0,-2 4-1247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1.179"/>
    </inkml:context>
    <inkml:brush xml:id="br0">
      <inkml:brushProperty name="width" value="0.05" units="cm"/>
      <inkml:brushProperty name="height" value="0.05" units="cm"/>
    </inkml:brush>
  </inkml:definitions>
  <inkml:trace contextRef="#ctx0" brushRef="#br0">29 23 696 0 0,'-29'-2'8010'0'0,"51"-1"31"0"0,19 0-2474 0 0,-12 1-5095 0 0,68 0 2635 0 0,-23 2-4777 0 0,-1-7-8140 0 0,-55 4 7338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1.568"/>
    </inkml:context>
    <inkml:brush xml:id="br0">
      <inkml:brushProperty name="width" value="0.05" units="cm"/>
      <inkml:brushProperty name="height" value="0.05" units="cm"/>
    </inkml:brush>
  </inkml:definitions>
  <inkml:trace contextRef="#ctx0" brushRef="#br0">1 54 548 0 0,'1'-4'630'0'0,"1"1"0"0"0,0-1-1 0 0,0 1 1 0 0,0 0 0 0 0,0 0 0 0 0,1 0 0 0 0,-1 0-1 0 0,1 0 1 0 0,0 0 0 0 0,0 1 0 0 0,0-1 0 0 0,0 1 0 0 0,0 0-1 0 0,0 0 1 0 0,1 0 0 0 0,-1 0 0 0 0,1 1 0 0 0,6-3-1 0 0,-5 4-146 0 0,-1-1 0 0 0,1 1-1 0 0,0 0 1 0 0,0 0 0 0 0,0 0-1 0 0,0 1 1 0 0,-1-1-1 0 0,1 1 1 0 0,0 1 0 0 0,-1-1-1 0 0,1 1 1 0 0,-1-1 0 0 0,6 4-1 0 0,3 2 107 0 0,-1 1-1 0 0,1 0 1 0 0,-1 1-1 0 0,-1 0 0 0 0,1 1 1 0 0,-2 0-1 0 0,1 1 1 0 0,13 19-1 0 0,-15-18-264 0 0,-1 1 1 0 0,0 0 0 0 0,-1 1-1 0 0,0-1 1 0 0,-1 2-1 0 0,-1-1 1 0 0,0 0-1 0 0,-1 1 1 0 0,0 0-1 0 0,-1 0 1 0 0,-1 0 0 0 0,0 25-1 0 0,-2-28-176 0 0,-1 0 0 0 0,-1-1-1 0 0,0 1 1 0 0,0 0 0 0 0,-1-1 0 0 0,-1 1-1 0 0,0-1 1 0 0,-1 0 0 0 0,0 0 0 0 0,0-1 0 0 0,-1 1-1 0 0,0-1 1 0 0,-1 0 0 0 0,0-1 0 0 0,-1 0-1 0 0,-14 13 1 0 0,10-10-538 0 0,-1-1 0 0 0,-1-1 0 0 0,-24 16 0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2.039"/>
    </inkml:context>
    <inkml:brush xml:id="br0">
      <inkml:brushProperty name="width" value="0.05" units="cm"/>
      <inkml:brushProperty name="height" value="0.05" units="cm"/>
    </inkml:brush>
  </inkml:definitions>
  <inkml:trace contextRef="#ctx0" brushRef="#br0">1 28 528 0 0,'6'1'14096'0'0,"11"1"-6180"0"0,20 2-3801 0 0,54 1-1664 0 0,-69-5-1749 0 0,1-1 1 0 0,-1-1-1 0 0,43-10 1 0 0,21-12-5885 0 0,-82 23 3777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2.379"/>
    </inkml:context>
    <inkml:brush xml:id="br0">
      <inkml:brushProperty name="width" value="0.05" units="cm"/>
      <inkml:brushProperty name="height" value="0.05" units="cm"/>
    </inkml:brush>
  </inkml:definitions>
  <inkml:trace contextRef="#ctx0" brushRef="#br0">0 7 200 0 0,'12'5'7784'0'0,"5"1"-3476"0"0,18-5 883 0 0,43-4 1 0 0,36-9-1287 0 0,-111 12-3892 0 0,2-1-47 0 0,2-2-4482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8.386"/>
    </inkml:context>
    <inkml:brush xml:id="br0">
      <inkml:brushProperty name="width" value="0.05" units="cm"/>
      <inkml:brushProperty name="height" value="0.05" units="cm"/>
    </inkml:brush>
  </inkml:definitions>
  <inkml:trace contextRef="#ctx0" brushRef="#br0">0 174 4 0 0,'2'2'287'0'0,"1"0"0"0"0,-1 0 0 0 0,0 0 0 0 0,0 1 0 0 0,0-1 0 0 0,0 1 1 0 0,-1 0-1 0 0,1-1 0 0 0,-1 1 0 0 0,1 0 0 0 0,-1 0 0 0 0,0 0 0 0 0,0 0 0 0 0,0 0 0 0 0,0 5 0 0 0,3 4 534 0 0,12 32 803 0 0,55 139 3148 0 0,-56-150-3011 0 0,1-1-1 0 0,2 0 1 0 0,32 42 799 0 0,-32-101-691 0 0,4-52-698 0 0,-5 11-139 0 0,42-100-1 0 0,75-109 1766 0 0,-134 276-2898 0 0,0 1 61 0 0,0 0 0 0 0,0-1 0 0 0,0 1 0 0 0,0 0 0 0 0,0-1 0 0 0,0 1 0 0 0,0 0 0 0 0,0-1 0 0 0,0 1 0 0 0,0 0 0 0 0,0-1 0 0 0,0 1 0 0 0,0 0 0 0 0,0-1 0 0 0,0 1 0 0 0,0 0 0 0 0,1-1 0 0 0,-1 1 0 0 0,0 0 1 0 0,0-1-1 0 0,0 1 0 0 0,0 0 0 0 0,1 0 0 0 0,-1-1 0 0 0,0 1 0 0 0,0 0 0 0 0,1 0 0 0 0,-1-1 0 0 0,0 1 0 0 0,1 0 0 0 0,-1 0 0 0 0,0 0 0 0 0,0-1 0 0 0,1 1 0 0 0,-1 0 0 0 0,1 0 0 0 0,12 6-2523 0 0,6 14-3212 0 0,-10-9 2832 0 0,-1 1 421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8.730"/>
    </inkml:context>
    <inkml:brush xml:id="br0">
      <inkml:brushProperty name="width" value="0.05" units="cm"/>
      <inkml:brushProperty name="height" value="0.05" units="cm"/>
    </inkml:brush>
  </inkml:definitions>
  <inkml:trace contextRef="#ctx0" brushRef="#br0">1154 15 604 0 0,'0'0'1003'0'0,"-18"-13"4395"0"0,1 12-4621 0 0,-1 0 0 0 0,1 1 0 0 0,0 1 0 0 0,-1 1 0 0 0,1 0-1 0 0,0 1 1 0 0,0 1 0 0 0,0 1 0 0 0,1 0 0 0 0,-20 10 0 0 0,35-15-666 0 0,0 0 0 0 0,0 0 0 0 0,0 1 0 0 0,0-1 0 0 0,0 1 0 0 0,0-1 0 0 0,0 1 0 0 0,0-1 0 0 0,0 1 0 0 0,0 0 0 0 0,0-1 0 0 0,0 1 0 0 0,0 0 0 0 0,0 0 0 0 0,0 0 1 0 0,0 0-1 0 0,1-1 0 0 0,-1 1 0 0 0,0 0 0 0 0,1 0 0 0 0,-1 1 0 0 0,1-1 0 0 0,-1 0 0 0 0,1 0 0 0 0,0 0 0 0 0,-1 0 0 0 0,1 3 0 0 0,0-3 8 0 0,1 1 0 0 0,0 0-1 0 0,0-1 1 0 0,0 1 0 0 0,0-1-1 0 0,0 1 1 0 0,0-1 0 0 0,0 0-1 0 0,0 1 1 0 0,0-1 0 0 0,1 0-1 0 0,-1 0 1 0 0,0 1 0 0 0,1-1-1 0 0,-1 0 1 0 0,3 0 0 0 0,10 8 512 0 0,2-2 0 0 0,29 11 1 0 0,-41-17-537 0 0,45 16 773 0 0,52 20 536 0 0,-91-33-1239 0 0,-1 1 1 0 0,0 0-1 0 0,0 1 1 0 0,-1 0-1 0 0,0 0 0 0 0,0 0 1 0 0,0 1-1 0 0,7 9 1 0 0,-14-15-139 0 0,0 0 0 0 0,0 1 0 0 0,0-1 0 0 0,0 0 0 0 0,0 1 0 0 0,0-1 0 0 0,0 1 0 0 0,0-1 1 0 0,-1 1-1 0 0,1-1 0 0 0,-1 1 0 0 0,1-1 0 0 0,-1 1 0 0 0,0-1 0 0 0,0 1 0 0 0,1 0 0 0 0,-1-1 0 0 0,0 1 0 0 0,0 0 1 0 0,-1-1-1 0 0,1 1 0 0 0,0 0 0 0 0,0-1 0 0 0,-2 4 0 0 0,0-2 0 0 0,1-1 0 0 0,-1 1-1 0 0,0 0 1 0 0,0-1 0 0 0,0 1 0 0 0,-1-1-1 0 0,1 1 1 0 0,-1-1 0 0 0,1 0 0 0 0,-1 0-1 0 0,-5 2 1 0 0,-5 3 25 0 0,-1 0 0 0 0,-1-1 0 0 0,1-1-1 0 0,-18 4 1 0 0,3-3-70 0 0,-1-2 0 0 0,1-1 0 0 0,0-1 0 0 0,-48-3 0 0 0,15-1-3365 0 0</inkml:trace>
  <inkml:trace contextRef="#ctx0" brushRef="#br0" timeOffset="0.91">0 673 136 0 0,'1'3'9591'0'0,"23"0"-6694"0"0,34 0-1377 0 0,566-39 6772 0 0,-170 4-4903 0 0,-319 29-2441 0 0,-31 1 637 0 0,136-18 0 0 0,-228 16-5136 0 0,-34 12-6477 0 0,17-6 7225 0 0</inkml:trace>
  <inkml:trace contextRef="#ctx0" brushRef="#br0" timeOffset="1.91">644 1026 476 0 0,'-2'2'595'0'0,"0"0"0"0"0,0 0-1 0 0,0 0 1 0 0,0 0 0 0 0,0 0 0 0 0,0 0-1 0 0,1 0 1 0 0,-1 1 0 0 0,1-1 0 0 0,0 0-1 0 0,0 1 1 0 0,0 0 0 0 0,0-1 0 0 0,0 1-1 0 0,0-1 1 0 0,1 1 0 0 0,-1 0 0 0 0,1 0 0 0 0,-1 3-1 0 0,1 63 3926 0 0,1-40-3139 0 0,-15 146 2937 0 0,0-2-1384 0 0,14-141-3604 0 0,6 50 0 0 0,-3-74-2155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09.100"/>
    </inkml:context>
    <inkml:brush xml:id="br0">
      <inkml:brushProperty name="width" value="0.05" units="cm"/>
      <inkml:brushProperty name="height" value="0.05" units="cm"/>
    </inkml:brush>
  </inkml:definitions>
  <inkml:trace contextRef="#ctx0" brushRef="#br0">1 297 668 0 0,'1'-11'672'0'0,"0"-1"0"0"0,1 0 0 0 0,1 1-1 0 0,0 0 1 0 0,1 0 0 0 0,0 0 0 0 0,1 0 0 0 0,0 0-1 0 0,0 1 1 0 0,1 0 0 0 0,0 0 0 0 0,1 0 0 0 0,0 1-1 0 0,1 0 1 0 0,0 1 0 0 0,0-1 0 0 0,12-7 0 0 0,-6 4 37 0 0,1 0 0 0 0,0 1 0 0 0,1 0 1 0 0,0 2-1 0 0,1 0 0 0 0,0 1 0 0 0,1 0 1 0 0,0 1-1 0 0,34-7 0 0 0,-43 12-457 0 0,1 1 1 0 0,0 0-1 0 0,-1 1 0 0 0,1 0 0 0 0,0 1 0 0 0,-1 0 0 0 0,1 0 1 0 0,-1 1-1 0 0,1 0 0 0 0,-1 1 0 0 0,0 0 0 0 0,10 5 0 0 0,-15-6-169 0 0,0-1 0 0 0,-1 1 0 0 0,0 0 0 0 0,1 1-1 0 0,-1-1 1 0 0,0 1 0 0 0,0-1 0 0 0,0 1-1 0 0,-1 0 1 0 0,1 0 0 0 0,-1 0 0 0 0,1 0-1 0 0,-1 1 1 0 0,0-1 0 0 0,0 0 0 0 0,-1 1-1 0 0,1 0 1 0 0,-1-1 0 0 0,1 1 0 0 0,-1 0-1 0 0,0 0 1 0 0,-1 0 0 0 0,1 0 0 0 0,-1 0-1 0 0,0 0 1 0 0,0 0 0 0 0,0-1 0 0 0,0 1-1 0 0,0 0 1 0 0,-3 8 0 0 0,0-1 54 0 0,0 0-1 0 0,-1 0 1 0 0,0 0-1 0 0,-1 0 1 0 0,0-1-1 0 0,-1 0 1 0 0,0 0-1 0 0,-10 12 1 0 0,12-16-147 0 0,-1-1 1 0 0,0 1 0 0 0,0-1 0 0 0,-1-1 0 0 0,1 1-1 0 0,-1-1 1 0 0,0 0 0 0 0,0 0 0 0 0,-1 0-1 0 0,1-1 1 0 0,-1 0 0 0 0,1 0 0 0 0,-1-1-1 0 0,-11 3 1 0 0,30-6 80 0 0,1 0 1 0 0,0 1-1 0 0,-1 1 0 0 0,1 0 0 0 0,-1 1 1 0 0,1 0-1 0 0,14 5 0 0 0,3 2 127 0 0,53 23 0 0 0,-52-16 196 0 0,0 1-1 0 0,-2 1 0 0 0,0 2 1 0 0,-1 1-1 0 0,-1 1 0 0 0,25 27 1 0 0,-44-40 1713 0 0,1 2-5768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18.600"/>
    </inkml:context>
    <inkml:brush xml:id="br0">
      <inkml:brushProperty name="width" value="0.05" units="cm"/>
      <inkml:brushProperty name="height" value="0.05" units="cm"/>
    </inkml:brush>
  </inkml:definitions>
  <inkml:trace contextRef="#ctx0" brushRef="#br0">61 22 256 0 0,'16'-21'12923'0'0,"-15"35"-10066"0"0,-35 134 1873 0 0,21-102-3615 0 0,2 1 0 0 0,-5 54 0 0 0,15-90-1669 0 0,-2 16 1713 0 0,5-17-4887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9.343"/>
    </inkml:context>
    <inkml:brush xml:id="br0">
      <inkml:brushProperty name="width" value="0.05" units="cm"/>
      <inkml:brushProperty name="height" value="0.05" units="cm"/>
    </inkml:brush>
  </inkml:definitions>
  <inkml:trace contextRef="#ctx0" brushRef="#br0">1 226 900 0 0,'1'-2'468'0'0,"1"0"-1"0"0,-1 1 1 0 0,1-1-1 0 0,0 0 1 0 0,0 1-1 0 0,0-1 1 0 0,0 1-1 0 0,0 0 1 0 0,0 0 0 0 0,0-1-1 0 0,0 2 1 0 0,0-1-1 0 0,1 0 1 0 0,-1 0-1 0 0,0 1 1 0 0,1-1-1 0 0,-1 1 1 0 0,0-1 0 0 0,1 1-1 0 0,-1 0 1 0 0,0 0-1 0 0,1 0 1 0 0,-1 1-1 0 0,1-1 1 0 0,4 2-1 0 0,-2 0 146 0 0,-1 1 0 0 0,1 0 0 0 0,0 1 0 0 0,-1-1 0 0 0,1 1 0 0 0,-1 0-1 0 0,0 0 1 0 0,-1 0 0 0 0,1 0 0 0 0,3 6 0 0 0,38 62 2875 0 0,-38-57-2808 0 0,1-1 0 0 0,0 0 0 0 0,1-1 0 0 0,1 0 0 0 0,0 0-1 0 0,23 22 1 0 0,-32-35-618 0 0,0 1 1 0 0,1 0-1 0 0,-1 0 0 0 0,0-1 0 0 0,0 1 0 0 0,1-1 0 0 0,-1 1 1 0 0,0-1-1 0 0,0 1 0 0 0,1-1 0 0 0,-1 0 0 0 0,1 0 0 0 0,-1 0 1 0 0,0 1-1 0 0,1-1 0 0 0,-1-1 0 0 0,0 1 0 0 0,1 0 0 0 0,-1 0 1 0 0,1 0-1 0 0,-1-1 0 0 0,0 1 0 0 0,3-2 0 0 0,-1 1 2 0 0,1-1 1 0 0,-1-1-1 0 0,1 1 0 0 0,-1-1 1 0 0,0 1-1 0 0,0-1 0 0 0,0 0 1 0 0,3-4-1 0 0,4-6 31 0 0,0-2 0 0 0,15-27 1 0 0,-24 41-73 0 0,10-22-166 0 0,-1 0 0 0 0,-1 0 0 0 0,-1-1 0 0 0,-1 0-1 0 0,-1 0 1 0 0,-2-1 0 0 0,0 0 0 0 0,-1 0-1 0 0,-1 0 1 0 0,-3-38 0 0 0,3 41-1948 0 0,-2 20 1654 0 0,0 1 1 0 0,1 0 0 0 0,0 0 0 0 0,-1 0 0 0 0,1 0-1 0 0,-1 0 1 0 0,1 0 0 0 0,0 0 0 0 0,0 1-1 0 0,-1-1 1 0 0,1 0 0 0 0,0 0 0 0 0,0 0-1 0 0,0 1 1 0 0,0-1 0 0 0,0 1 0 0 0,0-1-1 0 0,0 1 1 0 0,0-1 0 0 0,0 1 0 0 0,1-1 0 0 0,-1 1-1 0 0,0 0 1 0 0,2-1 0 0 0,8 0-2284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18.999"/>
    </inkml:context>
    <inkml:brush xml:id="br0">
      <inkml:brushProperty name="width" value="0.05" units="cm"/>
      <inkml:brushProperty name="height" value="0.05" units="cm"/>
    </inkml:brush>
  </inkml:definitions>
  <inkml:trace contextRef="#ctx0" brushRef="#br0">29 32 808 0 0,'-14'-8'745'0'0,"-1"-10"13708"0"0,16 17-14297 0 0,19-1 3054 0 0,216 2 3630 0 0,-101-2-3786 0 0,-131 2-2632 0 0,2 0-3464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0.315"/>
    </inkml:context>
    <inkml:brush xml:id="br0">
      <inkml:brushProperty name="width" value="0.05" units="cm"/>
      <inkml:brushProperty name="height" value="0.05" units="cm"/>
    </inkml:brush>
  </inkml:definitions>
  <inkml:trace contextRef="#ctx0" brushRef="#br0">143 37 284 0 0,'0'-2'562'0'0,"0"0"0"0"0,0 1 0 0 0,0-1 0 0 0,-1 0-1 0 0,1 1 1 0 0,0-1 0 0 0,-1 0 0 0 0,1 1 0 0 0,-1-1 0 0 0,1 1 0 0 0,-1-1 0 0 0,0 0-1 0 0,0 1 1 0 0,0-1 0 0 0,1 1 0 0 0,-1 0 0 0 0,-1-1 0 0 0,1 1 0 0 0,0 0 0 0 0,0 0-1 0 0,0 0 1 0 0,-4-3 1054 0 0,-16 25 2109 0 0,8 1-2528 0 0,-9 15 648 0 0,-23 54 0 0 0,41-81-1576 0 0,0-1 1 0 0,1 1-1 0 0,0 0 0 0 0,0 0 0 0 0,1 0 1 0 0,1 1-1 0 0,0-1 0 0 0,0 0 1 0 0,1 1-1 0 0,0-1 0 0 0,2 15 0 0 0,-1-21-208 0 0,0-1-1 0 0,0 1 0 0 0,0 0 1 0 0,1-1-1 0 0,-1 0 0 0 0,1 1 1 0 0,0-1-1 0 0,-1 0 0 0 0,2 0 1 0 0,-1 0-1 0 0,0 0 0 0 0,1 0 1 0 0,-1 0-1 0 0,1 0 0 0 0,0-1 1 0 0,0 0-1 0 0,0 1 0 0 0,0-1 1 0 0,0 0-1 0 0,0-1 0 0 0,1 1 0 0 0,-1 0 1 0 0,1-1-1 0 0,-1 0 0 0 0,1 0 1 0 0,-1 0-1 0 0,1 0 0 0 0,0-1 1 0 0,-1 1-1 0 0,1-1 0 0 0,0 0 1 0 0,6 0-1 0 0,-2-1-476 0 0,0 0 0 0 0,0 0-1 0 0,1 0 1 0 0,-1-1 0 0 0,0 0 0 0 0,8-5-1 0 0,-8 4-1168 0 0,-1 0-1 0 0,0-1 1 0 0,0 0-1 0 0,0 0 1 0 0,12-10-1 0 0,-9 4-1101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0.669"/>
    </inkml:context>
    <inkml:brush xml:id="br0">
      <inkml:brushProperty name="width" value="0.05" units="cm"/>
      <inkml:brushProperty name="height" value="0.05" units="cm"/>
    </inkml:brush>
  </inkml:definitions>
  <inkml:trace contextRef="#ctx0" brushRef="#br0">40 231 388 0 0,'-10'-9'1573'0'0,"-14"-16"8641"0"0,41 4-5431 0 0,-10 16-4348 0 0,-1 0-1 0 0,0-1 1 0 0,1 1 0 0 0,-2-1 0 0 0,1-1 0 0 0,-1 1 0 0 0,0-1 0 0 0,7-10 0 0 0,-11 14-361 0 0,0 0 0 0 0,0 0 0 0 0,0 1 0 0 0,-1-1 0 0 0,1 0 0 0 0,-1 0 1 0 0,1 0-1 0 0,-1 0 0 0 0,0 0 0 0 0,0 1 0 0 0,0-1 0 0 0,-1 0 0 0 0,1 0 0 0 0,-1 0 0 0 0,1 0 0 0 0,-1 0 0 0 0,0 1 0 0 0,0-1 0 0 0,0 0 0 0 0,-1 1 0 0 0,1-1 0 0 0,-1 1 0 0 0,1-1 0 0 0,-1 1 0 0 0,0 0 0 0 0,0-1 0 0 0,0 1 0 0 0,-3-2 0 0 0,-24-20 805 0 0,28 23-917 0 0,0 0 1 0 0,0 0-1 0 0,0 1 1 0 0,0-1-1 0 0,0 0 0 0 0,-1 1 1 0 0,1-1-1 0 0,0 1 0 0 0,-1-1 1 0 0,1 1-1 0 0,0 0 0 0 0,-1 0 1 0 0,1-1-1 0 0,0 1 1 0 0,-1 0-1 0 0,1 0 0 0 0,0 0 1 0 0,-1 0-1 0 0,1 1 0 0 0,0-1 1 0 0,-1 0-1 0 0,1 1 0 0 0,-3 0 1 0 0,4 0-120 0 0,0 0 1 0 0,0-1 0 0 0,-1 1 0 0 0,1 0-1 0 0,0 0 1 0 0,0 0 0 0 0,0 0-1 0 0,0 0 1 0 0,0 0 0 0 0,0 0-1 0 0,0 0 1 0 0,1-1 0 0 0,-1 1 0 0 0,0 0-1 0 0,0 0 1 0 0,1 0 0 0 0,-1 0-1 0 0,1-1 1 0 0,-1 1 0 0 0,0 0-1 0 0,1 0 1 0 0,-1-1 0 0 0,2 2-1 0 0,12 18-3571 0 0,-3-7 1138 0 0,7 3 374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1.013"/>
    </inkml:context>
    <inkml:brush xml:id="br0">
      <inkml:brushProperty name="width" value="0.05" units="cm"/>
      <inkml:brushProperty name="height" value="0.05" units="cm"/>
    </inkml:brush>
  </inkml:definitions>
  <inkml:trace contextRef="#ctx0" brushRef="#br0">219 2 440 0 0,'-3'-1'705'0'0,"-1"1"-1"0"0,1 0 1 0 0,0 0 0 0 0,-1 0-1 0 0,1 0 1 0 0,0 1-1 0 0,0-1 1 0 0,-1 1 0 0 0,1 0-1 0 0,0 0 1 0 0,0 0 0 0 0,0 1-1 0 0,0-1 1 0 0,-4 3 0 0 0,1 0 21 0 0,0 0 0 0 0,0 1 0 0 0,1 0 1 0 0,0 0-1 0 0,0 0 0 0 0,-6 8 1 0 0,-3 8 609 0 0,0 1 1 0 0,-19 42 0 0 0,28-52-602 0 0,-6 11 416 0 0,1 2 1 0 0,1-1-1 0 0,-11 51 1 0 0,18-62-831 0 0,0 0 1 0 0,0 0-1 0 0,1 0 0 0 0,1 0 1 0 0,1 1-1 0 0,-1-1 1 0 0,2 0-1 0 0,0 0 1 0 0,6 22-1 0 0,-6-32-444 0 0,-1 0-1 0 0,1 1 0 0 0,-1-1 1 0 0,1 0-1 0 0,0 0 1 0 0,0 0-1 0 0,0 0 0 0 0,1-1 1 0 0,-1 1-1 0 0,1 0 0 0 0,-1-1 1 0 0,1 0-1 0 0,0 0 1 0 0,0 0-1 0 0,0 0 0 0 0,0 0 1 0 0,0 0-1 0 0,6 2 1 0 0,-1-2-1220 0 0,-1 0 1 0 0,1 0-1 0 0,-1-1 1 0 0,1 0 0 0 0,0 0-1 0 0,0-1 1 0 0,11-1-1 0 0,0 0-1327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1.714"/>
    </inkml:context>
    <inkml:brush xml:id="br0">
      <inkml:brushProperty name="width" value="0.05" units="cm"/>
      <inkml:brushProperty name="height" value="0.05" units="cm"/>
    </inkml:brush>
  </inkml:definitions>
  <inkml:trace contextRef="#ctx0" brushRef="#br0">219 6 448 0 0,'-4'-1'877'0'0,"-1"-1"0"0"0,1 1-1 0 0,-1 1 1 0 0,1-1 0 0 0,-1 0 0 0 0,1 1-1 0 0,-1 0 1 0 0,0 0 0 0 0,1 1 0 0 0,-1-1-1 0 0,1 1 1 0 0,-1 0 0 0 0,1 0 0 0 0,-8 3-1 0 0,4-1-224 0 0,0 1 0 0 0,0 0-1 0 0,0 1 1 0 0,1 0-1 0 0,0 0 1 0 0,0 0 0 0 0,-10 11-1 0 0,10-9-313 0 0,0 1-1 0 0,0 0 0 0 0,0 0 1 0 0,1 1-1 0 0,0 0 0 0 0,1 0 1 0 0,0 0-1 0 0,0 1 0 0 0,1 0 1 0 0,1-1-1 0 0,-1 1 0 0 0,2 1 1 0 0,-4 16-1 0 0,7-23-240 0 0,-1 1 0 0 0,1-1 0 0 0,-1 0 0 0 0,1 0 1 0 0,1 0-1 0 0,-1 0 0 0 0,0 0 0 0 0,1 0 0 0 0,0-1 0 0 0,0 1 0 0 0,0 0 1 0 0,0-1-1 0 0,1 0 0 0 0,-1 1 0 0 0,1-1 0 0 0,0 0 0 0 0,0 0 0 0 0,0-1 1 0 0,0 1-1 0 0,1 0 0 0 0,-1-1 0 0 0,1 0 0 0 0,0 0 0 0 0,-1 0 0 0 0,1 0 1 0 0,0-1-1 0 0,0 1 0 0 0,0-1 0 0 0,8 1 0 0 0,-9-1-67 0 0,1 0-1 0 0,0 0 0 0 0,0 0 1 0 0,-1-1-1 0 0,1 1 0 0 0,0-1 1 0 0,0 0-1 0 0,0 0 0 0 0,0 0 1 0 0,-1-1-1 0 0,1 0 0 0 0,0 1 1 0 0,0-1-1 0 0,-1-1 0 0 0,1 1 1 0 0,0 0-1 0 0,-1-1 1 0 0,0 0-1 0 0,1 0 0 0 0,-1 0 1 0 0,0 0-1 0 0,0 0 0 0 0,0-1 1 0 0,0 1-1 0 0,0-1 0 0 0,-1 0 1 0 0,1 0-1 0 0,-1 0 0 0 0,1 0 1 0 0,-1 0-1 0 0,0 0 1 0 0,2-6-1 0 0,-3 5-5 0 0,1-1 1 0 0,-1 1-1 0 0,0-1 1 0 0,0 0 0 0 0,0 1-1 0 0,0-1 1 0 0,-1 0-1 0 0,0 1 1 0 0,0-1-1 0 0,0 0 1 0 0,-1 0-1 0 0,0 1 1 0 0,0-1-1 0 0,0 0 1 0 0,0 1 0 0 0,-1-1-1 0 0,1 1 1 0 0,-1-1-1 0 0,0 1 1 0 0,-5-7-1 0 0,1 3-448 0 0,-1 1-1 0 0,0-1 1 0 0,-1 1 0 0 0,1 0-1 0 0,-1 1 1 0 0,-1-1-1 0 0,1 2 1 0 0,-14-8 0 0 0,19 12-571 0 0,0-2-965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2.188"/>
    </inkml:context>
    <inkml:brush xml:id="br0">
      <inkml:brushProperty name="width" value="0.05" units="cm"/>
      <inkml:brushProperty name="height" value="0.05" units="cm"/>
    </inkml:brush>
  </inkml:definitions>
  <inkml:trace contextRef="#ctx0" brushRef="#br0">1 46 740 0 0,'3'-4'531'0'0,"0"0"0"0"0,1 1 0 0 0,-1-1 0 0 0,1 1 0 0 0,0 0 0 0 0,0 0 0 0 0,0 0 0 0 0,0 0 0 0 0,1 1 0 0 0,-1-1 0 0 0,1 1 0 0 0,-1 0-1 0 0,1 1 1 0 0,0-1 0 0 0,0 1 0 0 0,0 0 0 0 0,0 0 0 0 0,0 1 0 0 0,0-1 0 0 0,0 1 0 0 0,0 0 0 0 0,0 1 0 0 0,0-1 0 0 0,0 1 0 0 0,0 0 0 0 0,9 3 0 0 0,-8-1-151 0 0,0 0 0 0 0,0 0-1 0 0,0 0 1 0 0,-1 1 0 0 0,1 0 0 0 0,-1 1 0 0 0,0-1 0 0 0,5 6-1 0 0,-2 0 43 0 0,0 0 0 0 0,-1 0-1 0 0,0 1 1 0 0,0 0-1 0 0,-1 0 1 0 0,-1 0-1 0 0,0 1 1 0 0,0 0 0 0 0,-1 0-1 0 0,-1 0 1 0 0,0 1-1 0 0,0-1 1 0 0,-1 1-1 0 0,-1 0 1 0 0,0-1 0 0 0,-2 16-1 0 0,0-9-160 0 0,-1 0-1 0 0,-1 0 1 0 0,-1 0-1 0 0,0 0 1 0 0,-1-1-1 0 0,-2 0 1 0 0,0 0-1 0 0,0 0 1 0 0,-2-1-1 0 0,-11 19 1 0 0,18-34-419 0 0,-8 16-430 0 0,11-11-3086 0 0,10-5-4986 0 0,-1-4 6014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2.583"/>
    </inkml:context>
    <inkml:brush xml:id="br0">
      <inkml:brushProperty name="width" value="0.05" units="cm"/>
      <inkml:brushProperty name="height" value="0.05" units="cm"/>
    </inkml:brush>
  </inkml:definitions>
  <inkml:trace contextRef="#ctx0" brushRef="#br0">22 0 11097 0 0,'-5'1'7870'0'0,"-11"6"1720"0"0,20-3-9385 0 0,1 0 1 0 0,0 0 0 0 0,0-1 0 0 0,0 0 0 0 0,0 1-1 0 0,1-2 1 0 0,-1 1 0 0 0,1-1 0 0 0,0 1 0 0 0,9 1-1 0 0,-11-3-227 0 0,1 1 0 0 0,0-1 0 0 0,0 0 0 0 0,0 0 0 0 0,-1-1 0 0 0,1 1 0 0 0,0-1-1 0 0,0 0 1 0 0,0 0 0 0 0,0-1 0 0 0,0 1 0 0 0,0-1 0 0 0,9-3 0 0 0,2-17-93 0 0,-16 21 24 0 0,0 0 0 0 0,1 0 1 0 0,-1-1-1 0 0,0 1 0 0 0,1 0 0 0 0,-1 0 0 0 0,0-1 1 0 0,0 1-1 0 0,1 0 0 0 0,-1-1 0 0 0,0 1 1 0 0,0-1-1 0 0,0 1 0 0 0,1 0 0 0 0,-1-1 1 0 0,0 1-1 0 0,0 0 0 0 0,0-1 0 0 0,0 1 1 0 0,0-1-1 0 0,0 1 0 0 0,0 0 0 0 0,0-1 1 0 0,0 1-1 0 0,0-1 0 0 0,0 1 0 0 0,0 0 1 0 0,0-1-1 0 0,0 1 0 0 0,-1-1 0 0 0,1 1 0 0 0,0 0 1 0 0,0-1-1 0 0,0 1 0 0 0,0 0 0 0 0,-1-1 1 0 0,1 1-1 0 0,0 0 0 0 0,0-1 0 0 0,-1 1 1 0 0,1 0-1 0 0,0-1 0 0 0,-1 1 0 0 0,1 0 1 0 0,0 0-1 0 0,-1 0 0 0 0,1-1 0 0 0,0 1 1 0 0,-1 0-1 0 0,1 0 0 0 0,-1 0 0 0 0,1 0 0 0 0,0 0 1 0 0,-1-1-1 0 0,1 1 0 0 0,0 0 0 0 0,-1 0 1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3.047"/>
    </inkml:context>
    <inkml:brush xml:id="br0">
      <inkml:brushProperty name="width" value="0.05" units="cm"/>
      <inkml:brushProperty name="height" value="0.05" units="cm"/>
    </inkml:brush>
  </inkml:definitions>
  <inkml:trace contextRef="#ctx0" brushRef="#br0">182 367 220 0 0,'0'0'9848'0'0,"3"-1"-8154"0"0,21-7 415 0 0,16-5 913 0 0,-1-1 0 0 0,70-36 0 0 0,-98 44-2780 0 0,0-1 1 0 0,0 0-1 0 0,-1-1 0 0 0,0 0 0 0 0,0-1 1 0 0,-1 0-1 0 0,0-1 0 0 0,0 0 1 0 0,-1 0-1 0 0,-1-1 0 0 0,0 0 1 0 0,0 0-1 0 0,8-21 0 0 0,-10 21-45 0 0,-1 0-1 0 0,-1 0 1 0 0,0 0 0 0 0,0 0 0 0 0,2-21-1 0 0,-5 30-161 0 0,0 0-1 0 0,0 0 1 0 0,0 0 0 0 0,-1 0-1 0 0,1 0 1 0 0,0 0-1 0 0,-1 1 1 0 0,1-1 0 0 0,-1 0-1 0 0,0 0 1 0 0,0 0-1 0 0,1 1 1 0 0,-1-1-1 0 0,0 0 1 0 0,-1 1 0 0 0,1-1-1 0 0,-2-1 1 0 0,1 1-16 0 0,0 1 0 0 0,0 0 0 0 0,0 0 1 0 0,0 0-1 0 0,-1 0 0 0 0,1 0 0 0 0,0 0 0 0 0,-1 1 1 0 0,1-1-1 0 0,0 1 0 0 0,-1 0 0 0 0,1 0 0 0 0,-1-1 1 0 0,1 1-1 0 0,-1 1 0 0 0,1-1 0 0 0,-4 1 0 0 0,-15 3 19 0 0,0 1 0 0 0,1 1 0 0 0,-1 0-1 0 0,2 2 1 0 0,-1 0 0 0 0,1 1 0 0 0,-33 22-1 0 0,6 1 91 0 0,-72 63 0 0 0,96-76 39 0 0,1 2 0 0 0,-29 35 0 0 0,45-50-99 0 0,0 1 1 0 0,0 0-1 0 0,1 1 0 0 0,0-1 0 0 0,0 1 1 0 0,1 0-1 0 0,0 0 0 0 0,0 0 0 0 0,0 0 1 0 0,1 0-1 0 0,1 1 0 0 0,-1-1 0 0 0,1 10 0 0 0,2-12-8 0 0,0 0-1 0 0,0 1 0 0 0,1-1 0 0 0,-1 0 0 0 0,2 0 0 0 0,-1 0 0 0 0,1-1 0 0 0,-1 1 0 0 0,1-1 0 0 0,1 1 0 0 0,-1-1 0 0 0,1 0 0 0 0,0 0 0 0 0,0 0 0 0 0,1-1 0 0 0,-1 0 0 0 0,1 1 0 0 0,0-2 0 0 0,0 1 0 0 0,1 0 0 0 0,10 4 0 0 0,8 5 163 0 0,0-2 0 0 0,1-1-1 0 0,44 12 1 0 0,-40-14-176 0 0,1-2 0 0 0,0 0-1 0 0,55 2 1 0 0,-73-8-122 0 0,-1 0 0 0 0,1 0 0 0 0,-1-1-1 0 0,0-1 1 0 0,1 0 0 0 0,-1 0 0 0 0,0-1-1 0 0,0 0 1 0 0,-1-1 0 0 0,1-1 0 0 0,-1 1-1 0 0,0-2 1 0 0,13-7 0 0 0,-14 4-2321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3.646"/>
    </inkml:context>
    <inkml:brush xml:id="br0">
      <inkml:brushProperty name="width" value="0.05" units="cm"/>
      <inkml:brushProperty name="height" value="0.05" units="cm"/>
    </inkml:brush>
  </inkml:definitions>
  <inkml:trace contextRef="#ctx0" brushRef="#br0">3 1 8197 0 0,'-2'6'15614'0'0,"18"0"-12167"0"0,21 2-3405 0 0,237 13 3682 0 0,-214-19-6947 0 0,-2-2-3982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4.568"/>
    </inkml:context>
    <inkml:brush xml:id="br0">
      <inkml:brushProperty name="width" value="0.05" units="cm"/>
      <inkml:brushProperty name="height" value="0.05" units="cm"/>
    </inkml:brush>
  </inkml:definitions>
  <inkml:trace contextRef="#ctx0" brushRef="#br0">42 328 672 0 0,'6'1'7027'0'0,"-6"-1"-6911"0"0,2 15 3121 0 0,-2 17-575 0 0,-3 3-309 0 0,-2 0-1 0 0,-1-1 1 0 0,-22 67 0 0 0,28-102-2314 0 0,0 1-1 0 0,0 0 1 0 0,0 0 0 0 0,0 0 0 0 0,0 0 0 0 0,0 0-1 0 0,0 0 1 0 0,0 0 0 0 0,0 0 0 0 0,0 0-1 0 0,0 0 1 0 0,0-1 0 0 0,0 1 0 0 0,0 0 0 0 0,0 0-1 0 0,-1 0 1 0 0,1 0 0 0 0,0 0 0 0 0,0 0 0 0 0,0 0-1 0 0,0 0 1 0 0,0 0 0 0 0,0 0 0 0 0,0 0 0 0 0,0 0-1 0 0,0 0 1 0 0,0 0 0 0 0,-1 0 0 0 0,1 0 0 0 0,0 0-1 0 0,0 0 1 0 0,0 0 0 0 0,0 0 0 0 0,0 0-1 0 0,0 0 1 0 0,0 0 0 0 0,0 0 0 0 0,0 0 0 0 0,-1 0-1 0 0,1 0 1 0 0,0 0 0 0 0,0 0 0 0 0,0 0 0 0 0,0 0-1 0 0,0 0 1 0 0,0 0 0 0 0,0 0 0 0 0,0 0 0 0 0,0 0-1 0 0,0 0 1 0 0,-1 1 0 0 0,-1-20 492 0 0,1-25-340 0 0,33-146 362 0 0,3 63-40 0 0,-29 113-413 0 0,-1 1 1 0 0,2 0 0 0 0,0 0 0 0 0,0 0-1 0 0,1 1 1 0 0,1 1 0 0 0,0-1-1 0 0,0 1 1 0 0,1 1 0 0 0,16-14-1 0 0,-19 18-44 0 0,0 0 0 0 0,1 1 0 0 0,0 0 0 0 0,-1 1 0 0 0,1-1 0 0 0,1 1 0 0 0,-1 1 0 0 0,1 0 0 0 0,-1 0 0 0 0,1 0 0 0 0,0 1-1 0 0,0 1 1 0 0,0-1 0 0 0,0 1 0 0 0,0 1 0 0 0,0 0 0 0 0,16 2 0 0 0,-24-2-46 0 0,1 0 1 0 0,0 0-1 0 0,0 0 1 0 0,-1 1-1 0 0,1-1 1 0 0,0 0-1 0 0,-1 1 0 0 0,1 0 1 0 0,0-1-1 0 0,-1 1 1 0 0,1 0-1 0 0,-1 0 0 0 0,1 0 1 0 0,-1 0-1 0 0,1 0 1 0 0,-1 0-1 0 0,0 0 1 0 0,0 0-1 0 0,1 1 0 0 0,-1-1 1 0 0,0 0-1 0 0,0 1 1 0 0,0-1-1 0 0,-1 1 0 0 0,2 2 1 0 0,-2-2-17 0 0,1 1 0 0 0,-1-1 0 0 0,0 1 1 0 0,-1-1-1 0 0,1 1 0 0 0,0-1 0 0 0,-1 1 0 0 0,1-1 1 0 0,-1 1-1 0 0,0-1 0 0 0,0 0 0 0 0,0 1 0 0 0,0-1 0 0 0,0 0 1 0 0,-3 3-1 0 0,-4 7-98 0 0,-1 0-1 0 0,-1 0 1 0 0,0-1 0 0 0,-20 17 0 0 0,8-12-125 0 0,-1 0 0 0 0,-1-2 0 0 0,0-1 0 0 0,-1 0 0 0 0,-52 16 0 0 0,37-14-165 0 0,40-14 390 0 0,0-1-1 0 0,0 0 0 0 0,-1 0 1 0 0,1 0-1 0 0,0 1 1 0 0,0-1-1 0 0,0 0 1 0 0,0 1-1 0 0,-1-1 0 0 0,1 0 1 0 0,0 0-1 0 0,0 1 1 0 0,0-1-1 0 0,0 0 1 0 0,0 1-1 0 0,0-1 0 0 0,0 0 1 0 0,0 0-1 0 0,0 1 1 0 0,0-1-1 0 0,0 0 1 0 0,0 1-1 0 0,0-1 0 0 0,0 0 1 0 0,0 1-1 0 0,0-1 1 0 0,0 0-1 0 0,0 0 0 0 0,0 1 1 0 0,1-1-1 0 0,-1 0 1 0 0,0 0-1 0 0,0 1 1 0 0,0-1-1 0 0,0 0 0 0 0,1 0 1 0 0,-1 1-1 0 0,0-1 1 0 0,0 0-1 0 0,1 0 1 0 0,-1 0-1 0 0,0 1 0 0 0,0-1 1 0 0,1 0-1 0 0,-1 0 1 0 0,0 0-1 0 0,0 0 1 0 0,1 0-1 0 0,-1 0 0 0 0,0 0 1 0 0,1 1-1 0 0,-1-1 1 0 0,0 0-1 0 0,1 0 1 0 0,-1 0-1 0 0,1 0 0 0 0,19 10 72 0 0,-20-10-68 0 0,44 20 298 0 0,0 2 0 0 0,45 32 1 0 0,-76-46-209 0 0,-1 1 0 0 0,-1 0 0 0 0,0 1 0 0 0,0 0 0 0 0,-1 1 0 0 0,0 0 0 0 0,-1 0-1 0 0,0 1 1 0 0,-1 1 0 0 0,-1-1 0 0 0,11 23 0 0 0,-16-30-341 0 0,5 10-1052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9.808"/>
    </inkml:context>
    <inkml:brush xml:id="br0">
      <inkml:brushProperty name="width" value="0.05" units="cm"/>
      <inkml:brushProperty name="height" value="0.05" units="cm"/>
    </inkml:brush>
  </inkml:definitions>
  <inkml:trace contextRef="#ctx0" brushRef="#br0">0 1 588 0 0,'3'4'16933'0'0,"28"1"-11676"0"0,43 0-2327 0 0,56-9 2586 0 0,-76-4-9400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5"/>
    </inkml:context>
    <inkml:brush xml:id="br0">
      <inkml:brushProperty name="width" value="0.05" units="cm"/>
      <inkml:brushProperty name="height" value="0.05" units="cm"/>
    </inkml:brush>
  </inkml:definitions>
  <inkml:trace contextRef="#ctx0" brushRef="#br0">40 10 68 0 0,'-8'1'881'0'0,"-13"6"2551"0"0,11 1 3712 0 0,28-1-2461 0 0,11-1-2743 0 0,0-2-1 0 0,46 2 1 0 0,132-14 1683 0 0,-171 6-2957 0 0,286-37 3416 0 0,-304 40-7090 0 0,-13 2-618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5.447"/>
    </inkml:context>
    <inkml:brush xml:id="br0">
      <inkml:brushProperty name="width" value="0.05" units="cm"/>
      <inkml:brushProperty name="height" value="0.05" units="cm"/>
    </inkml:brush>
  </inkml:definitions>
  <inkml:trace contextRef="#ctx0" brushRef="#br0">172 0 32 0 0,'-2'0'634'0'0,"1"0"0"0"0,-1 1 1 0 0,0-1-1 0 0,1 0 0 0 0,-1 1 0 0 0,1-1 0 0 0,-1 1 1 0 0,1-1-1 0 0,-1 1 0 0 0,1 0 0 0 0,-1 0 0 0 0,1 0 1 0 0,0 0-1 0 0,-1 0 0 0 0,1 0 0 0 0,0 0 0 0 0,0 0 0 0 0,0 0 1 0 0,0 0-1 0 0,0 1 0 0 0,0-1 0 0 0,0 0 0 0 0,0 1 1 0 0,0-1-1 0 0,1 1 0 0 0,-1-1 0 0 0,1 1 0 0 0,-1-1 1 0 0,1 1-1 0 0,-1 2 0 0 0,-5 13-856 0 0,-7 10 2537 0 0,-32 49 1 0 0,33-57-1518 0 0,0 0-1 0 0,1 1 1 0 0,0 1 0 0 0,-12 38-1 0 0,22-57-731 0 0,1-1 0 0 0,0 0 0 0 0,-1 1-1 0 0,1-1 1 0 0,0 0 0 0 0,0 0 0 0 0,0 1 0 0 0,0-1-1 0 0,0 0 1 0 0,0 1 0 0 0,0-1 0 0 0,1 0 0 0 0,-1 1-1 0 0,0-1 1 0 0,1 0 0 0 0,-1 0 0 0 0,1 1 0 0 0,-1-1-1 0 0,1 0 1 0 0,0 0 0 0 0,-1 0 0 0 0,1 0 0 0 0,2 2-1 0 0,-1-1 8 0 0,0 0-1 0 0,1-1 1 0 0,-1 1-1 0 0,1-1 1 0 0,-1 1-1 0 0,1-1 1 0 0,0 0-1 0 0,0 0 0 0 0,-1 0 1 0 0,6 0-1 0 0,9 2 66 0 0,1-2 0 0 0,-1 0 0 0 0,20-1 0 0 0,-15-1 114 0 0,42 0 131 0 0,31 2-923 0 0,-93-1 98 0 0,5 1-565 0 0,3 2-2104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6.195"/>
    </inkml:context>
    <inkml:brush xml:id="br0">
      <inkml:brushProperty name="width" value="0.05" units="cm"/>
      <inkml:brushProperty name="height" value="0.05" units="cm"/>
    </inkml:brush>
  </inkml:definitions>
  <inkml:trace contextRef="#ctx0" brushRef="#br0">153 25 148 0 0,'8'-24'6805'0'0,"-17"36"-1458"0"0,-19 42-1139 0 0,26-51-4416 0 0,-19 38 1293 0 0,2 2-1 0 0,1 0 1 0 0,3 1-1 0 0,1 1 1 0 0,2 0-1 0 0,3 1 1 0 0,-5 47-1 0 0,14-85-1053 0 0,0 1 0 0 0,1 0-1 0 0,0-1 1 0 0,0 1 0 0 0,1-1-1 0 0,0 1 1 0 0,0-1 0 0 0,1 0-1 0 0,0 0 1 0 0,0 0 0 0 0,1 0-1 0 0,0 0 1 0 0,0-1 0 0 0,1 0-1 0 0,0 0 1 0 0,1 0 0 0 0,-1 0-1 0 0,1-1 1 0 0,0 0 0 0 0,1 0-1 0 0,-1-1 1 0 0,1 0 0 0 0,1 0-1 0 0,-1 0 1 0 0,0-1 0 0 0,1 0-1 0 0,0-1 1 0 0,0 1 0 0 0,0-2-1 0 0,1 1 1 0 0,-1-1 0 0 0,0 0-1 0 0,1-1 1 0 0,0 0 0 0 0,-1 0-1 0 0,1-1 1 0 0,-1 0 0 0 0,1 0-1 0 0,0-1 1 0 0,14-4 0 0 0,-11 2-951 0 0,-1 0 0 0 0,0-1 0 0 0,21-10 0 0 0,-10-4-7615 0 0,-17 12 6129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26.558"/>
    </inkml:context>
    <inkml:brush xml:id="br0">
      <inkml:brushProperty name="width" value="0.05" units="cm"/>
      <inkml:brushProperty name="height" value="0.05" units="cm"/>
    </inkml:brush>
  </inkml:definitions>
  <inkml:trace contextRef="#ctx0" brushRef="#br0">22 12 308 0 0,'-21'-7'9687'0'0,"36"3"-5474"0"0,43 3-1841 0 0,-54 1-1784 0 0,101 3 3136 0 0,86-4 3820 0 0,-179-1-7113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3.632"/>
    </inkml:context>
    <inkml:brush xml:id="br0">
      <inkml:brushProperty name="width" value="0.05" units="cm"/>
      <inkml:brushProperty name="height" value="0.05" units="cm"/>
    </inkml:brush>
  </inkml:definitions>
  <inkml:trace contextRef="#ctx0" brushRef="#br0">334 17 548 0 0,'-1'-1'559'0'0,"1"0"0"0"0,-1 0 0 0 0,0 0 0 0 0,1 0 0 0 0,-1 0 0 0 0,0 0-1 0 0,0 0 1 0 0,0 0 0 0 0,1 0 0 0 0,-1 1 0 0 0,0-1 0 0 0,0 0 0 0 0,0 1 0 0 0,0-1 0 0 0,-1 0 0 0 0,1 1 0 0 0,0-1 0 0 0,0 1 0 0 0,0 0-1 0 0,0-1 1 0 0,-1 1 0 0 0,1 0 0 0 0,-1 0 0 0 0,-1 0-138 0 0,1 0 1 0 0,0 1-1 0 0,0-1 1 0 0,0 1-1 0 0,0-1 0 0 0,0 1 1 0 0,0 0-1 0 0,0 0 1 0 0,0 0-1 0 0,1 0 0 0 0,-1 0 1 0 0,-3 3-1 0 0,-5 6-110 0 0,0 0 0 0 0,0 1 0 0 0,-12 17 0 0 0,10-13 864 0 0,-15 23-519 0 0,1 2 0 0 0,1 1 1 0 0,3 1-1 0 0,2 1 0 0 0,1 1 1 0 0,-18 65-1 0 0,26-67-230 0 0,1 0 0 0 0,2 1-1 0 0,3 0 1 0 0,-1 48 0 0 0,13 174 1481 0 0,-5-237-1744 0 0,2 0-1 0 0,0-1 1 0 0,2 0 0 0 0,0 0-1 0 0,2 0 1 0 0,1-1 0 0 0,1 0 0 0 0,2 0-1 0 0,0-2 1 0 0,2 1 0 0 0,0-2 0 0 0,2 1-1 0 0,25 28 1 0 0,-40-50-163 0 0,12 5 0 0 0,-7-6 0 0 0,18-10-9770 0 0,-20 6 6423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4.336"/>
    </inkml:context>
    <inkml:brush xml:id="br0">
      <inkml:brushProperty name="width" value="0.05" units="cm"/>
      <inkml:brushProperty name="height" value="0.05" units="cm"/>
    </inkml:brush>
  </inkml:definitions>
  <inkml:trace contextRef="#ctx0" brushRef="#br0">0 539 604 0 0,'10'-6'14731'0'0,"18"-9"-10153"0"0,10-5-3308 0 0,64-33 913 0 0,-83 42-1902 0 0,-1-2 0 0 0,-1 0 0 0 0,0-1 1 0 0,0-1-1 0 0,-2-1 0 0 0,0 0 0 0 0,0-1 0 0 0,-2 0 0 0 0,0-1 0 0 0,-1-1 0 0 0,-1 0 0 0 0,-1 0 1 0 0,-1-1-1 0 0,0-1 0 0 0,-1 1 0 0 0,-2-1 0 0 0,0-1 0 0 0,-1 1 0 0 0,-1-1 0 0 0,1-30 0 0 0,-4 17 166 0 0,-4 32-132 0 0,-2 22-122 0 0,-8 43 72 0 0,-20 120 499 0 0,29-149-568 0 0,2 1-1 0 0,0-1 1 0 0,6 51 0 0 0,-4-82-373 0 0,0 0 0 0 0,1 1 0 0 0,-1-1 0 0 0,1 0 0 0 0,-1 0 0 0 0,1 0 0 0 0,0 0 1 0 0,0 0-1 0 0,0 0 0 0 0,0 0 0 0 0,0 0 0 0 0,0 0 0 0 0,0 0 0 0 0,1 0 0 0 0,-1-1 0 0 0,1 1 1 0 0,-1-1-1 0 0,1 1 0 0 0,3 1 0 0 0,-3-1-836 0 0,1-1 0 0 0,0 0 0 0 0,-1 0 0 0 0,1 0 0 0 0,0 0 0 0 0,0 0 0 0 0,-1-1 0 0 0,1 1 0 0 0,4-1 0 0 0,5 0-2134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4.714"/>
    </inkml:context>
    <inkml:brush xml:id="br0">
      <inkml:brushProperty name="width" value="0.05" units="cm"/>
      <inkml:brushProperty name="height" value="0.05" units="cm"/>
    </inkml:brush>
  </inkml:definitions>
  <inkml:trace contextRef="#ctx0" brushRef="#br0">1 107 652 0 0,'0'-1'529'0'0,"0"0"0"0"0,0 0 0 0 0,0 0 0 0 0,0 0 1 0 0,1 0-1 0 0,-1 0 0 0 0,0 0 0 0 0,1 0 0 0 0,-1 0 0 0 0,1 0 0 0 0,0 0 0 0 0,-1 0 0 0 0,1 0 0 0 0,0 0 0 0 0,-1 0 0 0 0,1 0 1 0 0,0 1-1 0 0,0-1 0 0 0,1-1 0 0 0,26-11 4785 0 0,35 1-1781 0 0,-53 11-2634 0 0,87-13 2751 0 0,148-28 4486 0 0,-225 38-8742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7.307"/>
    </inkml:context>
    <inkml:brush xml:id="br0">
      <inkml:brushProperty name="width" value="0.05" units="cm"/>
      <inkml:brushProperty name="height" value="0.05" units="cm"/>
    </inkml:brush>
  </inkml:definitions>
  <inkml:trace contextRef="#ctx0" brushRef="#br0">141 293 424 0 0,'13'-1'11690'0'0,"62"-10"-7948"0"0,-58 6-3176 0 0,24-6 984 0 0,-1-2 1 0 0,72-34-1 0 0,-103 43-1355 0 0,0 0 1 0 0,-1-1-1 0 0,1-1 1 0 0,-1 0-1 0 0,0 0 1 0 0,-1 0-1 0 0,1-1 1 0 0,-1 0-1 0 0,-1 0 1 0 0,1-1-1 0 0,-1 0 1 0 0,-1 0-1 0 0,1 0 1 0 0,-2-1-1 0 0,1 0 1 0 0,-1 0-1 0 0,0 0 0 0 0,3-11 1 0 0,-7 18-167 0 0,1 0 0 0 0,-1 1 0 0 0,1-1 0 0 0,-1 0 0 0 0,0 0 1 0 0,0 0-1 0 0,0 0 0 0 0,0 0 0 0 0,0 0 0 0 0,0 1 0 0 0,0-1 0 0 0,-1 0 0 0 0,1 0 0 0 0,0 0 1 0 0,-1 0-1 0 0,0 1 0 0 0,1-1 0 0 0,-1 0 0 0 0,0 1 0 0 0,0-1 0 0 0,0 0 0 0 0,0 1 0 0 0,0-1 1 0 0,-1 1-1 0 0,-1-2 0 0 0,1 1-9 0 0,-1 1 0 0 0,0-1 0 0 0,0 1 1 0 0,0 0-1 0 0,0 0 0 0 0,0 0 0 0 0,0 0 1 0 0,-1 1-1 0 0,1-1 0 0 0,0 1 0 0 0,0 0 1 0 0,0 0-1 0 0,-5 0 0 0 0,-8 2 6 0 0,1 0-1 0 0,-1 1 1 0 0,1 1-1 0 0,-29 11 1 0 0,8 1 43 0 0,0 1 0 0 0,1 2 1 0 0,1 1-1 0 0,1 2 0 0 0,1 1 0 0 0,1 2 0 0 0,1 1 1 0 0,1 1-1 0 0,-34 42 0 0 0,58-63 17 0 0,1 0 0 0 0,0 0 0 0 0,0 1 0 0 0,0-1 0 0 0,0 1 0 0 0,1 0 0 0 0,0 0 1 0 0,1 0-1 0 0,0 0 0 0 0,0 1 0 0 0,0-1 0 0 0,1 1 0 0 0,0-1 0 0 0,0 13 0 0 0,2-14 1 0 0,0-1 0 0 0,0 1 0 0 0,1-1 0 0 0,-1 1 0 0 0,1-1 0 0 0,0 0 0 0 0,1 0 0 0 0,0 0 0 0 0,-1 0 0 0 0,1 0 0 0 0,1 0 0 0 0,-1-1 0 0 0,1 1 0 0 0,0-1 0 0 0,0 0 0 0 0,0 0 0 0 0,0-1 0 0 0,1 1 0 0 0,7 4 0 0 0,5 2 117 0 0,0-1 0 0 0,1-1 0 0 0,0 0 0 0 0,0-1 0 0 0,1-1 0 0 0,0-1 0 0 0,37 5 0 0 0,-28-6 39 0 0,0-2 0 0 0,0-1 0 0 0,-1-1-1 0 0,1-2 1 0 0,28-4 0 0 0,-50 4-355 0 0,11 0-2500 0 0,-1-1-1 0 0,0 0 1 0 0,-1-2 0 0 0,27-10 0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7.854"/>
    </inkml:context>
    <inkml:brush xml:id="br0">
      <inkml:brushProperty name="width" value="0.05" units="cm"/>
      <inkml:brushProperty name="height" value="0.05" units="cm"/>
    </inkml:brush>
  </inkml:definitions>
  <inkml:trace contextRef="#ctx0" brushRef="#br0">6 92 1060 0 0,'-5'-9'11841'0'0,"5"8"-11545"0"0,13-8 4278 0 0,23-4-2440 0 0,-33 12-1290 0 0,130-33 5919 0 0,-43 16-7022 0 0,-57 14-9737 0 0,-23 1 7040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8.623"/>
    </inkml:context>
    <inkml:brush xml:id="br0">
      <inkml:brushProperty name="width" value="0.05" units="cm"/>
      <inkml:brushProperty name="height" value="0.05" units="cm"/>
    </inkml:brush>
  </inkml:definitions>
  <inkml:trace contextRef="#ctx0" brushRef="#br0">47 284 204 0 0,'5'-22'8115'0'0,"-4"22"-7956"0"0,-1 0 0 0 0,0-1 0 0 0,0 1 0 0 0,5 2 3975 0 0,-5-2-3975 0 0,8 14 5232 0 0,-3 5-4278 0 0,-4 5 246 0 0,0 0-1 0 0,-1 0 0 0 0,-2 0 0 0 0,0 0 0 0 0,-1 0 0 0 0,-2 0 0 0 0,-10 32 0 0 0,15-56-1336 0 0,-1 0-1 0 0,1 1 1 0 0,0-1-1 0 0,0 0 0 0 0,-1 0 1 0 0,1 0-1 0 0,0 0 1 0 0,-1 0-1 0 0,1 1 0 0 0,0-1 1 0 0,-1 0-1 0 0,1 0 1 0 0,0 0-1 0 0,0 0 0 0 0,-1 0 1 0 0,1 0-1 0 0,0 0 1 0 0,-1 0-1 0 0,1 0 0 0 0,0 0 1 0 0,-1 0-1 0 0,1 0 1 0 0,0 0-1 0 0,-1 0 0 0 0,1-1 1 0 0,0 1-1 0 0,-1 0 1 0 0,1 0-1 0 0,0 0 0 0 0,0 0 1 0 0,-1-1-1 0 0,1 1 1 0 0,0 0-1 0 0,0 0 0 0 0,-1 0 1 0 0,1-1-1 0 0,0 1 1 0 0,0 0-1 0 0,0 0 0 0 0,-1-1 1 0 0,1 1-1 0 0,0 0 1 0 0,0-1-1 0 0,0 1 0 0 0,0 0 1 0 0,0-1-1 0 0,0 1 1 0 0,-1 0-1 0 0,1-1 0 0 0,-11-15 160 0 0,6 0-131 0 0,1 0-1 0 0,0 0 0 0 0,1 0 0 0 0,0 0 1 0 0,1-1-1 0 0,1 1 0 0 0,1 0 1 0 0,0-1-1 0 0,2 1 0 0 0,-1-1 0 0 0,2 1 1 0 0,0 0-1 0 0,7-19 0 0 0,-5 19-38 0 0,0 1 1 0 0,1 0-1 0 0,0 0 0 0 0,2 1 0 0 0,0 0 0 0 0,0 0 0 0 0,1 1 0 0 0,1 0 1 0 0,0 1-1 0 0,0 0 0 0 0,2 0 0 0 0,-1 1 0 0 0,21-14 0 0 0,-19 17-4 0 0,0 0-1 0 0,1 1 0 0 0,0 1 1 0 0,25-9-1 0 0,-33 14-4 0 0,0-1-1 0 0,0 0 0 0 0,0 1 1 0 0,0 0-1 0 0,0 1 1 0 0,1-1-1 0 0,-1 1 0 0 0,0 1 1 0 0,0-1-1 0 0,0 1 0 0 0,0 0 1 0 0,1 0-1 0 0,-1 1 1 0 0,8 3-1 0 0,-12-5-1 0 0,0 1 0 0 0,-1 0 0 0 0,1 0 0 0 0,0 0 0 0 0,-1 1 0 0 0,1-1 0 0 0,-1 0 0 0 0,1 1 0 0 0,-1-1 0 0 0,0 0 0 0 0,1 1 0 0 0,-1 0 0 0 0,0-1 0 0 0,0 1 0 0 0,0 0 0 0 0,0 0 0 0 0,0-1 0 0 0,-1 1 0 0 0,1 0 0 0 0,-1 0 0 0 0,1 0 0 0 0,-1 0 0 0 0,1 3 0 0 0,-1 0 0 0 0,0 0 0 0 0,-1-1 0 0 0,0 1 0 0 0,0 0 0 0 0,0 0 0 0 0,0-1 0 0 0,-1 1 0 0 0,1 0 0 0 0,-5 6 0 0 0,-2 4 0 0 0,0-1 0 0 0,-2 0 0 0 0,0 0 0 0 0,-19 20 0 0 0,21-26-33 0 0,-1 0 1 0 0,0 0-1 0 0,0-1 1 0 0,-1 0-1 0 0,0-1 1 0 0,0 0-1 0 0,0 0 0 0 0,-1-1 1 0 0,0 0-1 0 0,0-1 1 0 0,0-1-1 0 0,-1 0 1 0 0,-17 3-1 0 0,77 30-243 0 0,146 99 293 0 0,-193-135-469 0 0,8 6-2213 0 0,8 7-8438 0 0,-13-9 8044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10.202"/>
    </inkml:context>
    <inkml:brush xml:id="br0">
      <inkml:brushProperty name="width" value="0.05" units="cm"/>
      <inkml:brushProperty name="height" value="0.05" units="cm"/>
    </inkml:brush>
  </inkml:definitions>
  <inkml:trace contextRef="#ctx0" brushRef="#br0">34 1 788 0 0,'-6'3'820'0'0,"-12"7"1952"0"0,8 1 3839 0 0,39 3 224 0 0,6-7-2550 0 0,69 5-1 0 0,35-9 178 0 0,-134-3-4357 0 0,14-3-2647 0 0,-3-3-7583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9.049"/>
    </inkml:context>
    <inkml:brush xml:id="br0">
      <inkml:brushProperty name="width" value="0.05" units="cm"/>
      <inkml:brushProperty name="height" value="0.05" units="cm"/>
    </inkml:brush>
  </inkml:definitions>
  <inkml:trace contextRef="#ctx0" brushRef="#br0">33 26 824 0 0,'-32'8'19931'0'0,"32"-8"-19792"0"0,20 2 1952 0 0,103-3 1833 0 0,139-18 0 0 0,-97 4-1990 0 0,-137 16-8605 0 0,-27-1 6486 0 0,0 0 1 0 0,-1 0 0 0 0,1 0-1 0 0,-1 0 1 0 0,1 0 0 0 0,0 0-1 0 0,-1 0 1 0 0,1 1 0 0 0,-1-1-1 0 0,1 0 1 0 0,-1 0 0 0 0,1 0-1 0 0,0 1 1 0 0,-1-1 0 0 0,1 0-1 0 0,-1 1 1 0 0,1-1 0 0 0,-1 0-1 0 0,0 1 1 0 0,1-1 0 0 0,-1 1-1 0 0,1-1 1 0 0,-1 1 0 0 0,0-1-1 0 0,1 1 1 0 0,-1-1-1 0 0,0 1 1 0 0,1-1 0 0 0,-1 1-1 0 0,0-1 1 0 0,0 1 0 0 0,0 0-1 0 0,0-1 1 0 0,1 1 0 0 0,-1-1-1 0 0,0 1 1 0 0,0 0 0 0 0,0-1-1 0 0,0 1 1 0 0,0-1 0 0 0,0 1-1 0 0,-1 0 1 0 0,1-1 0 0 0,0 2-1 0 0,-3 4-2866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39.480"/>
    </inkml:context>
    <inkml:brush xml:id="br0">
      <inkml:brushProperty name="width" value="0.05" units="cm"/>
      <inkml:brushProperty name="height" value="0.05" units="cm"/>
    </inkml:brush>
  </inkml:definitions>
  <inkml:trace contextRef="#ctx0" brushRef="#br0">237 1 104 0 0,'-2'0'817'0'0,"0"-1"0"0"0,0 1 0 0 0,0 0 1 0 0,0 0-1 0 0,0 0 0 0 0,-1 1 0 0 0,1-1 0 0 0,0 0 0 0 0,0 1 1 0 0,0-1-1 0 0,0 1 0 0 0,0 0 0 0 0,0-1 0 0 0,0 1 0 0 0,0 0 1 0 0,1 0-1 0 0,-1 0 0 0 0,0 1 0 0 0,0-1 0 0 0,1 0 0 0 0,-1 1 1 0 0,1-1-1 0 0,-1 1 0 0 0,-1 2 0 0 0,-9 19 4021 0 0,5-8-5860 0 0,-15 26 2996 0 0,-35 49 1 0 0,32-54-2 0 0,-35 69 1 0 0,59-104-1965 0 0,1 0-1 0 0,-1 0 1 0 0,1 0 0 0 0,-1 0 0 0 0,1 0-1 0 0,-1 0 1 0 0,1 0 0 0 0,0 0 0 0 0,-1 0-1 0 0,1 0 1 0 0,0 0 0 0 0,0 0 0 0 0,0 1-1 0 0,0-1 1 0 0,0 0 0 0 0,0 0 0 0 0,0 0-1 0 0,1 0 1 0 0,-1 0 0 0 0,0 0 0 0 0,0 0-1 0 0,1 0 1 0 0,-1 0 0 0 0,1 0 0 0 0,-1 0-1 0 0,1 0 1 0 0,1 2 0 0 0,-1-2 1 0 0,1 0 1 0 0,0 0-1 0 0,-1 0 1 0 0,1 0-1 0 0,0 0 1 0 0,0-1-1 0 0,0 1 1 0 0,0-1-1 0 0,0 1 1 0 0,0-1-1 0 0,0 1 0 0 0,0-1 1 0 0,0 0-1 0 0,2 0 1 0 0,12-1 18 0 0,0-1 1 0 0,0 0 0 0 0,16-5-1 0 0,-24 5-27 0 0,23-6-2 0 0,-22 5 0 0 0,1 0 0 0 0,-1 1 0 0 0,0 0 0 0 0,0 0 0 0 0,1 1 0 0 0,-1 1 0 0 0,1-1 0 0 0,-1 1 0 0 0,11 2 0 0 0,-16-1 0 0 0,13 4-2432 0 0,11-6-8801 0 0,-27 0 11001 0 0,12-2-3005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40.062"/>
    </inkml:context>
    <inkml:brush xml:id="br0">
      <inkml:brushProperty name="width" value="0.05" units="cm"/>
      <inkml:brushProperty name="height" value="0.05" units="cm"/>
    </inkml:brush>
  </inkml:definitions>
  <inkml:trace contextRef="#ctx0" brushRef="#br0">111 39 160 0 0,'-2'-15'875'0'0,"-9"-9"15203"0"0,1 42-13895 0 0,-13 37 272 0 0,-25 75 947 0 0,44-115-3051 0 0,0 0 1 0 0,1-1-1 0 0,0 1 0 0 0,2 0 0 0 0,0 1 0 0 0,1 27 0 0 0,2-35-232 0 0,-1 1 1 0 0,2 0-1 0 0,-1-1 0 0 0,1 1 0 0 0,1-1 1 0 0,-1 0-1 0 0,1 0 0 0 0,1 0 0 0 0,-1 0 1 0 0,1-1-1 0 0,1 0 0 0 0,-1 0 0 0 0,1 0 1 0 0,1-1-1 0 0,-1 0 0 0 0,1 0 0 0 0,0 0 1 0 0,11 6-1 0 0,-11-8-132 0 0,-1-1 0 0 0,1 0 1 0 0,0 0-1 0 0,0 0 0 0 0,0 0 0 0 0,1-1 1 0 0,-1-1-1 0 0,0 1 0 0 0,14 0 0 0 0,-15-2-290 0 0,0 0-1 0 0,0-1 1 0 0,0 1-1 0 0,0-1 1 0 0,0-1-1 0 0,0 1 1 0 0,-1-1-1 0 0,1 0 1 0 0,0 0-1 0 0,-1 0 1 0 0,1-1-1 0 0,9-7 1 0 0,-5 4-1679 0 0,3-4-5701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40.433"/>
    </inkml:context>
    <inkml:brush xml:id="br0">
      <inkml:brushProperty name="width" value="0.05" units="cm"/>
      <inkml:brushProperty name="height" value="0.05" units="cm"/>
    </inkml:brush>
  </inkml:definitions>
  <inkml:trace contextRef="#ctx0" brushRef="#br0">22 48 880 0 0,'-21'-11'13789'0'0,"44"1"-8698"0"0,48-1-1147 0 0,-18 5-1196 0 0,3-1-95 0 0,-19 5-3905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7:44.839"/>
    </inkml:context>
    <inkml:brush xml:id="br0">
      <inkml:brushProperty name="width" value="0.05" units="cm"/>
      <inkml:brushProperty name="height" value="0.05" units="cm"/>
    </inkml:brush>
  </inkml:definitions>
  <inkml:trace contextRef="#ctx0" brushRef="#br0">3 34 752 0 0,'-3'-25'4293'0'0,"9"17"1198"0"0,10 15-925 0 0,1 6-4848 0 0,4 6 1040 0 0,0 2 1 0 0,-2 1-1 0 0,0 0 1 0 0,-2 1-1 0 0,0 1 1 0 0,-2 0-1 0 0,14 30 1 0 0,-10-14 67 0 0,-2 0 1 0 0,-2 0-1 0 0,-2 2 1 0 0,10 47-1 0 0,-13-20 58 0 0,-2 1 1 0 0,-3 0-1 0 0,-4-1 0 0 0,-2 1 0 0 0,-4 0 0 0 0,-3-1 0 0 0,-26 111 1 0 0,28-157-805 0 0,-2 1 1 0 0,0-1-1 0 0,-2-1 0 0 0,-1 0 1 0 0,-20 33-1 0 0,23-42-61 0 0,-1-1 0 0 0,-1 0 1 0 0,0 0-1 0 0,-1-1 0 0 0,0 0 0 0 0,0-1 0 0 0,-1 0 0 0 0,-1-1 0 0 0,-24 14 0 0 0,19-16-19 0 0,12-7 0 0 0,6 0-70 0 0,0 0 0 0 0,-1-1 0 0 0,1 1 0 0 0,0 0-1 0 0,0 0 1 0 0,0 0 0 0 0,0 0 0 0 0,0-1 0 0 0,-1 1 0 0 0,1 0 0 0 0,0 0 0 0 0,0 0-1 0 0,0-1 1 0 0,0 1 0 0 0,0 0 0 0 0,0 0 0 0 0,0-1 0 0 0,0 1 0 0 0,0 0 0 0 0,0 0 0 0 0,-1 0-1 0 0,1-1 1 0 0,0 1 0 0 0,0 0 0 0 0,1 0 0 0 0,-1-1 0 0 0,0 1 0 0 0,0 0 0 0 0,0 0-1 0 0,0-1 1 0 0,0 1 0 0 0,0 0 0 0 0,0 0 0 0 0,0 0 0 0 0,0-1 0 0 0,0 1 0 0 0,1 0-1 0 0,-1 0 1 0 0,0 0 0 0 0,0-1 0 0 0,0 1 0 0 0,0 0 0 0 0,0 0 0 0 0,1 0 0 0 0,-1 0 0 0 0,0 0-1 0 0,0-1 1 0 0,0 1 0 0 0,1 0 0 0 0,-1 0 0 0 0,0 0 0 0 0,0 0 0 0 0,1 0 0 0 0,-1 0-1 0 0,0 0 1 0 0,0 0 0 0 0,0 0 0 0 0,1 0 0 0 0,-1 0 0 0 0,0 0 0 0 0,0 0 0 0 0,1 0 0 0 0,-1 0-1 0 0,13-5-6405 0 0,-5 0 2739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0.463"/>
    </inkml:context>
    <inkml:brush xml:id="br0">
      <inkml:brushProperty name="width" value="0.05" units="cm"/>
      <inkml:brushProperty name="height" value="0.05" units="cm"/>
    </inkml:brush>
  </inkml:definitions>
  <inkml:trace contextRef="#ctx0" brushRef="#br0">57 13 188 0 0,'-8'-12'19463'0'0,"-5"33"-14955"0"0,-3 26-5972 0 0,13-35 3473 0 0,-3 13-1365 0 0,2 0-1 0 0,1 0 1 0 0,0 45 0 0 0,3-63-529 0 0,0 1 0 0 0,1 0 0 0 0,0 0 0 0 0,0-1 0 0 0,0 1 0 0 0,1-1 1 0 0,0 1-1 0 0,1-1 0 0 0,0 0 0 0 0,0 0 0 0 0,1 0 0 0 0,-1 0 0 0 0,1 0 1 0 0,1-1-1 0 0,-1 0 0 0 0,9 9 0 0 0,-9-12-160 0 0,1 0-1 0 0,-1 0 1 0 0,0-1-1 0 0,1 1 1 0 0,-1-1-1 0 0,1 0 1 0 0,0-1-1 0 0,-1 1 1 0 0,1-1-1 0 0,0 0 1 0 0,0 0-1 0 0,0 0 1 0 0,0-1-1 0 0,0 0 1 0 0,0 0-1 0 0,0 0 1 0 0,0-1-1 0 0,9-1 1 0 0,38-15-3676 0 0,-9-10-5137 0 0,-31 16 6150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0.896"/>
    </inkml:context>
    <inkml:brush xml:id="br0">
      <inkml:brushProperty name="width" value="0.05" units="cm"/>
      <inkml:brushProperty name="height" value="0.05" units="cm"/>
    </inkml:brush>
  </inkml:definitions>
  <inkml:trace contextRef="#ctx0" brushRef="#br0">17 57 416 0 0,'-17'3'13234'0'0,"28"5"-7323"0"0,2-4-6288 0 0,-8-4 623 0 0,1 0 0 0 0,-1 0 1 0 0,1 0-1 0 0,0-1 0 0 0,-1 0 0 0 0,1 0 1 0 0,-1 0-1 0 0,1-1 0 0 0,9-4 0 0 0,-14 5-233 0 0,0 1 0 0 0,0-1 0 0 0,0 1-1 0 0,0-1 1 0 0,1 1 0 0 0,-1-1-1 0 0,0 0 1 0 0,0 0 0 0 0,0 0 0 0 0,-1 1-1 0 0,1-1 1 0 0,0 0 0 0 0,0 0-1 0 0,0 0 1 0 0,-1 0 0 0 0,1 0 0 0 0,0-1-1 0 0,-1 1 1 0 0,1 0 0 0 0,-1 0 0 0 0,1 0-1 0 0,-1 0 1 0 0,0-1 0 0 0,0 1-1 0 0,1 0 1 0 0,-1 0 0 0 0,0-1 0 0 0,0 1-1 0 0,0 0 1 0 0,0 0 0 0 0,0-1 0 0 0,-1 1-1 0 0,1 0 1 0 0,0 0 0 0 0,-1-1-1 0 0,1 1 1 0 0,0 0 0 0 0,-1 0 0 0 0,1 0-1 0 0,-1 0 1 0 0,0 0 0 0 0,1 0 0 0 0,-1 0-1 0 0,0 0 1 0 0,0 0 0 0 0,0 0-1 0 0,0 0 1 0 0,0 0 0 0 0,0 0 0 0 0,-1 0-1 0 0,-18-7 867 0 0,9 8-2163 0 0,13 14-8433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1.650"/>
    </inkml:context>
    <inkml:brush xml:id="br0">
      <inkml:brushProperty name="width" value="0.05" units="cm"/>
      <inkml:brushProperty name="height" value="0.05" units="cm"/>
    </inkml:brush>
  </inkml:definitions>
  <inkml:trace contextRef="#ctx0" brushRef="#br0">145 50 860 0 0,'0'0'76'0'0,"-1"-5"1288"0"0,-1-1 0 0 0,0 1 0 0 0,0-1 0 0 0,0 1 0 0 0,-1 0 0 0 0,-4-6-1 0 0,7 10-1110 0 0,-1 1-1 0 0,1-1 0 0 0,-1 1 0 0 0,1-1 0 0 0,-1 1 0 0 0,1-1 1 0 0,-1 1-1 0 0,0 0 0 0 0,1-1 0 0 0,-1 1 0 0 0,1 0 0 0 0,-1-1 0 0 0,0 1 1 0 0,1 0-1 0 0,-1 0 0 0 0,0 0 0 0 0,1 0 0 0 0,-1-1 0 0 0,0 1 0 0 0,1 0 1 0 0,-1 0-1 0 0,0 0 0 0 0,0 1 0 0 0,-1-1-60 0 0,0 1 0 0 0,1 0 1 0 0,-1 0-1 0 0,1-1 0 0 0,-1 1 0 0 0,1 0 0 0 0,0 0 0 0 0,-1 1 0 0 0,1-1 1 0 0,0 0-1 0 0,0 0 0 0 0,0 1 0 0 0,-2 2 0 0 0,-9 13 566 0 0,1 0 1 0 0,1 1-1 0 0,1 1 0 0 0,0-1 0 0 0,1 2 1 0 0,1-1-1 0 0,1 1 0 0 0,-5 29 0 0 0,9-34-398 0 0,-1 0-1 0 0,2 0 0 0 0,0 0 1 0 0,1 0-1 0 0,1-1 0 0 0,0 1 0 0 0,1 0 1 0 0,0 0-1 0 0,1 0 0 0 0,1-1 1 0 0,0 0-1 0 0,9 20 0 0 0,-11-31-425 0 0,0 1-1 0 0,0 0 1 0 0,1-1-1 0 0,-1 1 1 0 0,1-1 0 0 0,0 0-1 0 0,0 0 1 0 0,0 0-1 0 0,0 0 1 0 0,0-1-1 0 0,1 1 1 0 0,-1-1 0 0 0,1 0-1 0 0,7 4 1 0 0,23 3-3871 0 0,5-5-4854 0 0,-23-3 5876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2.162"/>
    </inkml:context>
    <inkml:brush xml:id="br0">
      <inkml:brushProperty name="width" value="0.05" units="cm"/>
      <inkml:brushProperty name="height" value="0.05" units="cm"/>
    </inkml:brush>
  </inkml:definitions>
  <inkml:trace contextRef="#ctx0" brushRef="#br0">173 26 52 0 0,'-1'-2'516'0'0,"0"0"0"0"0,-1 0-1 0 0,1 1 1 0 0,-1-1 0 0 0,1 1 0 0 0,-1-1 0 0 0,0 1-1 0 0,1-1 1 0 0,-1 1 0 0 0,0 0 0 0 0,0 0 0 0 0,0-1 0 0 0,0 2-1 0 0,0-1 1 0 0,0 0 0 0 0,0 0 0 0 0,0 1 0 0 0,0-1-1 0 0,-1 1 1 0 0,1-1 0 0 0,0 1 0 0 0,0 0 0 0 0,-3 0-1 0 0,1 1-22 0 0,-1 0 0 0 0,1 0-1 0 0,0 0 1 0 0,0 1-1 0 0,0-1 1 0 0,1 1-1 0 0,-1 0 1 0 0,0 0-1 0 0,1 0 1 0 0,-1 1-1 0 0,-4 4 1 0 0,-1 0 118 0 0,2 1-1 0 0,-1 0 1 0 0,1 0 0 0 0,0 1 0 0 0,1 0 0 0 0,0 0-1 0 0,0 0 1 0 0,-8 20 0 0 0,13-24-416 0 0,0 1 1 0 0,0 0 0 0 0,0 0-1 0 0,1 0 1 0 0,0 0 0 0 0,0 0-1 0 0,1-1 1 0 0,-1 1-1 0 0,1 0 1 0 0,0 0 0 0 0,1 0-1 0 0,-1-1 1 0 0,1 1 0 0 0,0-1-1 0 0,1 1 1 0 0,-1-1-1 0 0,1 0 1 0 0,0 0 0 0 0,1 0-1 0 0,7 8 1 0 0,-8-8-119 0 0,1-1 0 0 0,-1 0 0 0 0,1-1 0 0 0,0 1 0 0 0,1-1 0 0 0,-1 0 0 0 0,1 0 0 0 0,-1 0 0 0 0,1 0 0 0 0,0-1 0 0 0,0 0 0 0 0,0 0 0 0 0,0 0 0 0 0,0 0 0 0 0,0-1 0 0 0,1 0 0 0 0,-1 0 0 0 0,0-1 0 0 0,1 1 0 0 0,-1-1 0 0 0,1 0 0 0 0,-1-1 0 0 0,8-1 0 0 0,-9 1-74 0 0,-1-1 0 0 0,1 0 0 0 0,-1 0 1 0 0,1 0-1 0 0,-1 0 0 0 0,0 0 0 0 0,0-1 1 0 0,0 1-1 0 0,-1-1 0 0 0,1 0 0 0 0,0 0 1 0 0,-1 0-1 0 0,0 0 0 0 0,0-1 0 0 0,0 1 1 0 0,0 0-1 0 0,0-1 0 0 0,-1 1 0 0 0,0-1 0 0 0,1 0 1 0 0,-1 0-1 0 0,-1 1 0 0 0,1-1 0 0 0,0 0 1 0 0,-1 0-1 0 0,0-6 0 0 0,1 3-13 0 0,-1 0 0 0 0,0-1 0 0 0,0 1 0 0 0,0 0 0 0 0,-1 0 0 0 0,0-1-1 0 0,-1 1 1 0 0,0 0 0 0 0,0 0 0 0 0,0 0 0 0 0,-1 0 0 0 0,0 1 0 0 0,-5-9 0 0 0,-33-27-1819 0 0,24 31-1816 0 0,0 5-4290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2.551"/>
    </inkml:context>
    <inkml:brush xml:id="br0">
      <inkml:brushProperty name="width" value="0.05" units="cm"/>
      <inkml:brushProperty name="height" value="0.05" units="cm"/>
    </inkml:brush>
  </inkml:definitions>
  <inkml:trace contextRef="#ctx0" brushRef="#br0">0 40 7269 0 0,'3'-3'770'0'0,"0"-1"1"0"0,1 1-1 0 0,-1 0 1 0 0,1 0-1 0 0,-1 0 1 0 0,1 0-1 0 0,0 1 1 0 0,0-1-1 0 0,1 1 1 0 0,-1 0-1 0 0,0 0 1 0 0,1 1-1 0 0,-1-1 1 0 0,1 1-1 0 0,-1 0 1 0 0,1 0-1 0 0,8 0 1 0 0,-7 1-378 0 0,1 1 0 0 0,0 0 0 0 0,-1 0 0 0 0,1 1 0 0 0,-1-1 0 0 0,1 1 0 0 0,-1 1 0 0 0,0-1-1 0 0,0 1 1 0 0,0 0 0 0 0,7 5 0 0 0,1 2-144 0 0,-1 0 0 0 0,0 1 0 0 0,-1 0 0 0 0,0 1 0 0 0,-1 1 0 0 0,0-1 0 0 0,-1 2 0 0 0,-1-1 0 0 0,10 19 0 0 0,-9-11 25 0 0,-1 2 1 0 0,-1-1-1 0 0,0 1 0 0 0,-2 0 0 0 0,-1 0 1 0 0,-1 1-1 0 0,3 44 0 0 0,-6-58-305 0 0,-1 0-1 0 0,0 1 1 0 0,-1-1-1 0 0,0 1 1 0 0,0-1 0 0 0,-1 0-1 0 0,-1 1 1 0 0,1-1-1 0 0,-2 0 1 0 0,1-1 0 0 0,-1 1-1 0 0,-1-1 1 0 0,0 1-1 0 0,0-1 1 0 0,-1-1-1 0 0,0 1 1 0 0,0-1 0 0 0,-1 0-1 0 0,0 0 1 0 0,-10 7-1 0 0,-7-3-1710 0 0,19-12-2065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5:16.464"/>
    </inkml:context>
    <inkml:brush xml:id="br0">
      <inkml:brushProperty name="width" value="0.05" units="cm"/>
      <inkml:brushProperty name="height" value="0.05" units="cm"/>
    </inkml:brush>
  </inkml:definitions>
  <inkml:trace contextRef="#ctx0" brushRef="#br0">1 173 120 0 0,'1'0'237'0'0,"0"0"0"0"0,0 0 0 0 0,0 0 0 0 0,1 0 1 0 0,-1 0-1 0 0,0 0 0 0 0,0 0 0 0 0,0 0 0 0 0,0 0 0 0 0,1 1 0 0 0,-1-1 0 0 0,0 0 0 0 0,0 1 1 0 0,0-1-1 0 0,0 1 0 0 0,0 0 0 0 0,0-1 0 0 0,0 1 0 0 0,0 0 0 0 0,0-1 0 0 0,0 1 0 0 0,0 0 0 0 0,0 0 1 0 0,0 0-1 0 0,-1 0 0 0 0,1 0 0 0 0,0 0 0 0 0,0 2 0 0 0,23 33 2164 0 0,-23-34-2117 0 0,74 164 5456 0 0,-58-121-4182 0 0,2-1 0 0 0,2 0 0 0 0,30 44 0 0 0,-47-83-1256 0 0,0 0 0 0 0,0 0 0 0 0,0-1 0 0 0,1 1 0 0 0,0-1 0 0 0,-1 0 0 0 0,1-1 0 0 0,1 1 0 0 0,5 2 1 0 0,-9-5 16 0 0,16-7 474 0 0,-9-3-691 0 0,-1-1-1 0 0,0 1 0 0 0,-1-1 1 0 0,0-1-1 0 0,-1 1 0 0 0,0-1 0 0 0,0 0 1 0 0,-1-1-1 0 0,-1 1 0 0 0,4-15 1 0 0,28-132 178 0 0,-32 135-216 0 0,45-278 255 0 0,-48 299-535 0 0,8-29-87 0 0,2 23-2752 0 0,6 13-5408 0 0,-6 2 5801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0.150"/>
    </inkml:context>
    <inkml:brush xml:id="br0">
      <inkml:brushProperty name="width" value="0.05" units="cm"/>
      <inkml:brushProperty name="height" value="0.05" units="cm"/>
    </inkml:brush>
  </inkml:definitions>
  <inkml:trace contextRef="#ctx0" brushRef="#br0">119 9 324 0 0,'-8'-3'11059'0'0,"-10"-3"-6492"0"0,13 7-4248 0 0,0 1 0 0 0,-1-1 0 0 0,1 1 1 0 0,0 0-1 0 0,0 0 0 0 0,1 0 0 0 0,-1 0 0 0 0,0 1 0 0 0,1 0 0 0 0,-1 0 0 0 0,1 1 0 0 0,0-1 1 0 0,0 1-1 0 0,0-1 0 0 0,1 1 0 0 0,-1 1 0 0 0,1-1 0 0 0,0 0 0 0 0,0 1 0 0 0,-3 7 0 0 0,6-11-240 0 0,0 0 0 0 0,0 1-1 0 0,0-1 1 0 0,0 1 0 0 0,0-1-1 0 0,0 0 1 0 0,1 1-1 0 0,-1-1 1 0 0,0 0 0 0 0,1 1-1 0 0,-1-1 1 0 0,1 0 0 0 0,-1 0-1 0 0,1 0 1 0 0,0 1-1 0 0,0-1 1 0 0,-1 0 0 0 0,1 0-1 0 0,0 0 1 0 0,0 0-1 0 0,0 0 1 0 0,0 0 0 0 0,0 0-1 0 0,0-1 1 0 0,0 1 0 0 0,1 0-1 0 0,-1 0 1 0 0,0-1-1 0 0,0 1 1 0 0,0-1 0 0 0,2 1-1 0 0,41 15 1273 0 0,20-8 556 0 0,-11-2-5184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3.097"/>
    </inkml:context>
    <inkml:brush xml:id="br0">
      <inkml:brushProperty name="width" value="0.05" units="cm"/>
      <inkml:brushProperty name="height" value="0.05" units="cm"/>
    </inkml:brush>
  </inkml:definitions>
  <inkml:trace contextRef="#ctx0" brushRef="#br0">26 1 668 0 0,'-25'14'19624'0'0,"25"-14"-19388"0"0,17 12 6382 0 0,7-4-6681 0 0,7-1 1056 0 0,1-2-1 0 0,-1-1 0 0 0,1-2 1 0 0,45-2-1 0 0,-36-4-847 0 0,0-1 0 0 0,-1-1 0 0 0,45-14 0 0 0,-81 21-3517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3.496"/>
    </inkml:context>
    <inkml:brush xml:id="br0">
      <inkml:brushProperty name="width" value="0.05" units="cm"/>
      <inkml:brushProperty name="height" value="0.05" units="cm"/>
    </inkml:brush>
  </inkml:definitions>
  <inkml:trace contextRef="#ctx0" brushRef="#br0">1 25 828 0 0,'9'1'9671'0'0,"38"-5"-4439"0"0,117-15 6498 0 0,-129 17-14397 0 0,1 2-5147 0 0,-30 0 4903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4.046"/>
    </inkml:context>
    <inkml:brush xml:id="br0">
      <inkml:brushProperty name="width" value="0.05" units="cm"/>
      <inkml:brushProperty name="height" value="0.05" units="cm"/>
    </inkml:brush>
  </inkml:definitions>
  <inkml:trace contextRef="#ctx0" brushRef="#br0">342 104 480 0 0,'1'-3'581'0'0,"-1"0"0"0"0,1 0 1 0 0,-1-1-1 0 0,0 1 0 0 0,0 0 0 0 0,0 0 0 0 0,-1 0 0 0 0,1 0 1 0 0,-1 0-1 0 0,1 0 0 0 0,-1 0 0 0 0,0 0 0 0 0,0 0 0 0 0,-1 0 1 0 0,1 0-1 0 0,-1 0 0 0 0,1 1 0 0 0,-1-1 0 0 0,0 1 0 0 0,-3-5 1 0 0,1 5-54 0 0,0-1 1 0 0,1 0 0 0 0,-1 1-1 0 0,0 0 1 0 0,0 0 0 0 0,0 0-1 0 0,-1 0 1 0 0,1 1 0 0 0,0 0-1 0 0,-1-1 1 0 0,1 2 0 0 0,-9-2-1 0 0,2 1-87 0 0,-1 1 0 0 0,1 0-1 0 0,0 1 1 0 0,0 0-1 0 0,0 1 1 0 0,0 0-1 0 0,0 1 1 0 0,1 0 0 0 0,-1 1-1 0 0,1 0 1 0 0,-11 6-1 0 0,11-4-210 0 0,-1 1 0 0 0,1 0 0 0 0,1 1 0 0 0,-1 0 0 0 0,2 0 0 0 0,-1 1-1 0 0,1 0 1 0 0,0 1 0 0 0,1 0 0 0 0,-7 12 0 0 0,11-17-119 0 0,1 0 1 0 0,0 0-1 0 0,0 0 1 0 0,0 0-1 0 0,1 0 1 0 0,-1 0-1 0 0,1 1 0 0 0,0-1 1 0 0,1 0-1 0 0,0 1 1 0 0,-1-1-1 0 0,2 1 1 0 0,-1-1-1 0 0,1 0 0 0 0,-1 1 1 0 0,2-1-1 0 0,-1 0 1 0 0,0 1-1 0 0,1-1 1 0 0,0 0-1 0 0,0 0 0 0 0,1 0 1 0 0,-1-1-1 0 0,1 1 1 0 0,5 5-1 0 0,-1 0-27 0 0,1-1 0 0 0,0 0 0 0 0,1 0 0 0 0,0-1 0 0 0,0-1 0 0 0,1 1 0 0 0,0-1 0 0 0,0-1 0 0 0,1 0 0 0 0,-1 0 0 0 0,1-1 0 0 0,1-1 0 0 0,-1 1 0 0 0,1-2 0 0 0,22 5 0 0 0,-26-7-34 0 0,1 0 0 0 0,0-1 0 0 0,-1 0 1 0 0,1 0-1 0 0,-1-1 0 0 0,1 0 0 0 0,-1 0 0 0 0,1-1 0 0 0,-1 0 0 0 0,0-1 0 0 0,0 0 1 0 0,0 0-1 0 0,0 0 0 0 0,0-1 0 0 0,-1-1 0 0 0,0 1 0 0 0,1-1 0 0 0,-2 0 1 0 0,1-1-1 0 0,-1 1 0 0 0,1-1 0 0 0,9-14 0 0 0,-8 11-67 0 0,-1-1 0 0 0,0 0 0 0 0,-1-1 0 0 0,0 1 0 0 0,-1-1 0 0 0,0 0 0 0 0,0-1 1 0 0,-1 1-1 0 0,3-20 0 0 0,-6 26 2 0 0,-1 0 0 0 0,1-1 0 0 0,-1 1 0 0 0,-1 0 0 0 0,1 0 0 0 0,-1 0 0 0 0,0 0 0 0 0,0 0 0 0 0,-1 0 0 0 0,1 0 0 0 0,-1 0 0 0 0,0 0 0 0 0,0 0 1 0 0,-1 1-1 0 0,1-1 0 0 0,-1 1 0 0 0,0 0 0 0 0,-1 0 0 0 0,1 0 0 0 0,0 0 0 0 0,-1 1 0 0 0,0-1 0 0 0,0 1 0 0 0,-7-5 0 0 0,-4-2-693 0 0,-1 1-1 0 0,0 1 0 0 0,0 0 1 0 0,-1 1-1 0 0,-34-9 0 0 0,-8 2-9057 0 0,43 12 6645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5.100"/>
    </inkml:context>
    <inkml:brush xml:id="br0">
      <inkml:brushProperty name="width" value="0.05" units="cm"/>
      <inkml:brushProperty name="height" value="0.05" units="cm"/>
    </inkml:brush>
  </inkml:definitions>
  <inkml:trace contextRef="#ctx0" brushRef="#br0">267 103 304 0 0,'4'-7'1097'0'0,"0"0"1"0"0,-1-1-1 0 0,1 1 0 0 0,-1-1 0 0 0,-1 1 1 0 0,4-15-1 0 0,-6 21-841 0 0,0-1 0 0 0,0 1 1 0 0,0 0-1 0 0,0 0 0 0 0,0-1 0 0 0,0 1 1 0 0,-1 0-1 0 0,1-1 0 0 0,0 1 0 0 0,-1 0 1 0 0,1 0-1 0 0,-1 0 0 0 0,1-1 0 0 0,-1 1 1 0 0,0 0-1 0 0,1 0 0 0 0,-1 0 0 0 0,0 0 1 0 0,-1-1-1 0 0,0 0-47 0 0,0 1 0 0 0,-1 0 0 0 0,1-1 0 0 0,0 1 0 0 0,0 0 0 0 0,-1 0 0 0 0,1 1 0 0 0,-1-1 0 0 0,1 0 0 0 0,-1 1 0 0 0,1 0 0 0 0,-1-1 0 0 0,-3 1-1 0 0,-6 0 112 0 0,0 1-1 0 0,1 1 0 0 0,-1-1 0 0 0,1 2 0 0 0,0 0 0 0 0,0 0 0 0 0,0 1 1 0 0,-13 6-1 0 0,5-1 130 0 0,1 0-1 0 0,0 2 1 0 0,-27 20 0 0 0,42-29-365 0 0,1 0-1 0 0,-1 0 1 0 0,1 0-1 0 0,0 0 1 0 0,0 0-1 0 0,0 1 1 0 0,0-1-1 0 0,0 1 0 0 0,0-1 1 0 0,1 1-1 0 0,-1-1 1 0 0,1 1-1 0 0,0 0 1 0 0,0 0-1 0 0,0 0 1 0 0,0 0-1 0 0,-1 3 1 0 0,2-3-21 0 0,1-1 0 0 0,-1 0 0 0 0,1 0 0 0 0,-1 1 1 0 0,1-1-1 0 0,0 0 0 0 0,0 0 0 0 0,0 0 0 0 0,0 0 0 0 0,0 0 1 0 0,0 0-1 0 0,0 0 0 0 0,1 0 0 0 0,-1 0 0 0 0,1-1 1 0 0,0 1-1 0 0,-1 0 0 0 0,1-1 0 0 0,0 1 0 0 0,0-1 0 0 0,0 0 1 0 0,3 2-1 0 0,26 13 392 0 0,0-1 0 0 0,2-1 0 0 0,-1-2 0 0 0,38 9 0 0 0,70 27 680 0 0,-132-44-1073 0 0,4 1 39 0 0,-1 0 0 0 0,0 1 0 0 0,0 0-1 0 0,0 0 1 0 0,13 12 0 0 0,-22-16-83 0 0,0-1 1 0 0,-1 1 0 0 0,1-1-1 0 0,-1 1 1 0 0,0 0 0 0 0,1 0 0 0 0,-1-1-1 0 0,0 1 1 0 0,0 0 0 0 0,0 0-1 0 0,0 0 1 0 0,-1 0 0 0 0,1 1-1 0 0,0-1 1 0 0,-1 0 0 0 0,1 0-1 0 0,-1 0 1 0 0,0 0 0 0 0,0 1 0 0 0,0-1-1 0 0,0 0 1 0 0,0 0 0 0 0,0 0-1 0 0,-1 1 1 0 0,1-1 0 0 0,-1 0-1 0 0,1 0 1 0 0,-1 0 0 0 0,0 0-1 0 0,0 0 1 0 0,0 0 0 0 0,0 0 0 0 0,0 0-1 0 0,-1 0 1 0 0,1-1 0 0 0,0 1-1 0 0,-4 2 1 0 0,-6 8 13 0 0,0-1-1 0 0,-2-1 1 0 0,1 0 0 0 0,-1 0 0 0 0,0-1-1 0 0,-1-1 1 0 0,0-1 0 0 0,-1 0 0 0 0,1 0-1 0 0,-1-2 1 0 0,-1 0 0 0 0,1 0 0 0 0,-1-1-1 0 0,1-1 1 0 0,-1-1 0 0 0,0 0 0 0 0,-23-1-1 0 0,36-1-130 0 0,0 0 0 0 0,0-1-1 0 0,0 1 1 0 0,0-1 0 0 0,0 1-1 0 0,0-1 1 0 0,1 0 0 0 0,-1 0-1 0 0,0 0 1 0 0,0 0 0 0 0,1 0 0 0 0,-1-1-1 0 0,1 1 1 0 0,-1-1 0 0 0,1 0-1 0 0,0 0 1 0 0,0 0 0 0 0,0 0-1 0 0,0 0 1 0 0,-3-3 0 0 0,5 4-111 0 0,-1-1 1 0 0,1 1-1 0 0,0 0 0 0 0,-1 0 1 0 0,1 0-1 0 0,0-1 1 0 0,0 1-1 0 0,0 0 0 0 0,0 0 1 0 0,0-1-1 0 0,0 1 1 0 0,0 0-1 0 0,1 0 1 0 0,-1-1-1 0 0,0 1 0 0 0,1 0 1 0 0,-1 0-1 0 0,1-2 1 0 0,1 0-605 0 0,0-1 1 0 0,1 1-1 0 0,-1 0 1 0 0,0 0-1 0 0,1 0 1 0 0,0 0-1 0 0,-1 1 1 0 0,5-4-1 0 0,12-9-1865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5.447"/>
    </inkml:context>
    <inkml:brush xml:id="br0">
      <inkml:brushProperty name="width" value="0.05" units="cm"/>
      <inkml:brushProperty name="height" value="0.05" units="cm"/>
    </inkml:brush>
  </inkml:definitions>
  <inkml:trace contextRef="#ctx0" brushRef="#br0">0 0 60 0 0,'8'3'9319'0'0,"0"3"-4945"0"0,0 45 2078 0 0,-6-33-5177 0 0,1-1-1 0 0,0 0 1 0 0,1 0 0 0 0,1 0-1 0 0,9 22 1 0 0,-12-35-1322 0 0,0-1 0 0 0,-1 0 0 0 0,1 0 0 0 0,1 0 0 0 0,-1 0 0 0 0,0 0 0 0 0,1 0 0 0 0,-1 0 0 0 0,1-1 1 0 0,0 1-1 0 0,0-1 0 0 0,0 0 0 0 0,0 0 0 0 0,0 0 0 0 0,1-1 0 0 0,-1 1 0 0 0,1-1 0 0 0,-1 1 0 0 0,1-1 0 0 0,-1 0 0 0 0,1-1 0 0 0,0 1 0 0 0,-1 0 0 0 0,1-1 0 0 0,0 0 0 0 0,-1 0 0 0 0,1 0 1 0 0,0-1-1 0 0,0 1 0 0 0,5-2 0 0 0,-8 2 29 0 0,16-4-2802 0 0,3-2-3282 0 0,-7 0 3109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45.860"/>
    </inkml:context>
    <inkml:brush xml:id="br0">
      <inkml:brushProperty name="width" value="0.05" units="cm"/>
      <inkml:brushProperty name="height" value="0.05" units="cm"/>
    </inkml:brush>
  </inkml:definitions>
  <inkml:trace contextRef="#ctx0" brushRef="#br0">30 151 5697 0 0,'-2'-1'606'0'0,"0"0"1"0"0,0-1 0 0 0,0 1 0 0 0,0 0 0 0 0,1-1-1 0 0,-1 1 1 0 0,0-1 0 0 0,1 1 0 0 0,-1-1 0 0 0,1 0-1 0 0,-1 0 1 0 0,1 0 0 0 0,0 1 0 0 0,0-1 0 0 0,0 0-1 0 0,0-1 1 0 0,0 1 0 0 0,0 0 0 0 0,0 0 0 0 0,0-4 0 0 0,2 4-303 0 0,0-1 0 0 0,0 1 0 0 0,0 0 0 0 0,0-1 0 0 0,0 1 0 0 0,1 0 0 0 0,-1 0 0 0 0,1 0 0 0 0,-1 0 0 0 0,1 0 0 0 0,0 0 0 0 0,0 0 0 0 0,0 1 0 0 0,0-1 0 0 0,0 1 0 0 0,0-1 0 0 0,0 1 0 0 0,3-2 0 0 0,0 0-100 0 0,-1 0 0 0 0,0 0 0 0 0,0-1 0 0 0,0 1 0 0 0,0-1 0 0 0,-1 0-1 0 0,5-7 1 0 0,-8 11-194 0 0,1-1 0 0 0,-1 0-1 0 0,1 0 1 0 0,-1 0-1 0 0,1 1 1 0 0,-1-1 0 0 0,0 0-1 0 0,1 0 1 0 0,-1 0-1 0 0,0 0 1 0 0,0 0 0 0 0,0 0-1 0 0,1 0 1 0 0,-1 0-1 0 0,0 0 1 0 0,-1 0 0 0 0,1 0-1 0 0,0 0 1 0 0,0 0-1 0 0,0 0 1 0 0,0 1 0 0 0,-1-1-1 0 0,1 0 1 0 0,0 0-1 0 0,-1 0 1 0 0,1 0 0 0 0,-1 0-1 0 0,1 1 1 0 0,-1-1-1 0 0,1 0 1 0 0,-1 0 0 0 0,0 1-1 0 0,1-1 1 0 0,-1 0-1 0 0,0 1 1 0 0,0-1 0 0 0,1 1-1 0 0,-1-1 1 0 0,0 1-1 0 0,0-1 1 0 0,0 1 0 0 0,0-1-1 0 0,0 1 1 0 0,1 0-1 0 0,-1 0 1 0 0,0-1 0 0 0,0 1-1 0 0,0 0 1 0 0,0 0-1 0 0,-2 0 1 0 0,2-1 0 0 0,0 1 1 0 0,0 0-1 0 0,-1-1 1 0 0,1 1-1 0 0,0 0 1 0 0,0-1-1 0 0,-1 1 0 0 0,1 0 1 0 0,0 0-1 0 0,0 0 1 0 0,-1 0-1 0 0,1 0 0 0 0,0 0 1 0 0,0 1-1 0 0,-1-1 1 0 0,1 0-1 0 0,0 1 0 0 0,0-1 1 0 0,-1 1-1 0 0,1-1 1 0 0,0 1-1 0 0,0-1 0 0 0,0 1 1 0 0,0 0-1 0 0,0 0 1 0 0,0-1-1 0 0,0 1 0 0 0,0 0 1 0 0,0 0-1 0 0,1 0 1 0 0,-1 0-1 0 0,0 0 1 0 0,0 0-1 0 0,1 0 0 0 0,-2 2 1 0 0,3-2-482 0 0,-1 0 0 0 0,1 0 0 0 0,0-1 0 0 0,-1 1 0 0 0,1 0 0 0 0,0-1 0 0 0,0 1 0 0 0,0-1 0 0 0,-1 1 1 0 0,1-1-1 0 0,0 1 0 0 0,0-1 0 0 0,0 1 0 0 0,0-1 0 0 0,0 0 0 0 0,0 1 0 0 0,0-1 0 0 0,1 0 0 0 0,9 1-2572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1.929"/>
    </inkml:context>
    <inkml:brush xml:id="br0">
      <inkml:brushProperty name="width" value="0.05" units="cm"/>
      <inkml:brushProperty name="height" value="0.05" units="cm"/>
    </inkml:brush>
  </inkml:definitions>
  <inkml:trace contextRef="#ctx0" brushRef="#br0">24 1 736 0 0,'-12'2'14517'0'0,"12"-1"-14267"0"0,-7 30 4700 0 0,2 38-2546 0 0,19 178 2406 0 0,-14-243-4799 0 0,0 0 0 0 0,1 0 0 0 0,0 0 0 0 0,-1 0 0 0 0,2-1 0 0 0,-1 1 0 0 0,0 0 0 0 0,1-1 0 0 0,-1 1 0 0 0,1-1 0 0 0,0 1 0 0 0,0-1-1 0 0,1 0 1 0 0,-1 0 0 0 0,0 0 0 0 0,1 0 0 0 0,0 0 0 0 0,0-1 0 0 0,6 5 0 0 0,-7-6-272 0 0,1 0 0 0 0,-1 0 0 0 0,1 0 0 0 0,-1 0 0 0 0,1 0 0 0 0,0-1 0 0 0,-1 0 0 0 0,1 1 0 0 0,0-1 0 0 0,-1 0 0 0 0,1 0 0 0 0,2-1 0 0 0,0 0-754 0 0,0 0 0 0 0,0 0 0 0 0,0 0 0 0 0,0-1 0 0 0,-1 0-1 0 0,1 0 1 0 0,6-4 0 0 0,2-2-1792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2.346"/>
    </inkml:context>
    <inkml:brush xml:id="br0">
      <inkml:brushProperty name="width" value="0.05" units="cm"/>
      <inkml:brushProperty name="height" value="0.05" units="cm"/>
    </inkml:brush>
  </inkml:definitions>
  <inkml:trace contextRef="#ctx0" brushRef="#br0">16 117 104 0 0,'9'-9'11080'0'0,"10"-7"-6691"0"0,11-17-2116 0 0,-29 32-2236 0 0,0-1-1 0 0,-1 1 1 0 0,1 0-1 0 0,0 0 0 0 0,0 0 1 0 0,-1-1-1 0 0,1 1 1 0 0,-1 0-1 0 0,1-1 1 0 0,-1 1-1 0 0,0 0 1 0 0,0-1-1 0 0,1 1 1 0 0,-1-1-1 0 0,0 1 1 0 0,0 0-1 0 0,0-1 1 0 0,0 1-1 0 0,-1-1 1 0 0,1 1-1 0 0,0 0 1 0 0,0-1-1 0 0,-1 1 1 0 0,1 0-1 0 0,-1-1 1 0 0,0 1-1 0 0,1 0 0 0 0,-1 0 1 0 0,0-1-1 0 0,1 1 1 0 0,-1 0-1 0 0,0 0 1 0 0,0 0-1 0 0,0 0 1 0 0,0 0-1 0 0,0 0 1 0 0,0 0-1 0 0,-1 0 1 0 0,1 1-1 0 0,0-1 1 0 0,0 0-1 0 0,0 1 1 0 0,-1-1-1 0 0,1 1 1 0 0,0-1-1 0 0,-1 1 1 0 0,-1-1-1 0 0,-27-4 162 0 0,13 8-1974 0 0,17-3 1565 0 0,-1 0-1 0 0,1 0 1 0 0,-1 0-1 0 0,1 1 1 0 0,0-1-1 0 0,-1 0 1 0 0,1 0-1 0 0,0 1 1 0 0,0-1 0 0 0,-1 0-1 0 0,1 1 1 0 0,0-1-1 0 0,-1 0 1 0 0,1 1-1 0 0,0-1 1 0 0,0 0 0 0 0,0 1-1 0 0,-1-1 1 0 0,1 0-1 0 0,0 1 1 0 0,0-1-1 0 0,0 1 1 0 0,0-1-1 0 0,0 1 1 0 0,0-1 0 0 0,0 0-1 0 0,0 1 1 0 0,0-1-1 0 0,0 1 1 0 0,0 0-1 0 0,1 6-1751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2.946"/>
    </inkml:context>
    <inkml:brush xml:id="br0">
      <inkml:brushProperty name="width" value="0.05" units="cm"/>
      <inkml:brushProperty name="height" value="0.05" units="cm"/>
    </inkml:brush>
  </inkml:definitions>
  <inkml:trace contextRef="#ctx0" brushRef="#br0">118 59 456 0 0,'-3'-31'4658'0'0,"1"4"7113"0"0,-23 75-6619 0 0,1 20-2438 0 0,-24 110 0 0 0,43-150-2324 0 0,1 0 0 0 0,0 1 0 0 0,3-1 0 0 0,0 1 0 0 0,2-1 0 0 0,8 56 0 0 0,-8-74-306 0 0,2-1-1 0 0,-1 0 1 0 0,1 0-1 0 0,0 0 1 0 0,1-1-1 0 0,0 1 1 0 0,1-1-1 0 0,0 0 1 0 0,0 0-1 0 0,0 0 1 0 0,1-1-1 0 0,0 0 1 0 0,11 10-1 0 0,-13-14-266 0 0,0 0 0 0 0,0-1 0 0 0,0 1 0 0 0,1-1 0 0 0,-1 0 0 0 0,1 0 0 0 0,0 0 0 0 0,0-1 0 0 0,-1 1 0 0 0,1-1 0 0 0,0-1 0 0 0,0 1 0 0 0,0-1-1 0 0,0 1 1 0 0,0-1 0 0 0,0-1 0 0 0,0 1 0 0 0,0-1 0 0 0,0 0 0 0 0,0 0 0 0 0,0 0 0 0 0,-1-1 0 0 0,1 1 0 0 0,0-1 0 0 0,-1-1 0 0 0,7-3 0 0 0,49-30-8989 0 0,-39 19 6215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3.337"/>
    </inkml:context>
    <inkml:brush xml:id="br0">
      <inkml:brushProperty name="width" value="0.05" units="cm"/>
      <inkml:brushProperty name="height" value="0.05" units="cm"/>
    </inkml:brush>
  </inkml:definitions>
  <inkml:trace contextRef="#ctx0" brushRef="#br0">99 7 108 0 0,'0'0'253'0'0,"0"-1"0"0"0,-1 1 0 0 0,1-1 0 0 0,-1 1 1 0 0,1-1-1 0 0,0 1 0 0 0,-1-1 0 0 0,1 1 0 0 0,-1 0 0 0 0,1-1 0 0 0,-1 1 0 0 0,0 0 1 0 0,1-1-1 0 0,-1 1 0 0 0,1 0 0 0 0,-1 0 0 0 0,1 0 0 0 0,-1-1 0 0 0,0 1 0 0 0,1 0 1 0 0,-1 0-1 0 0,0 0 0 0 0,1 0 0 0 0,-1 0 0 0 0,1 0 0 0 0,-1 0 0 0 0,0 0 0 0 0,1 1 0 0 0,-1-1 1 0 0,1 0-1 0 0,-1 0 0 0 0,0 0 0 0 0,1 1 0 0 0,-2-1 0 0 0,-14 23 3985 0 0,-4 36-1173 0 0,19-57-2803 0 0,-12 49 1953 0 0,2 2 1 0 0,-4 59 0 0 0,13-93-1767 0 0,1 1 1 0 0,1-1-1 0 0,1 1 1 0 0,1-1-1 0 0,1 1 1 0 0,0-1-1 0 0,1 0 0 0 0,1 0 1 0 0,10 22-1 0 0,-13-36-383 0 0,1-1-1 0 0,-1 1 1 0 0,1-1-1 0 0,0 1 1 0 0,1-1 0 0 0,-1 0-1 0 0,1-1 1 0 0,0 1-1 0 0,0 0 1 0 0,0-1-1 0 0,0 0 1 0 0,0 0-1 0 0,8 4 1 0 0,-9-6-353 0 0,1 1 0 0 0,-1-1-1 0 0,0 0 1 0 0,1 0 0 0 0,-1 0 0 0 0,1-1 0 0 0,-1 1-1 0 0,1-1 1 0 0,4 0 0 0 0,-5 0-488 0 0,0 0-1 0 0,0-1 1 0 0,0 1 0 0 0,-1-1-1 0 0,1 0 1 0 0,0 0 0 0 0,0 0 0 0 0,0 0-1 0 0,-1-1 1 0 0,1 1 0 0 0,-1-1-1 0 0,4-1 1 0 0,0-3-1904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0.782"/>
    </inkml:context>
    <inkml:brush xml:id="br0">
      <inkml:brushProperty name="width" value="0.05" units="cm"/>
      <inkml:brushProperty name="height" value="0.05" units="cm"/>
    </inkml:brush>
  </inkml:definitions>
  <inkml:trace contextRef="#ctx0" brushRef="#br0">430 452 212 0 0,'1'-1'317'0'0,"0"0"-1"0"0,0 1 1 0 0,0-1 0 0 0,0 0-1 0 0,0 0 1 0 0,0 0 0 0 0,0 0 0 0 0,0 0-1 0 0,-1 0 1 0 0,1 0 0 0 0,0 0-1 0 0,-1 0 1 0 0,1 0 0 0 0,0-1-1 0 0,-1 1 1 0 0,0 0 0 0 0,1 0-1 0 0,-1-1 1 0 0,0 1 0 0 0,0 0 0 0 0,1 0-1 0 0,-1-1 1 0 0,0 1 0 0 0,0 0-1 0 0,0-1 1 0 0,-1-1 0 0 0,0 0 99 0 0,0 0 1 0 0,0 0 0 0 0,-1 1 0 0 0,1-1-1 0 0,-1 0 1 0 0,1 0 0 0 0,-1 1 0 0 0,0-1-1 0 0,0 1 1 0 0,-4-4 0 0 0,-3-2 315 0 0,-1 0 0 0 0,0 0 1 0 0,0 1-1 0 0,-17-8 0 0 0,13 9-404 0 0,0 1-1 0 0,0 0 1 0 0,-1 1-1 0 0,0 0 1 0 0,0 2-1 0 0,0-1 1 0 0,0 2-1 0 0,0 0 1 0 0,-26 2-1 0 0,29 0-188 0 0,0 0-1 0 0,0 1 1 0 0,1 0 0 0 0,-1 1-1 0 0,0 0 1 0 0,1 1-1 0 0,-1 0 1 0 0,1 1-1 0 0,0 0 1 0 0,1 1 0 0 0,-1 0-1 0 0,-14 12 1 0 0,24-17-106 0 0,-1 0 1 0 0,1 0-1 0 0,0 0 1 0 0,-1 0 0 0 0,1 0-1 0 0,0 0 1 0 0,0 0-1 0 0,-1 0 1 0 0,1 0 0 0 0,0 1-1 0 0,0-1 1 0 0,1 1-1 0 0,-1-1 1 0 0,0 0-1 0 0,0 1 1 0 0,1 0 0 0 0,-1-1-1 0 0,0 1 1 0 0,1-1-1 0 0,0 1 1 0 0,-1 0-1 0 0,1-1 1 0 0,0 1 0 0 0,0 0-1 0 0,0-1 1 0 0,0 1-1 0 0,0 0 1 0 0,0-1 0 0 0,1 1-1 0 0,-1 0 1 0 0,0-1-1 0 0,1 1 1 0 0,-1-1-1 0 0,1 1 1 0 0,0-1 0 0 0,0 1-1 0 0,-1-1 1 0 0,1 1-1 0 0,0-1 1 0 0,0 1 0 0 0,0-1-1 0 0,1 0 1 0 0,-1 0-1 0 0,0 0 1 0 0,0 0-1 0 0,1 0 1 0 0,-1 0 0 0 0,0 0-1 0 0,1 0 1 0 0,1 1-1 0 0,6 3 57 0 0,-1-1 0 0 0,1 0 0 0 0,1 0 0 0 0,-1-1 0 0 0,0 0 0 0 0,1-1-1 0 0,12 2 1 0 0,1-2 3 0 0,0 0 1 0 0,0-2-1 0 0,0 0 0 0 0,0-2 0 0 0,0-1 0 0 0,39-9 1 0 0,-53 10-64 0 0,0-1 0 0 0,0 0 0 0 0,-1 0 1 0 0,1-1-1 0 0,-1 0 0 0 0,1 0 0 0 0,-1-1 1 0 0,-1 0-1 0 0,1 0 0 0 0,-1-1 0 0 0,0 0 1 0 0,0-1-1 0 0,0 1 0 0 0,-1-1 0 0 0,0-1 1 0 0,-1 1-1 0 0,0-1 0 0 0,0 0 0 0 0,6-12 1 0 0,-4 2-6 0 0,-1 0 0 0 0,-1 0 0 0 0,0-1 0 0 0,-2 1 0 0 0,0-1 0 0 0,-1 0 0 0 0,-1 0 0 0 0,0 0 0 0 0,-2 0 0 0 0,0 0 0 0 0,-1 0 0 0 0,-1 0 0 0 0,0 0 1 0 0,-2 1-1 0 0,0 0 0 0 0,-9-19 0 0 0,32 124 1844 0 0,-2-34-1228 0 0,30 68 0 0 0,-36-99-829 0 0,1-1 0 0 0,1-1 1 0 0,0 0-1 0 0,1 0 0 0 0,31 33 1 0 0,-41-50-272 0 0,0 0 1 0 0,1 0 0 0 0,0-1 0 0 0,0 1-1 0 0,0-1 1 0 0,0 0 0 0 0,0 0 0 0 0,8 3-1 0 0,21 1-8114 0 0,-21-7 5911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3.714"/>
    </inkml:context>
    <inkml:brush xml:id="br0">
      <inkml:brushProperty name="width" value="0.05" units="cm"/>
      <inkml:brushProperty name="height" value="0.05" units="cm"/>
    </inkml:brush>
  </inkml:definitions>
  <inkml:trace contextRef="#ctx0" brushRef="#br0">5 43 1032 0 0,'-5'-2'11061'0'0,"29"-8"-6728"0"0,34-7-1290 0 0,-23 11-1244 0 0,0 2-1 0 0,40 1 0 0 0,-12 3-6774 0 0,-38 0-189 0 0,-15 0 2643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4.086"/>
    </inkml:context>
    <inkml:brush xml:id="br0">
      <inkml:brushProperty name="width" value="0.05" units="cm"/>
      <inkml:brushProperty name="height" value="0.05" units="cm"/>
    </inkml:brush>
  </inkml:definitions>
  <inkml:trace contextRef="#ctx0" brushRef="#br0">3 24 6753 0 0,'0'-1'355'0'0,"-1"1"0"0"0,1-1 0 0 0,0 1-1 0 0,-1-1 1 0 0,1 0 0 0 0,0 1 0 0 0,0-1 0 0 0,0 1 0 0 0,0-1 0 0 0,-1 0 0 0 0,1 1 0 0 0,0-1 0 0 0,0 0 0 0 0,0 1 0 0 0,0-1 0 0 0,0 0 0 0 0,0 1 0 0 0,1-1 0 0 0,-1 0 0 0 0,0 1 0 0 0,0-1 0 0 0,0 1 0 0 0,1-1 0 0 0,-1 0 0 0 0,0 1 0 0 0,0-1 0 0 0,1 1 0 0 0,-1-1 0 0 0,1 1 0 0 0,-1-1 0 0 0,0 1 0 0 0,1-1 0 0 0,0 0-1 0 0,24-1 4138 0 0,26 15-2685 0 0,-34-5-1449 0 0,0 0 0 0 0,0 1 0 0 0,-1 2 0 0 0,0-1 0 0 0,-1 2 0 0 0,0 0 0 0 0,-1 1 0 0 0,0 0 0 0 0,-1 1 0 0 0,0 0 0 0 0,-2 1 0 0 0,1 1 0 0 0,-2 0 0 0 0,0 0 0 0 0,-1 1 0 0 0,12 31 0 0 0,-16-34-315 0 0,-1 0 0 0 0,-1 0 0 0 0,0 1 1 0 0,-1-1-1 0 0,0 0 0 0 0,-1 1 0 0 0,-1-1 1 0 0,0 1-1 0 0,-1-1 0 0 0,-1 1 0 0 0,0-1 1 0 0,-1 0-1 0 0,-1 0 0 0 0,0 0 0 0 0,-1 0 1 0 0,0 0-1 0 0,-1-1 0 0 0,0 0 0 0 0,-1 0 1 0 0,-1-1-1 0 0,0 0 0 0 0,-1 0 0 0 0,0-1 1 0 0,0 0-1 0 0,-1-1 0 0 0,-1 0 1 0 0,0 0-1 0 0,0-1 0 0 0,-1 0 0 0 0,0-1 1 0 0,0-1-1 0 0,-1 0 0 0 0,-22 8 0 0 0,28-12 1339 0 0,0-2-6417 0 0,19-19-7907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4.506"/>
    </inkml:context>
    <inkml:brush xml:id="br0">
      <inkml:brushProperty name="width" value="0.05" units="cm"/>
      <inkml:brushProperty name="height" value="0.05" units="cm"/>
    </inkml:brush>
  </inkml:definitions>
  <inkml:trace contextRef="#ctx0" brushRef="#br0">32 25 144 0 0,'-32'16'18938'0'0,"50"-10"-15023"0"0,18 0-2282 0 0,1-2-1 0 0,1-1 1 0 0,-1-2 0 0 0,0-1 0 0 0,65-10-1 0 0,-8-10-3060 0 0,-3-10-5155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4.851"/>
    </inkml:context>
    <inkml:brush xml:id="br0">
      <inkml:brushProperty name="width" value="0.05" units="cm"/>
      <inkml:brushProperty name="height" value="0.05" units="cm"/>
    </inkml:brush>
  </inkml:definitions>
  <inkml:trace contextRef="#ctx0" brushRef="#br0">13 4 6849 0 0,'0'0'426'0'0,"-1"0"1"0"0,0 1 0 0 0,0-1 0 0 0,1 1 0 0 0,-1-1 0 0 0,0 0 0 0 0,1 1-1 0 0,-1-1 1 0 0,0 1 0 0 0,1-1 0 0 0,-1 1 0 0 0,1 0 0 0 0,-1-1 0 0 0,1 1-1 0 0,-1 0 1 0 0,1-1 0 0 0,-1 1 0 0 0,1 0 0 0 0,0-1 0 0 0,-1 1 0 0 0,1 0-1 0 0,0 0 1 0 0,0 0 0 0 0,0-1 0 0 0,-1 1 0 0 0,1 0 0 0 0,0 0 0 0 0,0 0-1 0 0,0-1 1 0 0,0 2 0 0 0,2-1-108 0 0,-1 0 0 0 0,0-1-1 0 0,0 1 1 0 0,0 0 0 0 0,1-1-1 0 0,-1 1 1 0 0,0-1 0 0 0,1 1-1 0 0,-1-1 1 0 0,0 1 0 0 0,1-1 0 0 0,-1 0-1 0 0,0 0 1 0 0,1 0 0 0 0,1 0-1 0 0,73-4 745 0 0,-66 3-48 0 0,173-15 3300 0 0,-143 12-7056 0 0,-1-1-3867 0 0,-35 5 2900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5.876"/>
    </inkml:context>
    <inkml:brush xml:id="br0">
      <inkml:brushProperty name="width" value="0.05" units="cm"/>
      <inkml:brushProperty name="height" value="0.05" units="cm"/>
    </inkml:brush>
  </inkml:definitions>
  <inkml:trace contextRef="#ctx0" brushRef="#br0">0 171 20 0 0,'1'0'174'0'0,"0"-1"0"0"0,0 1 0 0 0,0 0 0 0 0,-1-1 0 0 0,1 1 0 0 0,0 0 0 0 0,0 0 0 0 0,0 0 0 0 0,0-1 0 0 0,0 1 0 0 0,0 0 0 0 0,0 0 0 0 0,0 1 0 0 0,0-1 0 0 0,-1 0 0 0 0,1 0 0 0 0,0 0 0 0 0,0 1 0 0 0,0-1 0 0 0,0 0 0 0 0,0 1 0 0 0,-1-1 0 0 0,1 1 0 0 0,0-1 0 0 0,0 1 0 0 0,-1-1 0 0 0,1 1 0 0 0,0-1 0 0 0,-1 1 0 0 0,1 0 0 0 0,0-1 0 0 0,-1 1 0 0 0,1 0 0 0 0,-1 0 0 0 0,1 0 0 0 0,27 34 1450 0 0,-24-29-999 0 0,95 147 4188 0 0,-72-106-2755 0 0,3 0 0 0 0,1-2 0 0 0,3-2 0 0 0,64 66 0 0 0,-97-108-1951 0 0,1 1 0 0 0,-1-1 0 0 0,0 0-1 0 0,0 0 1 0 0,1 0 0 0 0,-1 0 0 0 0,0-1-1 0 0,1 1 1 0 0,-1 0 0 0 0,1-1 0 0 0,-1 1 0 0 0,1-1-1 0 0,-1 1 1 0 0,1-1 0 0 0,-1 1 0 0 0,1-1-1 0 0,0 0 1 0 0,-1 0 0 0 0,1 0 0 0 0,-1 0 0 0 0,1 0-1 0 0,0 0 1 0 0,-1-1 0 0 0,1 1 0 0 0,-1 0-1 0 0,1-1 1 0 0,1 0 0 0 0,1-1-17 0 0,-1-1 1 0 0,0 1-1 0 0,0-1 0 0 0,0 1 1 0 0,0-1-1 0 0,-1 0 0 0 0,1 0 1 0 0,-1 0-1 0 0,0 0 0 0 0,0-1 1 0 0,2-3-1 0 0,6-12 48 0 0,-2-1 0 0 0,-1 0 0 0 0,6-24 1 0 0,3-32 79 0 0,-4 0-1 0 0,-3 0 1 0 0,-2-105 0 0 0,-5 121-117 0 0,-2 56-183 0 0,0 1-1 0 0,0 0 1 0 0,0-1-1 0 0,1 1 1 0 0,-1-1-1 0 0,1 1 1 0 0,0 0-1 0 0,0-1 1 0 0,0 1-1 0 0,0 0 1 0 0,1 0-1 0 0,-1 0 1 0 0,1 0-1 0 0,0 0 1 0 0,4-5-1 0 0,-4 7-239 0 0,-1 0 1 0 0,1 0-1 0 0,0 0 1 0 0,0 0-1 0 0,1 0 0 0 0,-1 1 1 0 0,0-1-1 0 0,0 1 1 0 0,0 0-1 0 0,0-1 0 0 0,0 1 1 0 0,1 0-1 0 0,-1 0 1 0 0,0 1-1 0 0,0-1 0 0 0,0 0 1 0 0,0 1-1 0 0,0-1 1 0 0,0 1-1 0 0,1 0 0 0 0,-1-1 1 0 0,-1 1-1 0 0,1 0 1 0 0,0 0-1 0 0,0 1 0 0 0,2 0 1 0 0,17 9-2889 0 0,-4 1 461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6.311"/>
    </inkml:context>
    <inkml:brush xml:id="br0">
      <inkml:brushProperty name="width" value="0.05" units="cm"/>
      <inkml:brushProperty name="height" value="0.05" units="cm"/>
    </inkml:brush>
  </inkml:definitions>
  <inkml:trace contextRef="#ctx0" brushRef="#br0">333 22 104 0 0,'0'0'1885'0'0,"8"-14"7870"0"0,-12 12-9496 0 0,0 1 0 0 0,-1 0-1 0 0,1 0 1 0 0,0 0 0 0 0,-1 0-1 0 0,1 1 1 0 0,0 0 0 0 0,-1 0-1 0 0,1 0 1 0 0,0 0 0 0 0,-1 1-1 0 0,-4 1 1 0 0,-60 15 942 0 0,53-13-742 0 0,8-1-268 0 0,-11 1 305 0 0,0 1 0 0 0,0 1 0 0 0,0 0 0 0 0,1 2 0 0 0,0 0 1 0 0,1 1-1 0 0,0 1 0 0 0,-16 12 0 0 0,32-22-437 0 0,1 1 0 0 0,-1 0 0 0 0,0-1 1 0 0,1 1-1 0 0,-1 0 0 0 0,1-1 0 0 0,-1 1 0 0 0,1 0 1 0 0,-1 0-1 0 0,1 0 0 0 0,-1 0 0 0 0,1 0 1 0 0,0-1-1 0 0,0 1 0 0 0,-1 0 0 0 0,1 0 0 0 0,0 0 1 0 0,0 0-1 0 0,0 0 0 0 0,0 0 0 0 0,0 0 0 0 0,0 0 1 0 0,0 0-1 0 0,0 0 0 0 0,1 0 0 0 0,-1-1 1 0 0,0 1-1 0 0,1 0 0 0 0,-1 0 0 0 0,0 0 0 0 0,1 0 1 0 0,-1 0-1 0 0,1-1 0 0 0,-1 1 0 0 0,1 0 1 0 0,-1 0-1 0 0,1-1 0 0 0,0 1 0 0 0,-1 0 0 0 0,1-1 1 0 0,0 1-1 0 0,0-1 0 0 0,0 1 0 0 0,-1-1 1 0 0,1 1-1 0 0,0-1 0 0 0,1 1 0 0 0,50 24 966 0 0,-41-20-783 0 0,113 41 911 0 0,-91-36-834 0 0,0 1 1 0 0,-1 2 0 0 0,-1 1 0 0 0,0 1 0 0 0,37 25-1 0 0,-67-39-305 0 0,1 0-1 0 0,-1 0 1 0 0,1 0-1 0 0,-1 0 1 0 0,0 0-1 0 0,1 0 1 0 0,-1 0-1 0 0,0 0 1 0 0,0 1-1 0 0,0-1 1 0 0,0 0 0 0 0,0 1-1 0 0,0-1 1 0 0,0 1-1 0 0,-1-1 1 0 0,1 1-1 0 0,0-1 1 0 0,-1 1-1 0 0,1 0 1 0 0,-1-1-1 0 0,0 1 1 0 0,1 0-1 0 0,-1 1 1 0 0,-1-1-2 0 0,0-1 0 0 0,1 1 0 0 0,-1-1 0 0 0,0 1 0 0 0,0-1 1 0 0,0 0-1 0 0,0 1 0 0 0,0-1 0 0 0,0 0 0 0 0,0 0 0 0 0,-1 0 0 0 0,1 0 1 0 0,0 0-1 0 0,-1 0 0 0 0,1 0 0 0 0,0-1 0 0 0,-1 1 0 0 0,1 0 0 0 0,-3 0 0 0 0,-8 3 33 0 0,0 0-1 0 0,0-1 1 0 0,-1 0-1 0 0,-20 1 1 0 0,-56-5-236 0 0,62 0-3347 0 0,1 1-5260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6.925"/>
    </inkml:context>
    <inkml:brush xml:id="br0">
      <inkml:brushProperty name="width" value="0.05" units="cm"/>
      <inkml:brushProperty name="height" value="0.05" units="cm"/>
    </inkml:brush>
  </inkml:definitions>
  <inkml:trace contextRef="#ctx0" brushRef="#br0">40 100 4944 0 0,'-36'14'9595'0'0,"35"-14"-9537"0"0,1 0 0 0 0,0 0 1 0 0,0 0-1 0 0,0 0 0 0 0,0 0 0 0 0,0 0 0 0 0,0 0 1 0 0,0 0-1 0 0,-1 0 0 0 0,1 0 0 0 0,0 1 0 0 0,0-1 1 0 0,0 0-1 0 0,0 0 0 0 0,0 0 0 0 0,0 0 0 0 0,0 0 1 0 0,0 0-1 0 0,-1 0 0 0 0,1 0 0 0 0,0 0 0 0 0,0 1 1 0 0,0-1-1 0 0,0 0 0 0 0,0 0 0 0 0,0 0 0 0 0,0 0 1 0 0,0 0-1 0 0,0 0 0 0 0,0 0 0 0 0,0 1 0 0 0,0-1 1 0 0,0 0-1 0 0,0 0 0 0 0,0 0 0 0 0,0 0 0 0 0,0 0 1 0 0,0 0-1 0 0,0 1 0 0 0,0-1 0 0 0,0 0 0 0 0,0 0 1 0 0,0 0-1 0 0,0 0 0 0 0,0 0 0 0 0,0 0 0 0 0,0 0 1 0 0,0 1-1 0 0,0-1 0 0 0,0 0 0 0 0,1 0 0 0 0,-1 0 1 0 0,0 0-1 0 0,0 0 0 0 0,0 0 0 0 0,0 0 0 0 0,0 0 1 0 0,0 0-1 0 0,0 0 0 0 0,0 1 0 0 0,1-1 0 0 0,-1 0 1 0 0,0 0-1 0 0,0 0 0 0 0,0 0 0 0 0,25 0 1584 0 0,1071-82 6617 0 0,-943 71-7407 0 0,-34 2-342 0 0,186-8 124 0 0,-305 17-743 0 0,0 0 0 0 0,0 0 0 0 0,0 0 1 0 0,1 0-1 0 0,-1 0 0 0 0,0-1 0 0 0,0 1 1 0 0,0 0-1 0 0,1 0 0 0 0,-1 0 0 0 0,0 0 1 0 0,0 0-1 0 0,1 0 0 0 0,-1 0 0 0 0,0 0 1 0 0,0 0-1 0 0,0 0 0 0 0,1 0 0 0 0,-1 0 0 0 0,0 0 1 0 0,0 0-1 0 0,1 0 0 0 0,-1 0 0 0 0,0 1 1 0 0,0-1-1 0 0,0 0 0 0 0,1 0 0 0 0,-1 0 1 0 0,0 0-1 0 0,0 0 0 0 0,0 0 0 0 0,1 1 0 0 0,-1-1 1 0 0,0 0-1 0 0,0 0 0 0 0,0 0 0 0 0,0 0 1 0 0,0 1-1 0 0,1-1 0 0 0,-1 0 0 0 0,0 0 1 0 0,0 0-1 0 0,0 1 0 0 0,0-1 0 0 0,0 0 1 0 0,0 0-1 0 0,0 0 0 0 0,0 1 0 0 0,0-1 0 0 0,-9 7-7581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7.416"/>
    </inkml:context>
    <inkml:brush xml:id="br0">
      <inkml:brushProperty name="width" value="0.05" units="cm"/>
      <inkml:brushProperty name="height" value="0.05" units="cm"/>
    </inkml:brush>
  </inkml:definitions>
  <inkml:trace contextRef="#ctx0" brushRef="#br0">63 4 4580 0 0,'-20'-4'7717'0'0,"9"8"-3492"0"0,10-3-3943 0 0,-1 1 1 0 0,1 0 0 0 0,0 0-1 0 0,1 0 1 0 0,-1 1 0 0 0,0-1-1 0 0,0 0 1 0 0,1 0 0 0 0,0 0-1 0 0,-1 1 1 0 0,1-1 0 0 0,0 0 0 0 0,0 3-1 0 0,-18 256 7163 0 0,13-87-7696 0 0,6-162-2329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7.928"/>
    </inkml:context>
    <inkml:brush xml:id="br0">
      <inkml:brushProperty name="width" value="0.05" units="cm"/>
      <inkml:brushProperty name="height" value="0.05" units="cm"/>
    </inkml:brush>
  </inkml:definitions>
  <inkml:trace contextRef="#ctx0" brushRef="#br0">14 377 5533 0 0,'-2'-6'697'0'0,"-1"1"1"0"0,1-1-1 0 0,1 0 1 0 0,-1 0-1 0 0,1 1 1 0 0,0-1 0 0 0,0 0-1 0 0,1 0 1 0 0,-1 0-1 0 0,1 0 1 0 0,1 0-1 0 0,-1 0 1 0 0,2-6 0 0 0,0 2-258 0 0,1 1 1 0 0,0 0 0 0 0,0 1 0 0 0,1-1 0 0 0,0 1 0 0 0,1-1 0 0 0,8-11 0 0 0,3 0 18 0 0,1 0-1 0 0,1 1 1 0 0,1 1 0 0 0,40-30 0 0 0,-41 35 25 0 0,0 2 1 0 0,0 0-1 0 0,1 0 1 0 0,21-7-1 0 0,-32 15-297 0 0,1-1 0 0 0,0 2-1 0 0,0-1 1 0 0,0 1 0 0 0,0 1 0 0 0,0-1 0 0 0,0 2-1 0 0,0-1 1 0 0,0 1 0 0 0,0 1 0 0 0,17 2 0 0 0,-23-3-121 0 0,1 1 0 0 0,-1 0 0 0 0,1 0 1 0 0,-1 1-1 0 0,0-1 0 0 0,1 1 1 0 0,-1 0-1 0 0,0-1 0 0 0,0 1 0 0 0,0 1 1 0 0,0-1-1 0 0,-1 0 0 0 0,1 1 0 0 0,-1-1 1 0 0,1 1-1 0 0,-1 0 0 0 0,0 0 0 0 0,4 6 1 0 0,-4-4 3 0 0,-1-1 0 0 0,1 1 0 0 0,-1 0 0 0 0,0 0 0 0 0,0 0 1 0 0,0 1-1 0 0,-1-1 0 0 0,0 0 0 0 0,0 0 0 0 0,0 0 0 0 0,-3 10 0 0 0,0 1 41 0 0,-2 0-1 0 0,0-1 1 0 0,0 1 0 0 0,-2-1-1 0 0,0-1 1 0 0,0 1-1 0 0,-13 16 1 0 0,7-13 38 0 0,-1 0 0 0 0,-31 30 0 0 0,37-42-127 0 0,1 1 0 0 0,-1-1-1 0 0,0 0 1 0 0,-1 0 0 0 0,1-1 0 0 0,-1 0-1 0 0,0-1 1 0 0,-19 7 0 0 0,25-12-196 0 0,15-5 150 0 0,29-5 75 0 0,-18 10 96 0 0,-1 2-1 0 0,1 1 1 0 0,-1 0 0 0 0,1 2-1 0 0,-1 1 1 0 0,0 0-1 0 0,-1 2 1 0 0,1 0-1 0 0,-1 1 1 0 0,0 2 0 0 0,23 14-1 0 0,8 8 435 0 0,-2 2 0 0 0,89 79 0 0 0,-133-109-581 0 0,0-1-81 0 0,-5-2-331 0 0,-7-20-11515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8.713"/>
    </inkml:context>
    <inkml:brush xml:id="br0">
      <inkml:brushProperty name="width" value="0.05" units="cm"/>
      <inkml:brushProperty name="height" value="0.05" units="cm"/>
    </inkml:brush>
  </inkml:definitions>
  <inkml:trace contextRef="#ctx0" brushRef="#br0">348 5 180 0 0,'-5'-1'440'0'0,"0"0"0"0"0,-1 0-1 0 0,1 0 1 0 0,0 1 0 0 0,-1 0 0 0 0,1 0 0 0 0,0 0-1 0 0,0 1 1 0 0,-1 0 0 0 0,1 0 0 0 0,0 0 0 0 0,0 1-1 0 0,0-1 1 0 0,0 1 0 0 0,0 0 0 0 0,0 1-1 0 0,1-1 1 0 0,-1 1 0 0 0,1 0 0 0 0,-1 0 0 0 0,-6 7-1 0 0,-6 4 468 0 0,1 2-1 0 0,1 0 1 0 0,-21 26-1 0 0,19-18-265 0 0,0 1 1 0 0,2 1-1 0 0,0 0 0 0 0,2 1 0 0 0,1 1 1 0 0,2 0-1 0 0,0 1 0 0 0,2-1 0 0 0,1 2 1 0 0,-3 30-1 0 0,3 11 524 0 0,3 1 0 0 0,3-1 0 0 0,9 77 1 0 0,-2-90-427 0 0,2-1 1 0 0,3 0 0 0 0,18 57 0 0 0,-19-82-255 0 0,1-1 1 0 0,2 0-1 0 0,1-1 1 0 0,1 0-1 0 0,1-1 0 0 0,38 50 1 0 0,-48-73-333 0 0,0 1-1 0 0,1-1 1 0 0,-1 0-1 0 0,1-1 1 0 0,0 0 0 0 0,0 0-1 0 0,1 0 1 0 0,-1-1 0 0 0,1 0-1 0 0,0-1 1 0 0,15 5-1 0 0,-18-7-421 0 0,-1 0-1 0 0,0 0 1 0 0,1 0-1 0 0,-1-1 0 0 0,0 0 1 0 0,1 0-1 0 0,-1 0 1 0 0,1-1-1 0 0,-1 0 0 0 0,9-2 1 0 0,-10 2-602 0 0,1-1 1 0 0,0 1 0 0 0,-1-1 0 0 0,1 0-1 0 0,-1-1 1 0 0,0 1 0 0 0,1 0-1 0 0,-1-1 1 0 0,0 0 0 0 0,-1 0-1 0 0,1 0 1 0 0,0 0 0 0 0,3-6-1 0 0,1-2-2254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1.235"/>
    </inkml:context>
    <inkml:brush xml:id="br0">
      <inkml:brushProperty name="width" value="0.05" units="cm"/>
      <inkml:brushProperty name="height" value="0.05" units="cm"/>
    </inkml:brush>
  </inkml:definitions>
  <inkml:trace contextRef="#ctx0" brushRef="#br0">3 142 120 0 0,'-1'-8'736'0'0,"0"-16"2145"0"0,10 11 3894 0 0,-8 14-6540 0 0,0-1 1 0 0,0 0 0 0 0,0 1 0 0 0,0-1 0 0 0,0 0-1 0 0,0 1 1 0 0,0-1 0 0 0,-1 1 0 0 0,1 0 0 0 0,0-1-1 0 0,0 1 1 0 0,0 0 0 0 0,-1-1 0 0 0,1 1-1 0 0,0 0 1 0 0,-1 0 0 0 0,1 0 0 0 0,0-1 0 0 0,-1 1-1 0 0,1 2 1 0 0,13 18 1785 0 0,-14-21-2007 0 0,17 33 2814 0 0,18 51 1 0 0,-26-59-2036 0 0,1 0 0 0 0,1-1-1 0 0,1 0 1 0 0,22 31 0 0 0,-34-53-750 0 0,1-1-1 0 0,0 0 1 0 0,0 1 0 0 0,0-1 0 0 0,0 0-1 0 0,1 0 1 0 0,-1 0 0 0 0,0 1-1 0 0,0-1 1 0 0,1-1 0 0 0,-1 1-1 0 0,1 0 1 0 0,-1 0 0 0 0,0 0-1 0 0,1-1 1 0 0,0 1 0 0 0,-1-1-1 0 0,1 1 1 0 0,-1-1 0 0 0,1 0-1 0 0,0 1 1 0 0,-1-1 0 0 0,1 0-1 0 0,-1 0 1 0 0,1 0 0 0 0,2-1-1 0 0,-1 0-6 0 0,0 0 0 0 0,-1 0 0 0 0,1-1 0 0 0,0 1 0 0 0,-1-1 0 0 0,1 0 0 0 0,-1 0 0 0 0,1 0 0 0 0,-1 0 0 0 0,0 0 0 0 0,0 0 0 0 0,4-6 0 0 0,3-5 13 0 0,-1 0 1 0 0,0-1-1 0 0,-1 0 0 0 0,7-20 0 0 0,4-19 34 0 0,-1-2-1 0 0,-4 1 0 0 0,10-77 0 0 0,-20 118-1234 0 0,1 14-2161 0 0,3 21-5442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9.362"/>
    </inkml:context>
    <inkml:brush xml:id="br0">
      <inkml:brushProperty name="width" value="0.05" units="cm"/>
      <inkml:brushProperty name="height" value="0.05" units="cm"/>
    </inkml:brush>
  </inkml:definitions>
  <inkml:trace contextRef="#ctx0" brushRef="#br0">13 559 6597 0 0,'-13'19'15345'0'0,"35"-24"-11504"0"0,35-23-3250 0 0,-45 20-416 0 0,0 0 1 0 0,0 0-1 0 0,0-1 0 0 0,-1-1 1 0 0,0 0-1 0 0,-1-1 1 0 0,0 0-1 0 0,-1 0 0 0 0,0-1 1 0 0,-1 0-1 0 0,0 0 1 0 0,-1-1-1 0 0,-1 0 0 0 0,9-23 1 0 0,0-13-67 0 0,-2 0 1 0 0,13-97-1 0 0,-10 51-135 0 0,-8 73 63 0 0,-2 31 214 0 0,2 34 140 0 0,-10 101 305 0 0,1 16 656 0 0,2-140-1230 0 0,1 0 0 0 0,1 0 0 0 0,1 0 1 0 0,1 0-1 0 0,12 32 0 0 0,-16-51-303 0 0,-1 0 0 0 0,1 0 0 0 0,-1 0 0 0 0,1 0 0 0 0,0-1 0 0 0,-1 1 0 0 0,1 0 0 0 0,0 0 0 0 0,0 0-1 0 0,0-1 1 0 0,0 1 0 0 0,0 0 0 0 0,0-1 0 0 0,0 1 0 0 0,0-1 0 0 0,0 1 0 0 0,0-1 0 0 0,0 0 0 0 0,0 1 0 0 0,0-1 0 0 0,0 0 0 0 0,0 0 0 0 0,0 0 0 0 0,1 0 0 0 0,-1 0 0 0 0,0 0 0 0 0,0 0 0 0 0,0 0 0 0 0,0 0-1 0 0,2-1 1 0 0,36-11-8040 0 0,-33 10 7430 0 0,8-5-2318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09:59.735"/>
    </inkml:context>
    <inkml:brush xml:id="br0">
      <inkml:brushProperty name="width" value="0.05" units="cm"/>
      <inkml:brushProperty name="height" value="0.05" units="cm"/>
    </inkml:brush>
  </inkml:definitions>
  <inkml:trace contextRef="#ctx0" brushRef="#br0">1 28 484 0 0,'5'-5'8697'0'0,"5"-1"-5345"0"0,89-8 4588 0 0,3 12-3730 0 0,102 14-981 0 0,-107-4-1286 0 0,-71-6-1615 0 0,38 2 1423 0 0,-27-11-3562 0 0,-36 7 1147 0 0,1-2-1383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0.478"/>
    </inkml:context>
    <inkml:brush xml:id="br0">
      <inkml:brushProperty name="width" value="0.05" units="cm"/>
      <inkml:brushProperty name="height" value="0.05" units="cm"/>
    </inkml:brush>
  </inkml:definitions>
  <inkml:trace contextRef="#ctx0" brushRef="#br0">122 250 1028 0 0,'24'-6'10131'0'0,"23"-1"-5587"0"0,7-1-2587 0 0,-19 1-612 0 0,0-1 0 0 0,-1-2 0 0 0,39-17 0 0 0,-64 23-1095 0 0,0-1 0 0 0,0 0 0 0 0,0 0 0 0 0,0-1-1 0 0,-1 0 1 0 0,0 0 0 0 0,0-1 0 0 0,0 0 0 0 0,-1 0-1 0 0,0-1 1 0 0,-1 0 0 0 0,0 0 0 0 0,0 0 0 0 0,0-1-1 0 0,6-16 1 0 0,-11 24-219 0 0,0 0 1 0 0,-1 0-1 0 0,1-1 0 0 0,-1 1 0 0 0,1 0 1 0 0,-1-1-1 0 0,0 1 0 0 0,1-1 0 0 0,-1 1 0 0 0,0-1 1 0 0,0 1-1 0 0,0-1 0 0 0,0 1 0 0 0,0 0 1 0 0,0-1-1 0 0,-1 1 0 0 0,1-1 0 0 0,0 1 0 0 0,-1-1 1 0 0,1 1-1 0 0,-1 0 0 0 0,1-1 0 0 0,-1 1 1 0 0,0 0-1 0 0,0 0 0 0 0,1-1 0 0 0,-3-1 0 0 0,1 2-4 0 0,-1-1 0 0 0,1 1 0 0 0,-1-1-1 0 0,1 1 1 0 0,-1 0 0 0 0,0 0-1 0 0,0 0 1 0 0,0 1 0 0 0,1-1-1 0 0,-1 0 1 0 0,0 1 0 0 0,-6 0-1 0 0,-4 0-3 0 0,-1 0 0 0 0,1 2 0 0 0,-1-1 0 0 0,-24 8 0 0 0,5 2-22 0 0,2 2 1 0 0,0 0-1 0 0,0 3 0 0 0,1 0 0 0 0,-40 31 0 0 0,50-32 36 0 0,0 1 1 0 0,1 0-1 0 0,1 2 0 0 0,1 0 1 0 0,0 1-1 0 0,1 1 0 0 0,1 0 1 0 0,-12 24-1 0 0,24-39 24 0 0,0 0 1 0 0,1 0-1 0 0,0 1 1 0 0,0-1-1 0 0,0 1 0 0 0,1 0 1 0 0,0-1-1 0 0,0 1 1 0 0,0 0-1 0 0,0 0 1 0 0,1 0-1 0 0,0 0 0 0 0,1 0 1 0 0,-1-1-1 0 0,1 1 1 0 0,0 0-1 0 0,0 0 1 0 0,1-1-1 0 0,0 1 0 0 0,0 0 1 0 0,0-1-1 0 0,1 0 1 0 0,0 0-1 0 0,0 1 0 0 0,0-2 1 0 0,0 1-1 0 0,1 0 1 0 0,0-1-1 0 0,0 1 1 0 0,0-1-1 0 0,0 0 0 0 0,6 3 1 0 0,10 8 39 0 0,1-1 0 0 0,0-1 1 0 0,1 0-1 0 0,0-2 0 0 0,1-1 1 0 0,0-1-1 0 0,1 0 0 0 0,0-2 0 0 0,0-1 1 0 0,33 4-1 0 0,-12-4 81 0 0,0-2 0 0 0,0-2 0 0 0,0-3 0 0 0,87-10 0 0 0,-125 10-938 0 0,0 0 0 0 0,0 0-1 0 0,0 0 1 0 0,0-1 0 0 0,0 1 0 0 0,0-2 0 0 0,-1 1 0 0 0,1-1-1 0 0,-1 0 1 0 0,1 0 0 0 0,-1-1 0 0 0,0 0 0 0 0,-1 0-1 0 0,1-1 1 0 0,-1 1 0 0 0,10-11 0 0 0,-10 9-2654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0.967"/>
    </inkml:context>
    <inkml:brush xml:id="br0">
      <inkml:brushProperty name="width" value="0.05" units="cm"/>
      <inkml:brushProperty name="height" value="0.05" units="cm"/>
    </inkml:brush>
  </inkml:definitions>
  <inkml:trace contextRef="#ctx0" brushRef="#br0">18 90 6453 0 0,'-1'-1'398'0'0,"0"1"1"0"0,0 0 0 0 0,0 0-1 0 0,0-1 1 0 0,0 1 0 0 0,1 0-1 0 0,-1-1 1 0 0,0 1 0 0 0,0-1-1 0 0,1 1 1 0 0,-1-1 0 0 0,0 1-1 0 0,1-1 1 0 0,-1 0 0 0 0,0 1-1 0 0,1-1 1 0 0,-1 0 0 0 0,1 0-1 0 0,-1 1 1 0 0,1-1 0 0 0,0 0 0 0 0,-1 0-1 0 0,1 1 1 0 0,0-1 0 0 0,-1 0-1 0 0,1 0 1 0 0,0 0 0 0 0,0 0-1 0 0,0-1 1 0 0,0 1-146 0 0,1 0-1 0 0,0 0 1 0 0,0 0 0 0 0,0 0-1 0 0,0 0 1 0 0,0 0-1 0 0,0 0 1 0 0,0 0 0 0 0,0 0-1 0 0,0 0 1 0 0,0 1 0 0 0,0-1-1 0 0,0 0 1 0 0,1 1 0 0 0,-1-1-1 0 0,2 0 1 0 0,58-16 900 0 0,-58 17-730 0 0,118-20 1988 0 0,-21 5-2146 0 0,-100 15-407 0 0,9-3-1085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1.648"/>
    </inkml:context>
    <inkml:brush xml:id="br0">
      <inkml:brushProperty name="width" value="0.05" units="cm"/>
      <inkml:brushProperty name="height" value="0.05" units="cm"/>
    </inkml:brush>
  </inkml:definitions>
  <inkml:trace contextRef="#ctx0" brushRef="#br0">55 1 520 0 0,'-4'3'7698'0'0,"-2"13"-4851"0"0,-3 19-811 0 0,-3 35 224 0 0,-10 79 2634 0 0,20-99-7073 0 0,5 0-3681 0 0,-3-46 3765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2.148"/>
    </inkml:context>
    <inkml:brush xml:id="br0">
      <inkml:brushProperty name="width" value="0.05" units="cm"/>
      <inkml:brushProperty name="height" value="0.05" units="cm"/>
    </inkml:brush>
  </inkml:definitions>
  <inkml:trace contextRef="#ctx0" brushRef="#br0">1 307 832 0 0,'0'-13'574'0'0,"2"0"-1"0"0,-1 0 1 0 0,2 0-1 0 0,0 0 1 0 0,0 0-1 0 0,2 1 1 0 0,-1-1-1 0 0,1 1 1 0 0,1 0-1 0 0,0 1 1 0 0,1-1-1 0 0,0 1 1 0 0,1 0-1 0 0,0 1 1 0 0,1 0-1 0 0,0 0 1 0 0,0 1-1 0 0,12-9 1 0 0,-12 10-145 0 0,1 0 1 0 0,0 1 0 0 0,1-1-1 0 0,-1 2 1 0 0,1 0 0 0 0,1 0-1 0 0,-1 1 1 0 0,1 0-1 0 0,0 1 1 0 0,0 0 0 0 0,0 1-1 0 0,1 1 1 0 0,-1 0 0 0 0,1 0-1 0 0,0 1 1 0 0,-1 1 0 0 0,1 0-1 0 0,24 4 1 0 0,-34-4-320 0 0,0 1 0 0 0,0 0 0 0 0,0-1 1 0 0,0 1-1 0 0,-1 1 0 0 0,1-1 0 0 0,0 0 0 0 0,0 1 1 0 0,-1-1-1 0 0,1 1 0 0 0,-1 0 0 0 0,1-1 0 0 0,-1 1 1 0 0,0 0-1 0 0,0 1 0 0 0,0-1 0 0 0,0 0 1 0 0,0 1-1 0 0,0-1 0 0 0,-1 1 0 0 0,1-1 0 0 0,1 5 1 0 0,-2-2-16 0 0,0 0 0 0 0,0 0 1 0 0,-1 0-1 0 0,0 0 0 0 0,1 0 1 0 0,-2 0-1 0 0,1 0 1 0 0,-1 0-1 0 0,1 0 0 0 0,-1 0 1 0 0,-1 0-1 0 0,-1 6 1 0 0,-6 12 73 0 0,-1 0 1 0 0,-1-1 0 0 0,-2 0 0 0 0,-16 24 0 0 0,-19 13 72 0 0,45-56-267 0 0,0 0 1 0 0,0 0-1 0 0,0 0 0 0 0,-1 0 0 0 0,1 0 0 0 0,-1-1 1 0 0,1 0-1 0 0,-1 1 0 0 0,0-1 0 0 0,0-1 0 0 0,0 1 1 0 0,-1 0-1 0 0,1-1 0 0 0,-9 1 0 0 0,11-4-294 0 0,9-3 237 0 0,14-2 165 0 0,-8 8 32 0 0,0 0-1 0 0,0 2 0 0 0,0-1 0 0 0,0 2 1 0 0,-1 0-1 0 0,0 0 0 0 0,1 1 1 0 0,-1 1-1 0 0,-1 0 0 0 0,1 0 0 0 0,-1 1 1 0 0,16 13-1 0 0,-7-3 394 0 0,0 0 1 0 0,-2 1-1 0 0,0 0 1 0 0,-1 2-1 0 0,21 31 1 0 0,-32-42 857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2.583"/>
    </inkml:context>
    <inkml:brush xml:id="br0">
      <inkml:brushProperty name="width" value="0.05" units="cm"/>
      <inkml:brushProperty name="height" value="0.05" units="cm"/>
    </inkml:brush>
  </inkml:definitions>
  <inkml:trace contextRef="#ctx0" brushRef="#br0">54 1 5761 0 0,'-5'2'1295'0'0,"0"0"-303"0"0,1-1 0 0 0,0 1 1 0 0,0 0-1 0 0,-1 0 0 0 0,1 1 0 0 0,0-1 0 0 0,1 1 1 0 0,-1 0-1 0 0,0 0 0 0 0,-3 4 0 0 0,12-5-481 0 0,0 0-1 0 0,0-1 1 0 0,0 1-1 0 0,0-1 0 0 0,0-1 1 0 0,8 1-1 0 0,505 4 5520 0 0,-282-7-4272 0 0,-107-3 596 0 0,-66 3-3801 0 0,-32 1-2796 0 0,0 0-3430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3.116"/>
    </inkml:context>
    <inkml:brush xml:id="br0">
      <inkml:brushProperty name="width" value="0.05" units="cm"/>
      <inkml:brushProperty name="height" value="0.05" units="cm"/>
    </inkml:brush>
  </inkml:definitions>
  <inkml:trace contextRef="#ctx0" brushRef="#br0">28 24 6077 0 0,'-7'-9'10088'0'0,"7"9"-9888"0"0,0-1 1 0 0,0 1-1 0 0,-1-1 0 0 0,1 1 0 0 0,0 0 0 0 0,0-1 0 0 0,0 1 0 0 0,0-1 0 0 0,0 1 1 0 0,0 0-1 0 0,0-1 0 0 0,0 1 0 0 0,0-1 0 0 0,0 1 0 0 0,0-1 0 0 0,0 1 0 0 0,0 0 0 0 0,0-1 1 0 0,0 1-1 0 0,0-1 0 0 0,0 1 0 0 0,0-1 0 0 0,1 1 0 0 0,-1 0 0 0 0,0-1 0 0 0,0 1 0 0 0,1 0 1 0 0,-1-1-1 0 0,0 1 0 0 0,0 0 0 0 0,1-1 0 0 0,-1 1 0 0 0,0 0 0 0 0,2-2 1578 0 0,3 35 752 0 0,-5-6-1806 0 0,-2 0 0 0 0,-1 0-1 0 0,-6 28 1 0 0,3-29-75 0 0,2 1 0 0 0,1-1-1 0 0,1 30 1 0 0,2-54-649 0 0,0-1 0 0 0,0 1 0 0 0,1 0 0 0 0,-1 0 0 0 0,1 0 0 0 0,-1 0 0 0 0,1 0 0 0 0,0 0 0 0 0,-1 0 0 0 0,1 0 0 0 0,0-1 0 0 0,0 1 0 0 0,0 0 0 0 0,1-1 0 0 0,-1 1 0 0 0,0-1 0 0 0,1 1 0 0 0,-1-1 0 0 0,1 0 0 0 0,1 2 0 0 0,1-1 0 0 0,0 1 0 0 0,0-2 0 0 0,0 1 0 0 0,1 0 0 0 0,-1-1 0 0 0,0 0 0 0 0,1 0 0 0 0,7 1 0 0 0,6-1 0 0 0,1 0 0 0 0,0-2 0 0 0,24-3 0 0 0,-40 4 0 0 0,148-29-101 0 0,-150 28-468 0 0,7-2-3794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4.109"/>
    </inkml:context>
    <inkml:brush xml:id="br0">
      <inkml:brushProperty name="width" value="0.05" units="cm"/>
      <inkml:brushProperty name="height" value="0.05" units="cm"/>
    </inkml:brush>
  </inkml:definitions>
  <inkml:trace contextRef="#ctx0" brushRef="#br0">36 16 648 0 0,'1'-15'16005'0'0,"-2"37"-11685"0"0,-1 2-4413 0 0,-7 32 1745 0 0,-14 120 2033 0 0,22-158-3334 0 0,1 0-1 0 0,0 0 1 0 0,1 0-1 0 0,2 0 0 0 0,-1 0 1 0 0,2-1-1 0 0,9 28 1 0 0,-11-40-282 0 0,0 1 0 0 0,1-1 0 0 0,0 0 0 0 0,0 0 0 0 0,0 0 0 0 0,1 0 0 0 0,0-1 1 0 0,0 1-1 0 0,0-1 0 0 0,0 0 0 0 0,1 0 0 0 0,-1-1 0 0 0,1 1 0 0 0,0-1 0 0 0,0 0 1 0 0,1 0-1 0 0,-1-1 0 0 0,0 1 0 0 0,1-1 0 0 0,0 0 0 0 0,11 2 0 0 0,-10-3-478 0 0,1 0 1 0 0,0-1-1 0 0,-1 0 0 0 0,1 0 1 0 0,0 0-1 0 0,-1-1 0 0 0,10-2 0 0 0,-9 1-1295 0 0,0 0-1 0 0,0-1 0 0 0,-1 0 0 0 0,1 0 1 0 0,-1-1-1 0 0,14-9 0 0 0,-16 9-924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4.484"/>
    </inkml:context>
    <inkml:brush xml:id="br0">
      <inkml:brushProperty name="width" value="0.05" units="cm"/>
      <inkml:brushProperty name="height" value="0.05" units="cm"/>
    </inkml:brush>
  </inkml:definitions>
  <inkml:trace contextRef="#ctx0" brushRef="#br0">16 14 364 0 0,'-16'-1'12986'0'0,"43"-1"-8640"0"0,48-2-1458 0 0,-20 1-321 0 0,56-1-487 0 0,-107 5-3461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1.775"/>
    </inkml:context>
    <inkml:brush xml:id="br0">
      <inkml:brushProperty name="width" value="0.05" units="cm"/>
      <inkml:brushProperty name="height" value="0.05" units="cm"/>
    </inkml:brush>
  </inkml:definitions>
  <inkml:trace contextRef="#ctx0" brushRef="#br0">0 54 548 0 0,'229'2'11021'0'0,"4"1"-4454"0"0,372 2-1455 0 0,-1-30-1101 0 0,-573 22-3735 0 0,-2 2 132 0 0,0-2-1 0 0,1-1 0 0 0,41-12 0 0 0,-63 10-948 0 0,-20 2-625 0 0,-18 2-2013 0 0,-1 9-3849 0 0,9-2 4071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05.148"/>
    </inkml:context>
    <inkml:brush xml:id="br0">
      <inkml:brushProperty name="width" value="0.05" units="cm"/>
      <inkml:brushProperty name="height" value="0.05" units="cm"/>
    </inkml:brush>
  </inkml:definitions>
  <inkml:trace contextRef="#ctx0" brushRef="#br0">1 21 580 0 0,'1'-2'348'0'0,"0"1"0"0"0,0-1 0 0 0,0 1 0 0 0,1-1 1 0 0,-1 1-1 0 0,0 0 0 0 0,1 0 0 0 0,-1 0 0 0 0,1 0 0 0 0,-1 0 0 0 0,1 0 0 0 0,0 0 0 0 0,-1 0 0 0 0,1 0 0 0 0,0 1 1 0 0,0-1-1 0 0,-1 1 0 0 0,1-1 0 0 0,0 1 0 0 0,0 0 0 0 0,3 0 0 0 0,0 0 99 0 0,0 1 0 0 0,0-1 0 0 0,-1 1 0 0 0,1 1 0 0 0,0-1 0 0 0,-1 0 0 0 0,1 1 0 0 0,5 3 0 0 0,6 5 340 0 0,1 0 0 0 0,-1 1 0 0 0,15 14 1 0 0,-30-24-729 0 0,25 23 848 0 0,0 1 1 0 0,-2 1-1 0 0,-2 2 0 0 0,0 0 0 0 0,35 62 0 0 0,63 157 2444 0 0,38 162 871 0 0,-132-327-3261 0 0,-4 0 0 0 0,-4 2 1 0 0,9 86-1 0 0,-24-134-930 0 0,-1 0 1 0 0,-2 0-1 0 0,-2 0 0 0 0,-1 0 0 0 0,-1-1 0 0 0,-2 1 1 0 0,-2-1-1 0 0,-1 0 0 0 0,-1-1 0 0 0,-3 0 0 0 0,0 0 1 0 0,-2-2-1 0 0,-26 43 0 0 0,29-58-31 0 0,-1 1 0 0 0,0-2 0 0 0,-2 0 0 0 0,1 0 0 0 0,-2-2 0 0 0,0 0 0 0 0,-1 0 0 0 0,0-2 0 0 0,-1 0 0 0 0,-26 13 0 0 0,43-24-109 0 0,-1-1-1 0 0,1 1 1 0 0,0-1-1 0 0,-1 1 1 0 0,1-1-1 0 0,0 1 1 0 0,-1-1-1 0 0,1 0 1 0 0,0 0 0 0 0,-1 0-1 0 0,1 0 1 0 0,0 0-1 0 0,-1 0 1 0 0,-2-1-1 0 0,4 1-41 0 0,-1 0-1 0 0,1 0 0 0 0,-1-1 0 0 0,1 1 0 0 0,-1 0 1 0 0,1-1-1 0 0,-1 1 0 0 0,1 0 0 0 0,0-1 1 0 0,-1 1-1 0 0,1-1 0 0 0,0 1 0 0 0,-1-1 0 0 0,1 1 1 0 0,0-1-1 0 0,0 1 0 0 0,-1-1 0 0 0,1 1 1 0 0,0-1-1 0 0,0 1 0 0 0,0-1 0 0 0,0 1 0 0 0,0-1 1 0 0,0 0-1 0 0,0-3-656 0 0,0 0 1 0 0,0 0 0 0 0,1 1-1 0 0,0-1 1 0 0,-1 0 0 0 0,2 0-1 0 0,-1 1 1 0 0,2-5-1 0 0,2 0-2630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14.784"/>
    </inkml:context>
    <inkml:brush xml:id="br0">
      <inkml:brushProperty name="width" value="0.05" units="cm"/>
      <inkml:brushProperty name="height" value="0.05" units="cm"/>
      <inkml:brushProperty name="color" value="#E71224"/>
    </inkml:brush>
  </inkml:definitions>
  <inkml:trace contextRef="#ctx0" brushRef="#br0">0 521 352 0 0,'3'3'14063'0'0,"12"1"-10811"0"0,21-1-3088 0 0,345-20 3772 0 0,-40-1-2364 0 0,1356-64 614 0 0,-1036 50-1993 0 0,-134 10-144 0 0,174-12 25 0 0,-98 6 35 0 0,652-30 37 0 0,-906 43-84 0 0,426-15 102 0 0,-156 9-68 0 0,-493 15-74 0 0,65-1 62 0 0,-37 2 4 0 0,-52 1-31 0 0,-1-1-9 0 0,-35 1-24 0 0,547-27 186 0 0,220-15 138 0 0,-193 30-148 0 0,-520 16-165 0 0,1130-35 981 0 0,-1194 28-325 0 0,-10 1-2329 0 0,-16 4-8978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17.453"/>
    </inkml:context>
    <inkml:brush xml:id="br0">
      <inkml:brushProperty name="width" value="0.05" units="cm"/>
      <inkml:brushProperty name="height" value="0.05" units="cm"/>
      <inkml:brushProperty name="color" value="#E71224"/>
    </inkml:brush>
  </inkml:definitions>
  <inkml:trace contextRef="#ctx0" brushRef="#br0">0 0 364 0 0,'6'3'10145'0'0,"-6"-2"-9973"0"0,9 18 3939 0 0,5 29-2034 0 0,-12-45-1430 0 0,11 50 680 0 0,-1-1 0 0 0,-3 1 0 0 0,-2 1 0 0 0,-3-1 0 0 0,-3 79 0 0 0,-1-8 265 0 0,19 150 0 0 0,36 120 61 0 0,-22-194-622 0 0,10 321 1 0 0,-57-187-813 0 0,0 1-49 0 0,6-146-170 0 0,-8-1 0 0 0,-48 228 0 0 0,58-389 0 0 0,1 0 0 0 0,1 0 0 0 0,1 0 0 0 0,0 28 0 0 0,3-50 0 0 0,0 0 0 0 0,1-1 0 0 0,2-2 0 0 0,2-1 0 0 0,1-1 0 0 0,-1 0 0 0 0,1 1 0 0 0,-1-2 0 0 0,0 1 0 0 0,1-1 0 0 0,-1 1 0 0 0,1-2 0 0 0,5-1 0 0 0,8-1 0 0 0,714-44 0 0 0,-426 38 0 0 0,1434-36 0 0 0,-1113 43 0 0 0,125 2 0 0 0,134-23 0 0 0,-244-2 0 0 0,-250 22 0 0 0,1394-44 0 0 0,-645 22 0 0 0,-266 13 0 0 0,-76-55 0 0 0,-52 4 0 0 0,277 2 0 0 0,-80 21 0 0 0,-908 41 0 0 0,45-8 0 0 0,-2-1 0 0 0,-76 9 0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1:10:18.821"/>
    </inkml:context>
    <inkml:brush xml:id="br0">
      <inkml:brushProperty name="width" value="0.05" units="cm"/>
      <inkml:brushProperty name="height" value="0.05" units="cm"/>
      <inkml:brushProperty name="color" value="#E71224"/>
    </inkml:brush>
  </inkml:definitions>
  <inkml:trace contextRef="#ctx0" brushRef="#br0">1 37 508 0 0,'1'-4'151'0'0,"18"-28"9772"0"0,-18 32-9757 0 0,-1 0 0 0 0,0 0 0 0 0,0 0 1 0 0,1 0-1 0 0,-1 0 0 0 0,0-1 0 0 0,1 1 0 0 0,-1 0 0 0 0,0 0 0 0 0,0 0 0 0 0,1 0 0 0 0,-1 0 0 0 0,0 0 0 0 0,1 0 0 0 0,-1 0 0 0 0,0 0 0 0 0,1 0 1 0 0,-1 0-1 0 0,0 0 0 0 0,0 0 0 0 0,1 0 0 0 0,-1 1 0 0 0,0-1 0 0 0,1 0 0 0 0,-1 0 0 0 0,0 0 0 0 0,0 0 0 0 0,1 0 0 0 0,-1 1 0 0 0,0-1 0 0 0,0 0 0 0 0,1 0 1 0 0,-1 1-1 0 0,0-1 0 0 0,11 23 1732 0 0,51 219 3852 0 0,3 129-2546 0 0,-31-166-1866 0 0,-14-66-471 0 0,2 153 1 0 0,-19 139 296 0 0,-3-113-397 0 0,12-107-591 0 0,-4-129-63 0 0,-4 0 1 0 0,-9 115-1 0 0,-4-66-113 0 0,8 152 0 0 0,7-203 0 0 0,22 110 0 0 0,-25-170 0 0 0,0-1 0 0 0,-2 1 0 0 0,0 0 0 0 0,-1 0 0 0 0,-1 0 0 0 0,-1 0 0 0 0,-7 32 0 0 0,9-46 0 0 0,2 0 0 0 0,-2 0 0 0 0,0-2 0 0 0,2-2-107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1.585"/>
    </inkml:context>
    <inkml:brush xml:id="br0">
      <inkml:brushProperty name="width" value="0.05" units="cm"/>
      <inkml:brushProperty name="height" value="0.05" units="cm"/>
    </inkml:brush>
  </inkml:definitions>
  <inkml:trace contextRef="#ctx0" brushRef="#br0">74 23 224 0 0,'-1'-22'9715'0'0,"-2"22"-9439"0"0,0 0 0 0 0,0 0 0 0 0,0 1 1 0 0,0-1-1 0 0,0 1 0 0 0,0-1 0 0 0,0 1 0 0 0,0 0 1 0 0,0 0-1 0 0,1 1 0 0 0,-1-1 0 0 0,0 0 0 0 0,1 1 1 0 0,-1 0-1 0 0,1 0 0 0 0,-1-1 0 0 0,1 1 0 0 0,0 1 0 0 0,0-1 1 0 0,0 0-1 0 0,0 0 0 0 0,0 1 0 0 0,-2 3 0 0 0,3-4-158 0 0,0-1-1 0 0,0 1 0 0 0,0-1 0 0 0,0 1 1 0 0,1-1-1 0 0,-1 1 0 0 0,0 0 0 0 0,1-1 1 0 0,-1 1-1 0 0,1 0 0 0 0,0 0 0 0 0,-1-1 1 0 0,1 1-1 0 0,0 0 0 0 0,0 0 0 0 0,0 0 1 0 0,0-1-1 0 0,1 1 0 0 0,-1 0 1 0 0,0 0-1 0 0,1-1 0 0 0,-1 1 0 0 0,1 0 1 0 0,-1-1-1 0 0,1 1 0 0 0,0-1 0 0 0,0 1 1 0 0,0 0-1 0 0,0-1 0 0 0,0 0 0 0 0,0 1 1 0 0,0-1-1 0 0,1 0 0 0 0,-1 1 0 0 0,0-1 1 0 0,1 0-1 0 0,-1 0 0 0 0,1 0 0 0 0,-1 0 1 0 0,1-1-1 0 0,-1 1 0 0 0,3 1 0 0 0,3 0 158 0 0,0 0 0 0 0,1 0 0 0 0,-1-1 0 0 0,1 0 0 0 0,0 0 0 0 0,-1 0 0 0 0,1-1 0 0 0,15-2 0 0 0,6 1-1384 0 0,-15 14-8041 0 0,-10-9 6778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2.381"/>
    </inkml:context>
    <inkml:brush xml:id="br0">
      <inkml:brushProperty name="width" value="0.05" units="cm"/>
      <inkml:brushProperty name="height" value="0.05" units="cm"/>
    </inkml:brush>
  </inkml:definitions>
  <inkml:trace contextRef="#ctx0" brushRef="#br0">12 0 176 0 0,'-1'0'422'0'0,"1"1"0"0"0,-1-1 0 0 0,0 0 1 0 0,1 1-1 0 0,-1-1 0 0 0,0 0 0 0 0,1 1 0 0 0,-1-1 0 0 0,1 1 0 0 0,-1-1 1 0 0,1 1-1 0 0,-1-1 0 0 0,1 1 0 0 0,-1-1 0 0 0,1 1 0 0 0,0-1 0 0 0,-1 1 0 0 0,1 0 1 0 0,0-1-1 0 0,-1 1 0 0 0,1 0 0 0 0,0-1 0 0 0,-1 2 0 0 0,1 21 4736 0 0,15 34-2085 0 0,-8-33-1248 0 0,9 85 2076 0 0,-13-72-2087 0 0,11 42 1 0 0,-14-78-1763 0 0,0-1 1 0 0,0 1 0 0 0,0 0 0 0 0,0 0 0 0 0,0-1 0 0 0,0 1 0 0 0,1 0 0 0 0,-1 0 0 0 0,0-1 0 0 0,0 1 0 0 0,1 0 0 0 0,-1 0-1 0 0,1-1 1 0 0,-1 1 0 0 0,0-1 0 0 0,1 1 0 0 0,0 0 0 0 0,-1-1 0 0 0,1 1 0 0 0,-1-1 0 0 0,1 1 0 0 0,-1-1 0 0 0,1 1 0 0 0,0-1 0 0 0,0 0-1 0 0,-1 1 1 0 0,1-1 0 0 0,0 0 0 0 0,-1 1 0 0 0,1-1 0 0 0,0 0 0 0 0,0 0 0 0 0,-1 0 0 0 0,3 0 0 0 0,-1 0 2 0 0,0-1 0 0 0,0 0-1 0 0,0 0 1 0 0,0 0 0 0 0,0 0 0 0 0,0 0 0 0 0,0-1 0 0 0,0 1 0 0 0,0-1 0 0 0,0 1 0 0 0,2-4 0 0 0,6-5 45 0 0,-2-1 0 0 0,1-1 0 0 0,6-12 0 0 0,-2 3-40 0 0,-2-1-1 0 0,-1-1 1 0 0,-1 0-1 0 0,-1 0 1 0 0,0 0-1 0 0,-2-1 1 0 0,-1 0-1 0 0,-1 0 1 0 0,1-26 0 0 0,-5 50-156 0 0,0-1 0 0 0,0 0 0 0 0,-1 1 0 0 0,1-1 0 0 0,0 1 0 0 0,0-1 0 0 0,0 0 0 0 0,0 1 0 0 0,0-1 0 0 0,0 1 0 0 0,0-1 0 0 0,0 0 0 0 0,1 1 0 0 0,-1-1 0 0 0,0 0 0 0 0,0 1 0 0 0,0-1 0 0 0,1 1 0 0 0,-1-1 0 0 0,0 1 0 0 0,1-1 0 0 0,-1 1 0 0 0,0-1 0 0 0,1 1 0 0 0,-1-1 0 0 0,1 1 0 0 0,-1-1 0 0 0,1 1 0 0 0,-1 0 0 0 0,1-1 0 0 0,-1 1 0 0 0,1 0 0 0 0,-1-1 0 0 0,1 1 0 0 0,-1 0 0 0 0,1 0 0 0 0,-1-1 0 0 0,1 1 0 0 0,0 0 0 0 0,-1 0 0 0 0,1 0 0 0 0,0 0 1 0 0,-1 0-1 0 0,1 0 0 0 0,-1 0 0 0 0,1 0 0 0 0,0 0 0 0 0,-1 0 0 0 0,1 0 0 0 0,-1 0 0 0 0,2 1 0 0 0,1 0-967 0 0,-1 0 0 0 0,1 1 0 0 0,-1-1 0 0 0,1 0 0 0 0,-1 1 1 0 0,1 0-1 0 0,-1 0 0 0 0,0 0 0 0 0,3 3 0 0 0,-1 0-1644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2.823"/>
    </inkml:context>
    <inkml:brush xml:id="br0">
      <inkml:brushProperty name="width" value="0.05" units="cm"/>
      <inkml:brushProperty name="height" value="0.05" units="cm"/>
    </inkml:brush>
  </inkml:definitions>
  <inkml:trace contextRef="#ctx0" brushRef="#br0">128 3 672 0 0,'0'0'13169'0'0,"-33"-3"-8598"0"0,-18 21-1211 0 0,49-17-3221 0 0,0 0 0 0 0,0 0 1 0 0,1 0-1 0 0,-1 0 0 0 0,0 0 0 0 0,0 0 0 0 0,0 1 0 0 0,1-1 0 0 0,-1 0 0 0 0,1 1 0 0 0,-1-1 0 0 0,1 1 0 0 0,-1 0 0 0 0,1 0 0 0 0,0-1 0 0 0,0 1 1 0 0,0 0-1 0 0,0 0 0 0 0,0 0 0 0 0,0 0 0 0 0,1 0 0 0 0,-1 3 0 0 0,1-3-40 0 0,0 1-1 0 0,1-1 1 0 0,0 1 0 0 0,-1-1 0 0 0,1 0-1 0 0,0 0 1 0 0,0 1 0 0 0,1-1 0 0 0,-1 0-1 0 0,0 0 1 0 0,1 0 0 0 0,-1 0-1 0 0,1 0 1 0 0,-1-1 0 0 0,1 1 0 0 0,3 2-1 0 0,37 27 512 0 0,-23-18-286 0 0,-12-7-244 0 0,0 0 1 0 0,0 0 0 0 0,0 0-1 0 0,-1 1 1 0 0,0 0 0 0 0,5 8-1 0 0,-10-14-72 0 0,0 0 0 0 0,-1 1-1 0 0,1-1 1 0 0,-1 0 0 0 0,1 0-1 0 0,-1 1 1 0 0,1-1-1 0 0,-1 0 1 0 0,0 1 0 0 0,0-1-1 0 0,1 0 1 0 0,-1 1 0 0 0,0-1-1 0 0,0 1 1 0 0,0-1-1 0 0,-1 0 1 0 0,1 1 0 0 0,0-1-1 0 0,-1 2 1 0 0,0-1-4 0 0,0 0-1 0 0,-1-1 1 0 0,1 1-1 0 0,0-1 1 0 0,-1 0 0 0 0,1 1-1 0 0,-1-1 1 0 0,1 0 0 0 0,-1 0-1 0 0,0 0 1 0 0,1 0-1 0 0,-1 0 1 0 0,0 0 0 0 0,0 0-1 0 0,0-1 1 0 0,1 1 0 0 0,-5 0-1 0 0,-4 1-130 0 0,-1 0-1 0 0,1-1 1 0 0,0 0-1 0 0,-12-1 1 0 0,-32 4-6126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3.350"/>
    </inkml:context>
    <inkml:brush xml:id="br0">
      <inkml:brushProperty name="width" value="0.05" units="cm"/>
      <inkml:brushProperty name="height" value="0.05" units="cm"/>
    </inkml:brush>
  </inkml:definitions>
  <inkml:trace contextRef="#ctx0" brushRef="#br0">0 60 7805 0 0,'3'-4'1720'0'0,"0"2"0"0"0,0-1 1 0 0,0 0-1 0 0,1 1 1 0 0,-1-1-1 0 0,0 1 0 0 0,7-3 1 0 0,32-10 3485 0 0,49 2-4902 0 0,-69 11 744 0 0,-1 0-3470 0 0,-4 1-1552 0 0,-5 0-2221 0 0,-6-1 3533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48:03.711"/>
    </inkml:context>
    <inkml:brush xml:id="br0">
      <inkml:brushProperty name="width" value="0.05" units="cm"/>
      <inkml:brushProperty name="height" value="0.05" units="cm"/>
    </inkml:brush>
  </inkml:definitions>
  <inkml:trace contextRef="#ctx0" brushRef="#br0">0 168 884 0 0,'0'-1'362'0'0,"0"0"-1"0"0,1 1 1 0 0,-1-1 0 0 0,0 0-1 0 0,1 0 1 0 0,-1 0 0 0 0,0 1-1 0 0,1-1 1 0 0,-1 0-1 0 0,1 0 1 0 0,-1 1 0 0 0,1-1-1 0 0,-1 1 1 0 0,1-1 0 0 0,-1 0-1 0 0,1 1 1 0 0,0-1 0 0 0,-1 1-1 0 0,1-1 1 0 0,0 1-1 0 0,0 0 1 0 0,-1-1 0 0 0,1 1-1 0 0,0 0 1 0 0,0-1 0 0 0,-1 1-1 0 0,1 0 1 0 0,0 0 0 0 0,0 0-1 0 0,0-1 1 0 0,0 1 0 0 0,0 0-1 0 0,2 1 92 0 0,-1 0 0 0 0,1 0 1 0 0,-1 0-1 0 0,0 0 0 0 0,0 0 0 0 0,0 0 0 0 0,0 0 1 0 0,1 1-1 0 0,-2-1 0 0 0,1 1 0 0 0,2 2 0 0 0,45 56 3368 0 0,-46-56-3113 0 0,70 107 5272 0 0,-73-111-5925 0 0,0 1-1 0 0,0-1 1 0 0,1 1-1 0 0,-1-1 1 0 0,0 1 0 0 0,1-1-1 0 0,-1 1 1 0 0,1-1-1 0 0,-1 1 1 0 0,1-1-1 0 0,-1 1 1 0 0,1-1-1 0 0,-1 0 1 0 0,1 1-1 0 0,-1-1 1 0 0,1 0-1 0 0,-1 0 1 0 0,1 1-1 0 0,0-1 1 0 0,-1 0 0 0 0,1 0-1 0 0,-1 0 1 0 0,1 0-1 0 0,0 0 1 0 0,-1 0-1 0 0,1 0 1 0 0,-1 0-1 0 0,1 0 1 0 0,0 0-1 0 0,-1 0 1 0 0,1 0-1 0 0,1-1 1 0 0,14-17 588 0 0,5-36-498 0 0,-19 49-21 0 0,61-247 498 0 0,-60 238-703 0 0,-2 13-382 0 0,4-5-2446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0:56:32.236"/>
    </inkml:context>
    <inkml:brush xml:id="br0">
      <inkml:brushProperty name="width" value="0.05" units="cm"/>
      <inkml:brushProperty name="height" value="0.05" units="cm"/>
    </inkml:brush>
  </inkml:definitions>
  <inkml:trace contextRef="#ctx0" brushRef="#br0">154 19 64 0 0,'-30'-19'11998'0'0,"20"21"-11168"0"0,1 0 1 0 0,0 1-1 0 0,-1 0 0 0 0,2 1 0 0 0,-17 8 0 0 0,21-10-545 0 0,0 1 1 0 0,0-1-1 0 0,0 1 1 0 0,0-1-1 0 0,0 1 1 0 0,1 0-1 0 0,0 0 1 0 0,-1 1-1 0 0,1-1 1 0 0,0 1-1 0 0,1-1 1 0 0,-1 1-1 0 0,1 0 1 0 0,-4 7-1 0 0,6-10-183 0 0,0 1 1 0 0,0 0-1 0 0,1-1 0 0 0,-1 1 0 0 0,0 0 0 0 0,1-1 1 0 0,-1 1-1 0 0,1-1 0 0 0,0 1 0 0 0,-1-1 0 0 0,1 1 0 0 0,0-1 1 0 0,0 0-1 0 0,0 1 0 0 0,0-1 0 0 0,0 0 0 0 0,0 1 0 0 0,0-1 1 0 0,0 0-1 0 0,1 0 0 0 0,-1 0 0 0 0,0 0 0 0 0,1 0 0 0 0,-1-1 1 0 0,1 1-1 0 0,-1 0 0 0 0,1 0 0 0 0,2 0 0 0 0,44 16 1083 0 0,21-12 452 0 0,-35-4-1901 0 0,-1 3-3910 0 0,-33-4 3585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3/3/2021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s-E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b="0" dirty="0"/>
              <a:t>Cisco Networking Academy Program</a:t>
            </a:r>
          </a:p>
          <a:p>
            <a:pPr>
              <a:buFontTx/>
              <a:buNone/>
            </a:pPr>
            <a:r>
              <a:rPr lang="es-ES" b="0" dirty="0"/>
              <a:t>Introducción a Networks v6.0</a:t>
            </a:r>
          </a:p>
          <a:p>
            <a:pPr>
              <a:buFontTx/>
              <a:buNone/>
            </a:pPr>
            <a:r>
              <a:rPr lang="es-ES" sz="1200" b="0" dirty="0"/>
              <a:t>Capítulo 1: Introducción a redes</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s-ES" dirty="0"/>
          </a:p>
        </p:txBody>
      </p:sp>
    </p:spTree>
    <p:extLst>
      <p:ext uri="{BB962C8B-B14F-4D97-AF65-F5344CB8AC3E}">
        <p14:creationId xmlns:p14="http://schemas.microsoft.com/office/powerpoint/2010/main" val="149680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5641018C-6CAF-B84E-B92C-ECB119457FBA}" type="slidenum">
              <a:rPr lang="en-US" smtClean="0"/>
              <a:pPr/>
              <a:t>99</a:t>
            </a:fld>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621E6-2016-4F92-BBA9-A056A5E7F367}"/>
              </a:ext>
            </a:extLst>
          </p:cNvPr>
          <p:cNvSpPr>
            <a:spLocks noGrp="1"/>
          </p:cNvSpPr>
          <p:nvPr>
            <p:ph type="title"/>
          </p:nvPr>
        </p:nvSpPr>
        <p:spPr/>
        <p:txBody>
          <a:bodyPr/>
          <a:lstStyle/>
          <a:p>
            <a:r>
              <a:rPr lang="es-ES" dirty="0"/>
              <a:t>Haga clic para modificar el estilo de título del patrón</a:t>
            </a:r>
          </a:p>
        </p:txBody>
      </p:sp>
    </p:spTree>
    <p:extLst>
      <p:ext uri="{BB962C8B-B14F-4D97-AF65-F5344CB8AC3E}">
        <p14:creationId xmlns:p14="http://schemas.microsoft.com/office/powerpoint/2010/main" val="11090896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animated gradien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5">
                  <a:lumMod val="50000"/>
                </a:schemeClr>
              </a:solidFill>
              <a:latin typeface="+mn-lt"/>
              <a:ea typeface="+mn-ea"/>
              <a:cs typeface="CiscoSans Thin"/>
            </a:endParaRPr>
          </a:p>
        </p:txBody>
      </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37766" y="3067050"/>
            <a:ext cx="8217284" cy="1863408"/>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
        <p:nvSpPr>
          <p:cNvPr id="3" name="Marcador de texto 2">
            <a:extLst>
              <a:ext uri="{FF2B5EF4-FFF2-40B4-BE49-F238E27FC236}">
                <a16:creationId xmlns:a16="http://schemas.microsoft.com/office/drawing/2014/main" id="{77EB75D4-11CF-49A5-9320-90217337D8B9}"/>
              </a:ext>
            </a:extLst>
          </p:cNvPr>
          <p:cNvSpPr>
            <a:spLocks noGrp="1"/>
          </p:cNvSpPr>
          <p:nvPr>
            <p:ph type="body" sz="quarter" idx="10"/>
          </p:nvPr>
        </p:nvSpPr>
        <p:spPr>
          <a:xfrm>
            <a:off x="437766" y="1328737"/>
            <a:ext cx="8345488" cy="1598613"/>
          </a:xfrm>
          <a:prstGeom prst="rect">
            <a:avLst/>
          </a:prstGeom>
        </p:spPr>
        <p:txBody>
          <a:bodyPr/>
          <a:lstStyle>
            <a:lvl1pPr marL="0" indent="0">
              <a:buNone/>
              <a:defRPr/>
            </a:lvl1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ulti_Slide">
    <p:spTree>
      <p:nvGrpSpPr>
        <p:cNvPr id="1" name=""/>
        <p:cNvGrpSpPr/>
        <p:nvPr/>
      </p:nvGrpSpPr>
      <p:grpSpPr>
        <a:xfrm>
          <a:off x="0" y="0"/>
          <a:ext cx="0" cy="0"/>
          <a:chOff x="0" y="0"/>
          <a:chExt cx="0" cy="0"/>
        </a:xfrm>
      </p:grpSpPr>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
        <p:nvSpPr>
          <p:cNvPr id="3" name="Marcador de texto 2">
            <a:extLst>
              <a:ext uri="{FF2B5EF4-FFF2-40B4-BE49-F238E27FC236}">
                <a16:creationId xmlns:a16="http://schemas.microsoft.com/office/drawing/2014/main" id="{77EB75D4-11CF-49A5-9320-90217337D8B9}"/>
              </a:ext>
            </a:extLst>
          </p:cNvPr>
          <p:cNvSpPr>
            <a:spLocks noGrp="1"/>
          </p:cNvSpPr>
          <p:nvPr>
            <p:ph type="body" sz="quarter" idx="10"/>
          </p:nvPr>
        </p:nvSpPr>
        <p:spPr>
          <a:xfrm>
            <a:off x="437766" y="1328737"/>
            <a:ext cx="8345488" cy="2455863"/>
          </a:xfrm>
          <a:prstGeom prst="rect">
            <a:avLst/>
          </a:prstGeom>
        </p:spPr>
        <p:txBody>
          <a:bodyPr/>
          <a:lstStyle>
            <a:lvl1pPr marL="0" indent="0">
              <a:buNone/>
              <a:defRPr/>
            </a:lvl1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101618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
        <p:nvSpPr>
          <p:cNvPr id="3" name="2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473490" y="4887381"/>
            <a:ext cx="310148" cy="154518"/>
          </a:xfrm>
          <a:prstGeom prst="rect">
            <a:avLst/>
          </a:prstGeom>
          <a:noFill/>
          <a:ln w="9525" algn="ctr">
            <a:noFill/>
            <a:miter lim="800000"/>
            <a:headEnd/>
            <a:tailEnd/>
          </a:ln>
          <a:effectLst/>
        </p:spPr>
        <p:txBody>
          <a:bodyPr wrap="square" lIns="61586" tIns="30792" rIns="61586" bIns="30792" anchor="b">
            <a:spAutoFit/>
          </a:bodyPr>
          <a:lstStyle/>
          <a:p>
            <a:pPr algn="r" defTabSz="610744" fontAlgn="auto">
              <a:spcBef>
                <a:spcPts val="0"/>
              </a:spcBef>
              <a:spcAft>
                <a:spcPts val="0"/>
              </a:spcAft>
              <a:defRPr/>
            </a:pPr>
            <a:fld id="{6A1E46DC-7EF6-4EA2-B285-14272867D133}" type="slidenum">
              <a:rPr lang="en-US" sz="600" baseline="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baseline="0" dirty="0">
              <a:solidFill>
                <a:schemeClr val="accent5">
                  <a:lumMod val="50000"/>
                </a:schemeClr>
              </a:solidFill>
              <a:latin typeface="+mn-lt"/>
              <a:ea typeface="+mn-ea"/>
              <a:cs typeface="CiscoSans Thin"/>
            </a:endParaRPr>
          </a:p>
        </p:txBody>
      </p:sp>
      <p:sp>
        <p:nvSpPr>
          <p:cNvPr id="2" name="Marcador de número de diapositiva 1">
            <a:extLst>
              <a:ext uri="{FF2B5EF4-FFF2-40B4-BE49-F238E27FC236}">
                <a16:creationId xmlns:a16="http://schemas.microsoft.com/office/drawing/2014/main" id="{DB232F36-4411-40A0-A6DA-F641FAA7C62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2705A7F-4F95-4554-B709-F3916FF756F3}"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962" r:id="rId1"/>
    <p:sldLayoutId id="2147484014" r:id="rId2"/>
    <p:sldLayoutId id="2147483965" r:id="rId3"/>
    <p:sldLayoutId id="2147483967" r:id="rId4"/>
    <p:sldLayoutId id="2147484017" r:id="rId5"/>
    <p:sldLayoutId id="2147483995" r:id="rId6"/>
    <p:sldLayoutId id="2147484007" r:id="rId7"/>
    <p:sldLayoutId id="2147484010" r:id="rId8"/>
    <p:sldLayoutId id="2147484011" r:id="rId9"/>
    <p:sldLayoutId id="2147484015" r:id="rId10"/>
    <p:sldLayoutId id="2147484016" r:id="rId11"/>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emf"/><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4.bin"/><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5.wmf"/><Relationship Id="rId5" Type="http://schemas.openxmlformats.org/officeDocument/2006/relationships/oleObject" Target="../embeddings/oleObject8.bin"/><Relationship Id="rId4" Type="http://schemas.openxmlformats.org/officeDocument/2006/relationships/image" Target="../media/image24.wmf"/></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9.bin"/><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image" Target="../media/image90.png"/><Relationship Id="rId63" Type="http://schemas.openxmlformats.org/officeDocument/2006/relationships/image" Target="../media/image111.png"/><Relationship Id="rId159" Type="http://schemas.openxmlformats.org/officeDocument/2006/relationships/customXml" Target="../ink/ink79.xml"/><Relationship Id="rId324" Type="http://schemas.openxmlformats.org/officeDocument/2006/relationships/image" Target="../media/image241.png"/><Relationship Id="rId170" Type="http://schemas.openxmlformats.org/officeDocument/2006/relationships/image" Target="../media/image164.png"/><Relationship Id="rId226" Type="http://schemas.openxmlformats.org/officeDocument/2006/relationships/image" Target="../media/image192.png"/><Relationship Id="rId268" Type="http://schemas.openxmlformats.org/officeDocument/2006/relationships/image" Target="../media/image213.png"/><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image" Target="../media/image143.png"/><Relationship Id="rId5" Type="http://schemas.openxmlformats.org/officeDocument/2006/relationships/image" Target="../media/image82.png"/><Relationship Id="rId181" Type="http://schemas.openxmlformats.org/officeDocument/2006/relationships/customXml" Target="../ink/ink90.xml"/><Relationship Id="rId237" Type="http://schemas.openxmlformats.org/officeDocument/2006/relationships/customXml" Target="../ink/ink118.xml"/><Relationship Id="rId279" Type="http://schemas.openxmlformats.org/officeDocument/2006/relationships/customXml" Target="../ink/ink139.xml"/><Relationship Id="rId43" Type="http://schemas.openxmlformats.org/officeDocument/2006/relationships/image" Target="../media/image101.png"/><Relationship Id="rId139" Type="http://schemas.openxmlformats.org/officeDocument/2006/relationships/customXml" Target="../ink/ink69.xml"/><Relationship Id="rId290" Type="http://schemas.openxmlformats.org/officeDocument/2006/relationships/image" Target="../media/image224.png"/><Relationship Id="rId304" Type="http://schemas.openxmlformats.org/officeDocument/2006/relationships/image" Target="../media/image231.png"/><Relationship Id="rId85" Type="http://schemas.openxmlformats.org/officeDocument/2006/relationships/customXml" Target="../ink/ink42.xml"/><Relationship Id="rId150" Type="http://schemas.openxmlformats.org/officeDocument/2006/relationships/image" Target="../media/image154.png"/><Relationship Id="rId192" Type="http://schemas.openxmlformats.org/officeDocument/2006/relationships/image" Target="../media/image175.png"/><Relationship Id="rId206" Type="http://schemas.openxmlformats.org/officeDocument/2006/relationships/image" Target="../media/image182.png"/><Relationship Id="rId248" Type="http://schemas.openxmlformats.org/officeDocument/2006/relationships/image" Target="../media/image203.png"/><Relationship Id="rId12" Type="http://schemas.openxmlformats.org/officeDocument/2006/relationships/customXml" Target="../ink/ink5.xml"/><Relationship Id="rId108" Type="http://schemas.openxmlformats.org/officeDocument/2006/relationships/image" Target="../media/image133.png"/><Relationship Id="rId315" Type="http://schemas.openxmlformats.org/officeDocument/2006/relationships/customXml" Target="../ink/ink157.xml"/><Relationship Id="rId54" Type="http://schemas.openxmlformats.org/officeDocument/2006/relationships/customXml" Target="../ink/ink26.xml"/><Relationship Id="rId96" Type="http://schemas.openxmlformats.org/officeDocument/2006/relationships/image" Target="../media/image127.png"/><Relationship Id="rId161" Type="http://schemas.openxmlformats.org/officeDocument/2006/relationships/customXml" Target="../ink/ink80.xml"/><Relationship Id="rId217" Type="http://schemas.openxmlformats.org/officeDocument/2006/relationships/customXml" Target="../ink/ink108.xml"/><Relationship Id="rId259" Type="http://schemas.openxmlformats.org/officeDocument/2006/relationships/customXml" Target="../ink/ink129.xml"/><Relationship Id="rId23" Type="http://schemas.openxmlformats.org/officeDocument/2006/relationships/image" Target="../media/image91.png"/><Relationship Id="rId119" Type="http://schemas.openxmlformats.org/officeDocument/2006/relationships/customXml" Target="../ink/ink59.xml"/><Relationship Id="rId270" Type="http://schemas.openxmlformats.org/officeDocument/2006/relationships/image" Target="../media/image214.png"/><Relationship Id="rId326" Type="http://schemas.openxmlformats.org/officeDocument/2006/relationships/image" Target="../media/image242.png"/><Relationship Id="rId65" Type="http://schemas.openxmlformats.org/officeDocument/2006/relationships/image" Target="../media/image112.png"/><Relationship Id="rId130" Type="http://schemas.openxmlformats.org/officeDocument/2006/relationships/image" Target="../media/image144.png"/><Relationship Id="rId172" Type="http://schemas.openxmlformats.org/officeDocument/2006/relationships/image" Target="../media/image165.png"/><Relationship Id="rId228" Type="http://schemas.openxmlformats.org/officeDocument/2006/relationships/image" Target="../media/image193.png"/><Relationship Id="rId281" Type="http://schemas.openxmlformats.org/officeDocument/2006/relationships/customXml" Target="../ink/ink140.xml"/><Relationship Id="rId34" Type="http://schemas.openxmlformats.org/officeDocument/2006/relationships/customXml" Target="../ink/ink16.xml"/><Relationship Id="rId76" Type="http://schemas.openxmlformats.org/officeDocument/2006/relationships/customXml" Target="../ink/ink37.xml"/><Relationship Id="rId141" Type="http://schemas.openxmlformats.org/officeDocument/2006/relationships/customXml" Target="../ink/ink70.xml"/><Relationship Id="rId7" Type="http://schemas.openxmlformats.org/officeDocument/2006/relationships/image" Target="../media/image83.png"/><Relationship Id="rId162" Type="http://schemas.openxmlformats.org/officeDocument/2006/relationships/image" Target="../media/image160.png"/><Relationship Id="rId183" Type="http://schemas.openxmlformats.org/officeDocument/2006/relationships/customXml" Target="../ink/ink91.xml"/><Relationship Id="rId218" Type="http://schemas.openxmlformats.org/officeDocument/2006/relationships/image" Target="../media/image188.png"/><Relationship Id="rId239" Type="http://schemas.openxmlformats.org/officeDocument/2006/relationships/customXml" Target="../ink/ink119.xml"/><Relationship Id="rId250" Type="http://schemas.openxmlformats.org/officeDocument/2006/relationships/image" Target="../media/image204.png"/><Relationship Id="rId271" Type="http://schemas.openxmlformats.org/officeDocument/2006/relationships/customXml" Target="../ink/ink135.xml"/><Relationship Id="rId292" Type="http://schemas.openxmlformats.org/officeDocument/2006/relationships/image" Target="../media/image225.png"/><Relationship Id="rId306" Type="http://schemas.openxmlformats.org/officeDocument/2006/relationships/image" Target="../media/image232.png"/><Relationship Id="rId24" Type="http://schemas.openxmlformats.org/officeDocument/2006/relationships/customXml" Target="../ink/ink11.xml"/><Relationship Id="rId45" Type="http://schemas.openxmlformats.org/officeDocument/2006/relationships/image" Target="../media/image102.png"/><Relationship Id="rId66" Type="http://schemas.openxmlformats.org/officeDocument/2006/relationships/customXml" Target="../ink/ink32.xml"/><Relationship Id="rId87" Type="http://schemas.openxmlformats.org/officeDocument/2006/relationships/customXml" Target="../ink/ink43.xml"/><Relationship Id="rId110" Type="http://schemas.openxmlformats.org/officeDocument/2006/relationships/image" Target="../media/image134.png"/><Relationship Id="rId131" Type="http://schemas.openxmlformats.org/officeDocument/2006/relationships/customXml" Target="../ink/ink65.xml"/><Relationship Id="rId327" Type="http://schemas.openxmlformats.org/officeDocument/2006/relationships/customXml" Target="../ink/ink163.xml"/><Relationship Id="rId152" Type="http://schemas.openxmlformats.org/officeDocument/2006/relationships/image" Target="../media/image155.png"/><Relationship Id="rId173" Type="http://schemas.openxmlformats.org/officeDocument/2006/relationships/customXml" Target="../ink/ink86.xml"/><Relationship Id="rId194" Type="http://schemas.openxmlformats.org/officeDocument/2006/relationships/image" Target="../media/image176.png"/><Relationship Id="rId208" Type="http://schemas.openxmlformats.org/officeDocument/2006/relationships/image" Target="../media/image183.png"/><Relationship Id="rId229" Type="http://schemas.openxmlformats.org/officeDocument/2006/relationships/customXml" Target="../ink/ink114.xml"/><Relationship Id="rId240" Type="http://schemas.openxmlformats.org/officeDocument/2006/relationships/image" Target="../media/image199.png"/><Relationship Id="rId261" Type="http://schemas.openxmlformats.org/officeDocument/2006/relationships/customXml" Target="../ink/ink130.xml"/><Relationship Id="rId14" Type="http://schemas.openxmlformats.org/officeDocument/2006/relationships/customXml" Target="../ink/ink6.xml"/><Relationship Id="rId35" Type="http://schemas.openxmlformats.org/officeDocument/2006/relationships/image" Target="../media/image97.png"/><Relationship Id="rId56" Type="http://schemas.openxmlformats.org/officeDocument/2006/relationships/customXml" Target="../ink/ink27.xml"/><Relationship Id="rId77" Type="http://schemas.openxmlformats.org/officeDocument/2006/relationships/image" Target="../media/image118.png"/><Relationship Id="rId100" Type="http://schemas.openxmlformats.org/officeDocument/2006/relationships/image" Target="../media/image129.png"/><Relationship Id="rId282" Type="http://schemas.openxmlformats.org/officeDocument/2006/relationships/image" Target="../media/image220.png"/><Relationship Id="rId317" Type="http://schemas.openxmlformats.org/officeDocument/2006/relationships/customXml" Target="../ink/ink158.xml"/><Relationship Id="rId8" Type="http://schemas.openxmlformats.org/officeDocument/2006/relationships/customXml" Target="../ink/ink3.xml"/><Relationship Id="rId98" Type="http://schemas.openxmlformats.org/officeDocument/2006/relationships/image" Target="../media/image128.png"/><Relationship Id="rId121" Type="http://schemas.openxmlformats.org/officeDocument/2006/relationships/customXml" Target="../ink/ink60.xml"/><Relationship Id="rId142" Type="http://schemas.openxmlformats.org/officeDocument/2006/relationships/image" Target="../media/image150.png"/><Relationship Id="rId163" Type="http://schemas.openxmlformats.org/officeDocument/2006/relationships/customXml" Target="../ink/ink81.xml"/><Relationship Id="rId184" Type="http://schemas.openxmlformats.org/officeDocument/2006/relationships/image" Target="../media/image171.png"/><Relationship Id="rId219" Type="http://schemas.openxmlformats.org/officeDocument/2006/relationships/customXml" Target="../ink/ink109.xml"/><Relationship Id="rId230" Type="http://schemas.openxmlformats.org/officeDocument/2006/relationships/image" Target="../media/image194.png"/><Relationship Id="rId251" Type="http://schemas.openxmlformats.org/officeDocument/2006/relationships/customXml" Target="../ink/ink125.xml"/><Relationship Id="rId25" Type="http://schemas.openxmlformats.org/officeDocument/2006/relationships/image" Target="../media/image92.png"/><Relationship Id="rId46" Type="http://schemas.openxmlformats.org/officeDocument/2006/relationships/customXml" Target="../ink/ink22.xml"/><Relationship Id="rId67" Type="http://schemas.openxmlformats.org/officeDocument/2006/relationships/image" Target="../media/image113.png"/><Relationship Id="rId272" Type="http://schemas.openxmlformats.org/officeDocument/2006/relationships/image" Target="../media/image215.png"/><Relationship Id="rId293" Type="http://schemas.openxmlformats.org/officeDocument/2006/relationships/customXml" Target="../ink/ink146.xml"/><Relationship Id="rId307" Type="http://schemas.openxmlformats.org/officeDocument/2006/relationships/customXml" Target="../ink/ink153.xml"/><Relationship Id="rId328" Type="http://schemas.openxmlformats.org/officeDocument/2006/relationships/image" Target="../media/image243.png"/><Relationship Id="rId88" Type="http://schemas.openxmlformats.org/officeDocument/2006/relationships/image" Target="../media/image123.png"/><Relationship Id="rId111" Type="http://schemas.openxmlformats.org/officeDocument/2006/relationships/customXml" Target="../ink/ink55.xml"/><Relationship Id="rId132" Type="http://schemas.openxmlformats.org/officeDocument/2006/relationships/image" Target="../media/image145.png"/><Relationship Id="rId153" Type="http://schemas.openxmlformats.org/officeDocument/2006/relationships/customXml" Target="../ink/ink76.xml"/><Relationship Id="rId174" Type="http://schemas.openxmlformats.org/officeDocument/2006/relationships/image" Target="../media/image166.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image" Target="../media/image189.png"/><Relationship Id="rId241" Type="http://schemas.openxmlformats.org/officeDocument/2006/relationships/customXml" Target="../ink/ink120.xml"/><Relationship Id="rId15" Type="http://schemas.openxmlformats.org/officeDocument/2006/relationships/image" Target="../media/image87.png"/><Relationship Id="rId36" Type="http://schemas.openxmlformats.org/officeDocument/2006/relationships/customXml" Target="../ink/ink17.xml"/><Relationship Id="rId57" Type="http://schemas.openxmlformats.org/officeDocument/2006/relationships/image" Target="../media/image108.png"/><Relationship Id="rId262" Type="http://schemas.openxmlformats.org/officeDocument/2006/relationships/image" Target="../media/image210.png"/><Relationship Id="rId283" Type="http://schemas.openxmlformats.org/officeDocument/2006/relationships/customXml" Target="../ink/ink141.xml"/><Relationship Id="rId318" Type="http://schemas.openxmlformats.org/officeDocument/2006/relationships/image" Target="../media/image238.png"/><Relationship Id="rId78" Type="http://schemas.openxmlformats.org/officeDocument/2006/relationships/customXml" Target="../ink/ink38.xml"/><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140.png"/><Relationship Id="rId143" Type="http://schemas.openxmlformats.org/officeDocument/2006/relationships/customXml" Target="../ink/ink71.xml"/><Relationship Id="rId164" Type="http://schemas.openxmlformats.org/officeDocument/2006/relationships/image" Target="../media/image161.png"/><Relationship Id="rId185" Type="http://schemas.openxmlformats.org/officeDocument/2006/relationships/customXml" Target="../ink/ink92.xml"/><Relationship Id="rId9" Type="http://schemas.openxmlformats.org/officeDocument/2006/relationships/image" Target="../media/image84.png"/><Relationship Id="rId210" Type="http://schemas.openxmlformats.org/officeDocument/2006/relationships/image" Target="../media/image184.png"/><Relationship Id="rId26" Type="http://schemas.openxmlformats.org/officeDocument/2006/relationships/customXml" Target="../ink/ink12.xml"/><Relationship Id="rId231" Type="http://schemas.openxmlformats.org/officeDocument/2006/relationships/customXml" Target="../ink/ink115.xml"/><Relationship Id="rId252" Type="http://schemas.openxmlformats.org/officeDocument/2006/relationships/image" Target="../media/image205.png"/><Relationship Id="rId273" Type="http://schemas.openxmlformats.org/officeDocument/2006/relationships/customXml" Target="../ink/ink136.xml"/><Relationship Id="rId294" Type="http://schemas.openxmlformats.org/officeDocument/2006/relationships/image" Target="../media/image226.png"/><Relationship Id="rId308" Type="http://schemas.openxmlformats.org/officeDocument/2006/relationships/image" Target="../media/image233.png"/><Relationship Id="rId47" Type="http://schemas.openxmlformats.org/officeDocument/2006/relationships/image" Target="../media/image103.png"/><Relationship Id="rId68" Type="http://schemas.openxmlformats.org/officeDocument/2006/relationships/customXml" Target="../ink/ink33.xml"/><Relationship Id="rId89" Type="http://schemas.openxmlformats.org/officeDocument/2006/relationships/customXml" Target="../ink/ink44.xml"/><Relationship Id="rId112" Type="http://schemas.openxmlformats.org/officeDocument/2006/relationships/image" Target="../media/image135.png"/><Relationship Id="rId133" Type="http://schemas.openxmlformats.org/officeDocument/2006/relationships/customXml" Target="../ink/ink66.xml"/><Relationship Id="rId154" Type="http://schemas.openxmlformats.org/officeDocument/2006/relationships/image" Target="../media/image156.png"/><Relationship Id="rId175" Type="http://schemas.openxmlformats.org/officeDocument/2006/relationships/customXml" Target="../ink/ink87.xml"/><Relationship Id="rId196" Type="http://schemas.openxmlformats.org/officeDocument/2006/relationships/image" Target="../media/image177.png"/><Relationship Id="rId200" Type="http://schemas.openxmlformats.org/officeDocument/2006/relationships/image" Target="../media/image179.png"/><Relationship Id="rId16" Type="http://schemas.openxmlformats.org/officeDocument/2006/relationships/customXml" Target="../ink/ink7.xml"/><Relationship Id="rId221" Type="http://schemas.openxmlformats.org/officeDocument/2006/relationships/customXml" Target="../ink/ink110.xml"/><Relationship Id="rId242" Type="http://schemas.openxmlformats.org/officeDocument/2006/relationships/image" Target="../media/image200.png"/><Relationship Id="rId263" Type="http://schemas.openxmlformats.org/officeDocument/2006/relationships/customXml" Target="../ink/ink131.xml"/><Relationship Id="rId284" Type="http://schemas.openxmlformats.org/officeDocument/2006/relationships/image" Target="../media/image221.png"/><Relationship Id="rId319" Type="http://schemas.openxmlformats.org/officeDocument/2006/relationships/customXml" Target="../ink/ink159.xml"/><Relationship Id="rId37" Type="http://schemas.openxmlformats.org/officeDocument/2006/relationships/image" Target="../media/image98.png"/><Relationship Id="rId58" Type="http://schemas.openxmlformats.org/officeDocument/2006/relationships/customXml" Target="../ink/ink28.xml"/><Relationship Id="rId79" Type="http://schemas.openxmlformats.org/officeDocument/2006/relationships/image" Target="../media/image119.png"/><Relationship Id="rId102" Type="http://schemas.openxmlformats.org/officeDocument/2006/relationships/image" Target="../media/image130.png"/><Relationship Id="rId123" Type="http://schemas.openxmlformats.org/officeDocument/2006/relationships/customXml" Target="../ink/ink61.xml"/><Relationship Id="rId144" Type="http://schemas.openxmlformats.org/officeDocument/2006/relationships/image" Target="../media/image151.png"/><Relationship Id="rId90" Type="http://schemas.openxmlformats.org/officeDocument/2006/relationships/image" Target="../media/image124.png"/><Relationship Id="rId165" Type="http://schemas.openxmlformats.org/officeDocument/2006/relationships/customXml" Target="../ink/ink82.xml"/><Relationship Id="rId186" Type="http://schemas.openxmlformats.org/officeDocument/2006/relationships/image" Target="../media/image172.png"/><Relationship Id="rId211" Type="http://schemas.openxmlformats.org/officeDocument/2006/relationships/customXml" Target="../ink/ink105.xml"/><Relationship Id="rId232" Type="http://schemas.openxmlformats.org/officeDocument/2006/relationships/image" Target="../media/image195.png"/><Relationship Id="rId253" Type="http://schemas.openxmlformats.org/officeDocument/2006/relationships/customXml" Target="../ink/ink126.xml"/><Relationship Id="rId274" Type="http://schemas.openxmlformats.org/officeDocument/2006/relationships/image" Target="../media/image216.png"/><Relationship Id="rId295" Type="http://schemas.openxmlformats.org/officeDocument/2006/relationships/customXml" Target="../ink/ink147.xml"/><Relationship Id="rId309" Type="http://schemas.openxmlformats.org/officeDocument/2006/relationships/customXml" Target="../ink/ink154.xml"/><Relationship Id="rId27" Type="http://schemas.openxmlformats.org/officeDocument/2006/relationships/image" Target="../media/image93.png"/><Relationship Id="rId48" Type="http://schemas.openxmlformats.org/officeDocument/2006/relationships/customXml" Target="../ink/ink23.xml"/><Relationship Id="rId69" Type="http://schemas.openxmlformats.org/officeDocument/2006/relationships/image" Target="../media/image114.png"/><Relationship Id="rId113" Type="http://schemas.openxmlformats.org/officeDocument/2006/relationships/customXml" Target="../ink/ink56.xml"/><Relationship Id="rId134" Type="http://schemas.openxmlformats.org/officeDocument/2006/relationships/image" Target="../media/image146.png"/><Relationship Id="rId320" Type="http://schemas.openxmlformats.org/officeDocument/2006/relationships/image" Target="../media/image239.png"/><Relationship Id="rId80" Type="http://schemas.openxmlformats.org/officeDocument/2006/relationships/customXml" Target="../ink/ink39.xml"/><Relationship Id="rId155" Type="http://schemas.openxmlformats.org/officeDocument/2006/relationships/customXml" Target="../ink/ink77.xml"/><Relationship Id="rId176" Type="http://schemas.openxmlformats.org/officeDocument/2006/relationships/image" Target="../media/image167.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90.png"/><Relationship Id="rId243" Type="http://schemas.openxmlformats.org/officeDocument/2006/relationships/customXml" Target="../ink/ink121.xml"/><Relationship Id="rId264" Type="http://schemas.openxmlformats.org/officeDocument/2006/relationships/image" Target="../media/image211.png"/><Relationship Id="rId285" Type="http://schemas.openxmlformats.org/officeDocument/2006/relationships/customXml" Target="../ink/ink142.xml"/><Relationship Id="rId17" Type="http://schemas.openxmlformats.org/officeDocument/2006/relationships/image" Target="../media/image88.png"/><Relationship Id="rId38" Type="http://schemas.openxmlformats.org/officeDocument/2006/relationships/customXml" Target="../ink/ink18.xml"/><Relationship Id="rId59" Type="http://schemas.openxmlformats.org/officeDocument/2006/relationships/image" Target="../media/image109.png"/><Relationship Id="rId103" Type="http://schemas.openxmlformats.org/officeDocument/2006/relationships/customXml" Target="../ink/ink51.xml"/><Relationship Id="rId124" Type="http://schemas.openxmlformats.org/officeDocument/2006/relationships/image" Target="../media/image141.png"/><Relationship Id="rId310" Type="http://schemas.openxmlformats.org/officeDocument/2006/relationships/image" Target="../media/image234.png"/><Relationship Id="rId70" Type="http://schemas.openxmlformats.org/officeDocument/2006/relationships/customXml" Target="../ink/ink34.xml"/><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162.png"/><Relationship Id="rId187" Type="http://schemas.openxmlformats.org/officeDocument/2006/relationships/customXml" Target="../ink/ink93.xml"/><Relationship Id="rId1" Type="http://schemas.openxmlformats.org/officeDocument/2006/relationships/slideLayout" Target="../slideLayouts/slideLayout4.xml"/><Relationship Id="rId212" Type="http://schemas.openxmlformats.org/officeDocument/2006/relationships/image" Target="../media/image185.png"/><Relationship Id="rId233" Type="http://schemas.openxmlformats.org/officeDocument/2006/relationships/customXml" Target="../ink/ink116.xml"/><Relationship Id="rId254" Type="http://schemas.openxmlformats.org/officeDocument/2006/relationships/image" Target="../media/image206.png"/><Relationship Id="rId28" Type="http://schemas.openxmlformats.org/officeDocument/2006/relationships/customXml" Target="../ink/ink13.xml"/><Relationship Id="rId49" Type="http://schemas.openxmlformats.org/officeDocument/2006/relationships/image" Target="../media/image104.png"/><Relationship Id="rId114" Type="http://schemas.openxmlformats.org/officeDocument/2006/relationships/image" Target="../media/image136.png"/><Relationship Id="rId275" Type="http://schemas.openxmlformats.org/officeDocument/2006/relationships/customXml" Target="../ink/ink137.xml"/><Relationship Id="rId296" Type="http://schemas.openxmlformats.org/officeDocument/2006/relationships/image" Target="../media/image227.png"/><Relationship Id="rId300" Type="http://schemas.openxmlformats.org/officeDocument/2006/relationships/image" Target="../media/image229.png"/><Relationship Id="rId60" Type="http://schemas.openxmlformats.org/officeDocument/2006/relationships/customXml" Target="../ink/ink29.xml"/><Relationship Id="rId81" Type="http://schemas.openxmlformats.org/officeDocument/2006/relationships/image" Target="../media/image120.png"/><Relationship Id="rId135" Type="http://schemas.openxmlformats.org/officeDocument/2006/relationships/customXml" Target="../ink/ink67.xml"/><Relationship Id="rId156" Type="http://schemas.openxmlformats.org/officeDocument/2006/relationships/image" Target="../media/image157.png"/><Relationship Id="rId177" Type="http://schemas.openxmlformats.org/officeDocument/2006/relationships/customXml" Target="../ink/ink88.xml"/><Relationship Id="rId198" Type="http://schemas.openxmlformats.org/officeDocument/2006/relationships/image" Target="../media/image178.png"/><Relationship Id="rId321" Type="http://schemas.openxmlformats.org/officeDocument/2006/relationships/customXml" Target="../ink/ink160.xml"/><Relationship Id="rId202" Type="http://schemas.openxmlformats.org/officeDocument/2006/relationships/image" Target="../media/image180.png"/><Relationship Id="rId223" Type="http://schemas.openxmlformats.org/officeDocument/2006/relationships/customXml" Target="../ink/ink111.xml"/><Relationship Id="rId244" Type="http://schemas.openxmlformats.org/officeDocument/2006/relationships/image" Target="../media/image201.png"/><Relationship Id="rId18" Type="http://schemas.openxmlformats.org/officeDocument/2006/relationships/customXml" Target="../ink/ink8.xml"/><Relationship Id="rId39" Type="http://schemas.openxmlformats.org/officeDocument/2006/relationships/image" Target="../media/image99.png"/><Relationship Id="rId265" Type="http://schemas.openxmlformats.org/officeDocument/2006/relationships/customXml" Target="../ink/ink132.xml"/><Relationship Id="rId286" Type="http://schemas.openxmlformats.org/officeDocument/2006/relationships/image" Target="../media/image222.png"/><Relationship Id="rId50" Type="http://schemas.openxmlformats.org/officeDocument/2006/relationships/customXml" Target="../ink/ink24.xml"/><Relationship Id="rId104" Type="http://schemas.openxmlformats.org/officeDocument/2006/relationships/image" Target="../media/image131.png"/><Relationship Id="rId125" Type="http://schemas.openxmlformats.org/officeDocument/2006/relationships/customXml" Target="../ink/ink62.xml"/><Relationship Id="rId146" Type="http://schemas.openxmlformats.org/officeDocument/2006/relationships/image" Target="../media/image152.png"/><Relationship Id="rId167" Type="http://schemas.openxmlformats.org/officeDocument/2006/relationships/customXml" Target="../ink/ink83.xml"/><Relationship Id="rId188" Type="http://schemas.openxmlformats.org/officeDocument/2006/relationships/image" Target="../media/image173.png"/><Relationship Id="rId311" Type="http://schemas.openxmlformats.org/officeDocument/2006/relationships/customXml" Target="../ink/ink155.xml"/><Relationship Id="rId71" Type="http://schemas.openxmlformats.org/officeDocument/2006/relationships/image" Target="../media/image115.png"/><Relationship Id="rId92" Type="http://schemas.openxmlformats.org/officeDocument/2006/relationships/image" Target="../media/image125.png"/><Relationship Id="rId213" Type="http://schemas.openxmlformats.org/officeDocument/2006/relationships/customXml" Target="../ink/ink106.xml"/><Relationship Id="rId234" Type="http://schemas.openxmlformats.org/officeDocument/2006/relationships/image" Target="../media/image196.png"/><Relationship Id="rId2" Type="http://schemas.openxmlformats.org/officeDocument/2006/relationships/image" Target="../media/image79.png"/><Relationship Id="rId29" Type="http://schemas.openxmlformats.org/officeDocument/2006/relationships/image" Target="../media/image94.png"/><Relationship Id="rId255" Type="http://schemas.openxmlformats.org/officeDocument/2006/relationships/customXml" Target="../ink/ink127.xml"/><Relationship Id="rId276" Type="http://schemas.openxmlformats.org/officeDocument/2006/relationships/image" Target="../media/image217.png"/><Relationship Id="rId297" Type="http://schemas.openxmlformats.org/officeDocument/2006/relationships/customXml" Target="../ink/ink148.xml"/><Relationship Id="rId40" Type="http://schemas.openxmlformats.org/officeDocument/2006/relationships/customXml" Target="../ink/ink19.xml"/><Relationship Id="rId115" Type="http://schemas.openxmlformats.org/officeDocument/2006/relationships/customXml" Target="../ink/ink57.xml"/><Relationship Id="rId136" Type="http://schemas.openxmlformats.org/officeDocument/2006/relationships/image" Target="../media/image147.png"/><Relationship Id="rId157" Type="http://schemas.openxmlformats.org/officeDocument/2006/relationships/customXml" Target="../ink/ink78.xml"/><Relationship Id="rId178" Type="http://schemas.openxmlformats.org/officeDocument/2006/relationships/image" Target="../media/image168.png"/><Relationship Id="rId301" Type="http://schemas.openxmlformats.org/officeDocument/2006/relationships/customXml" Target="../ink/ink150.xml"/><Relationship Id="rId322" Type="http://schemas.openxmlformats.org/officeDocument/2006/relationships/image" Target="../media/image240.png"/><Relationship Id="rId61" Type="http://schemas.openxmlformats.org/officeDocument/2006/relationships/image" Target="../media/image110.png"/><Relationship Id="rId82" Type="http://schemas.openxmlformats.org/officeDocument/2006/relationships/customXml" Target="../ink/ink40.xml"/><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image" Target="../media/image89.png"/><Relationship Id="rId224" Type="http://schemas.openxmlformats.org/officeDocument/2006/relationships/image" Target="../media/image191.png"/><Relationship Id="rId245" Type="http://schemas.openxmlformats.org/officeDocument/2006/relationships/customXml" Target="../ink/ink122.xml"/><Relationship Id="rId266" Type="http://schemas.openxmlformats.org/officeDocument/2006/relationships/image" Target="../media/image212.png"/><Relationship Id="rId287" Type="http://schemas.openxmlformats.org/officeDocument/2006/relationships/customXml" Target="../ink/ink143.xml"/><Relationship Id="rId30" Type="http://schemas.openxmlformats.org/officeDocument/2006/relationships/customXml" Target="../ink/ink14.xml"/><Relationship Id="rId105" Type="http://schemas.openxmlformats.org/officeDocument/2006/relationships/customXml" Target="../ink/ink52.xml"/><Relationship Id="rId126" Type="http://schemas.openxmlformats.org/officeDocument/2006/relationships/image" Target="../media/image142.png"/><Relationship Id="rId147" Type="http://schemas.openxmlformats.org/officeDocument/2006/relationships/customXml" Target="../ink/ink73.xml"/><Relationship Id="rId168" Type="http://schemas.openxmlformats.org/officeDocument/2006/relationships/image" Target="../media/image163.png"/><Relationship Id="rId312" Type="http://schemas.openxmlformats.org/officeDocument/2006/relationships/image" Target="../media/image235.png"/><Relationship Id="rId51" Type="http://schemas.openxmlformats.org/officeDocument/2006/relationships/image" Target="../media/image105.png"/><Relationship Id="rId72" Type="http://schemas.openxmlformats.org/officeDocument/2006/relationships/customXml" Target="../ink/ink35.xml"/><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image" Target="../media/image76.png"/><Relationship Id="rId214" Type="http://schemas.openxmlformats.org/officeDocument/2006/relationships/image" Target="../media/image186.png"/><Relationship Id="rId235" Type="http://schemas.openxmlformats.org/officeDocument/2006/relationships/customXml" Target="../ink/ink117.xml"/><Relationship Id="rId256" Type="http://schemas.openxmlformats.org/officeDocument/2006/relationships/image" Target="../media/image207.png"/><Relationship Id="rId277" Type="http://schemas.openxmlformats.org/officeDocument/2006/relationships/customXml" Target="../ink/ink138.xml"/><Relationship Id="rId298" Type="http://schemas.openxmlformats.org/officeDocument/2006/relationships/image" Target="../media/image228.png"/><Relationship Id="rId116" Type="http://schemas.openxmlformats.org/officeDocument/2006/relationships/image" Target="../media/image137.png"/><Relationship Id="rId137" Type="http://schemas.openxmlformats.org/officeDocument/2006/relationships/customXml" Target="../ink/ink68.xml"/><Relationship Id="rId158" Type="http://schemas.openxmlformats.org/officeDocument/2006/relationships/image" Target="../media/image158.png"/><Relationship Id="rId302" Type="http://schemas.openxmlformats.org/officeDocument/2006/relationships/image" Target="../media/image230.png"/><Relationship Id="rId323" Type="http://schemas.openxmlformats.org/officeDocument/2006/relationships/customXml" Target="../ink/ink161.xml"/><Relationship Id="rId20" Type="http://schemas.openxmlformats.org/officeDocument/2006/relationships/customXml" Target="../ink/ink9.xml"/><Relationship Id="rId41" Type="http://schemas.openxmlformats.org/officeDocument/2006/relationships/image" Target="../media/image100.png"/><Relationship Id="rId62" Type="http://schemas.openxmlformats.org/officeDocument/2006/relationships/customXml" Target="../ink/ink30.xml"/><Relationship Id="rId83" Type="http://schemas.openxmlformats.org/officeDocument/2006/relationships/image" Target="../media/image121.png"/><Relationship Id="rId179" Type="http://schemas.openxmlformats.org/officeDocument/2006/relationships/customXml" Target="../ink/ink89.xml"/><Relationship Id="rId190" Type="http://schemas.openxmlformats.org/officeDocument/2006/relationships/image" Target="../media/image174.png"/><Relationship Id="rId204" Type="http://schemas.openxmlformats.org/officeDocument/2006/relationships/image" Target="../media/image181.png"/><Relationship Id="rId225" Type="http://schemas.openxmlformats.org/officeDocument/2006/relationships/customXml" Target="../ink/ink112.xml"/><Relationship Id="rId246" Type="http://schemas.openxmlformats.org/officeDocument/2006/relationships/image" Target="../media/image202.png"/><Relationship Id="rId267" Type="http://schemas.openxmlformats.org/officeDocument/2006/relationships/customXml" Target="../ink/ink133.xml"/><Relationship Id="rId288" Type="http://schemas.openxmlformats.org/officeDocument/2006/relationships/image" Target="../media/image223.png"/><Relationship Id="rId106" Type="http://schemas.openxmlformats.org/officeDocument/2006/relationships/image" Target="../media/image132.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customXml" Target="../ink/ink4.xml"/><Relationship Id="rId31" Type="http://schemas.openxmlformats.org/officeDocument/2006/relationships/image" Target="../media/image95.png"/><Relationship Id="rId52" Type="http://schemas.openxmlformats.org/officeDocument/2006/relationships/customXml" Target="../ink/ink25.xml"/><Relationship Id="rId73" Type="http://schemas.openxmlformats.org/officeDocument/2006/relationships/image" Target="../media/image116.png"/><Relationship Id="rId94" Type="http://schemas.openxmlformats.org/officeDocument/2006/relationships/image" Target="../media/image126.png"/><Relationship Id="rId148" Type="http://schemas.openxmlformats.org/officeDocument/2006/relationships/image" Target="../media/image153.png"/><Relationship Id="rId169" Type="http://schemas.openxmlformats.org/officeDocument/2006/relationships/customXml" Target="../ink/ink84.xml"/><Relationship Id="rId4" Type="http://schemas.openxmlformats.org/officeDocument/2006/relationships/customXml" Target="../ink/ink1.xml"/><Relationship Id="rId180" Type="http://schemas.openxmlformats.org/officeDocument/2006/relationships/image" Target="../media/image169.png"/><Relationship Id="rId215" Type="http://schemas.openxmlformats.org/officeDocument/2006/relationships/customXml" Target="../ink/ink107.xml"/><Relationship Id="rId236" Type="http://schemas.openxmlformats.org/officeDocument/2006/relationships/image" Target="../media/image197.png"/><Relationship Id="rId257" Type="http://schemas.openxmlformats.org/officeDocument/2006/relationships/customXml" Target="../ink/ink128.xml"/><Relationship Id="rId278" Type="http://schemas.openxmlformats.org/officeDocument/2006/relationships/image" Target="../media/image218.png"/><Relationship Id="rId303" Type="http://schemas.openxmlformats.org/officeDocument/2006/relationships/customXml" Target="../ink/ink151.xml"/><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image" Target="../media/image148.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image" Target="../media/image85.png"/><Relationship Id="rId53" Type="http://schemas.openxmlformats.org/officeDocument/2006/relationships/image" Target="../media/image106.png"/><Relationship Id="rId149" Type="http://schemas.openxmlformats.org/officeDocument/2006/relationships/customXml" Target="../ink/ink74.xml"/><Relationship Id="rId314" Type="http://schemas.openxmlformats.org/officeDocument/2006/relationships/image" Target="../media/image236.png"/><Relationship Id="rId95" Type="http://schemas.openxmlformats.org/officeDocument/2006/relationships/customXml" Target="../ink/ink47.xml"/><Relationship Id="rId160" Type="http://schemas.openxmlformats.org/officeDocument/2006/relationships/image" Target="../media/image159.png"/><Relationship Id="rId216" Type="http://schemas.openxmlformats.org/officeDocument/2006/relationships/image" Target="../media/image187.png"/><Relationship Id="rId258" Type="http://schemas.openxmlformats.org/officeDocument/2006/relationships/image" Target="../media/image208.png"/><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image" Target="../media/image138.png"/><Relationship Id="rId325" Type="http://schemas.openxmlformats.org/officeDocument/2006/relationships/customXml" Target="../ink/ink162.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image" Target="../media/image96.png"/><Relationship Id="rId129" Type="http://schemas.openxmlformats.org/officeDocument/2006/relationships/customXml" Target="../ink/ink64.xml"/><Relationship Id="rId280" Type="http://schemas.openxmlformats.org/officeDocument/2006/relationships/image" Target="../media/image219.png"/><Relationship Id="rId75" Type="http://schemas.openxmlformats.org/officeDocument/2006/relationships/image" Target="../media/image117.png"/><Relationship Id="rId140" Type="http://schemas.openxmlformats.org/officeDocument/2006/relationships/image" Target="../media/image149.png"/><Relationship Id="rId182" Type="http://schemas.openxmlformats.org/officeDocument/2006/relationships/image" Target="../media/image170.png"/><Relationship Id="rId6" Type="http://schemas.openxmlformats.org/officeDocument/2006/relationships/customXml" Target="../ink/ink2.xml"/><Relationship Id="rId238" Type="http://schemas.openxmlformats.org/officeDocument/2006/relationships/image" Target="../media/image198.png"/><Relationship Id="rId291" Type="http://schemas.openxmlformats.org/officeDocument/2006/relationships/customXml" Target="../ink/ink145.xml"/><Relationship Id="rId305" Type="http://schemas.openxmlformats.org/officeDocument/2006/relationships/customXml" Target="../ink/ink152.xml"/><Relationship Id="rId44" Type="http://schemas.openxmlformats.org/officeDocument/2006/relationships/customXml" Target="../ink/ink21.xml"/><Relationship Id="rId86" Type="http://schemas.openxmlformats.org/officeDocument/2006/relationships/image" Target="../media/image122.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13" Type="http://schemas.openxmlformats.org/officeDocument/2006/relationships/image" Target="../media/image86.png"/><Relationship Id="rId109" Type="http://schemas.openxmlformats.org/officeDocument/2006/relationships/customXml" Target="../ink/ink54.xml"/><Relationship Id="rId260" Type="http://schemas.openxmlformats.org/officeDocument/2006/relationships/image" Target="../media/image209.png"/><Relationship Id="rId316" Type="http://schemas.openxmlformats.org/officeDocument/2006/relationships/image" Target="../media/image237.png"/><Relationship Id="rId55" Type="http://schemas.openxmlformats.org/officeDocument/2006/relationships/image" Target="../media/image107.png"/><Relationship Id="rId97" Type="http://schemas.openxmlformats.org/officeDocument/2006/relationships/customXml" Target="../ink/ink48.xml"/><Relationship Id="rId120" Type="http://schemas.openxmlformats.org/officeDocument/2006/relationships/image" Target="../media/image139.png"/></Relationships>
</file>

<file path=ppt/slides/_rels/slide51.xml.rels><?xml version="1.0" encoding="UTF-8" standalone="yes"?>
<Relationships xmlns="http://schemas.openxmlformats.org/package/2006/relationships"><Relationship Id="rId117" Type="http://schemas.openxmlformats.org/officeDocument/2006/relationships/image" Target="../media/image301.png"/><Relationship Id="rId299" Type="http://schemas.openxmlformats.org/officeDocument/2006/relationships/image" Target="../media/image392.png"/><Relationship Id="rId21" Type="http://schemas.openxmlformats.org/officeDocument/2006/relationships/image" Target="../media/image253.png"/><Relationship Id="rId63" Type="http://schemas.openxmlformats.org/officeDocument/2006/relationships/image" Target="../media/image274.png"/><Relationship Id="rId159" Type="http://schemas.openxmlformats.org/officeDocument/2006/relationships/image" Target="../media/image322.png"/><Relationship Id="rId170" Type="http://schemas.openxmlformats.org/officeDocument/2006/relationships/customXml" Target="../ink/ink248.xml"/><Relationship Id="rId226" Type="http://schemas.openxmlformats.org/officeDocument/2006/relationships/customXml" Target="../ink/ink276.xml"/><Relationship Id="rId268" Type="http://schemas.openxmlformats.org/officeDocument/2006/relationships/customXml" Target="../ink/ink297.xml"/><Relationship Id="rId32" Type="http://schemas.openxmlformats.org/officeDocument/2006/relationships/customXml" Target="../ink/ink179.xml"/><Relationship Id="rId74" Type="http://schemas.openxmlformats.org/officeDocument/2006/relationships/customXml" Target="../ink/ink200.xml"/><Relationship Id="rId128" Type="http://schemas.openxmlformats.org/officeDocument/2006/relationships/customXml" Target="../ink/ink227.xml"/><Relationship Id="rId5" Type="http://schemas.openxmlformats.org/officeDocument/2006/relationships/image" Target="../media/image245.png"/><Relationship Id="rId181" Type="http://schemas.openxmlformats.org/officeDocument/2006/relationships/image" Target="../media/image333.png"/><Relationship Id="rId237" Type="http://schemas.openxmlformats.org/officeDocument/2006/relationships/image" Target="../media/image361.png"/><Relationship Id="rId279" Type="http://schemas.openxmlformats.org/officeDocument/2006/relationships/image" Target="../media/image382.png"/><Relationship Id="rId43" Type="http://schemas.openxmlformats.org/officeDocument/2006/relationships/image" Target="../media/image264.png"/><Relationship Id="rId139" Type="http://schemas.openxmlformats.org/officeDocument/2006/relationships/image" Target="../media/image312.png"/><Relationship Id="rId290" Type="http://schemas.openxmlformats.org/officeDocument/2006/relationships/customXml" Target="../ink/ink308.xml"/><Relationship Id="rId85" Type="http://schemas.openxmlformats.org/officeDocument/2006/relationships/image" Target="../media/image285.png"/><Relationship Id="rId150" Type="http://schemas.openxmlformats.org/officeDocument/2006/relationships/customXml" Target="../ink/ink238.xml"/><Relationship Id="rId192" Type="http://schemas.openxmlformats.org/officeDocument/2006/relationships/customXml" Target="../ink/ink259.xml"/><Relationship Id="rId206" Type="http://schemas.openxmlformats.org/officeDocument/2006/relationships/customXml" Target="../ink/ink266.xml"/><Relationship Id="rId248" Type="http://schemas.openxmlformats.org/officeDocument/2006/relationships/customXml" Target="../ink/ink287.xml"/><Relationship Id="rId12" Type="http://schemas.openxmlformats.org/officeDocument/2006/relationships/customXml" Target="../ink/ink169.xml"/><Relationship Id="rId108" Type="http://schemas.openxmlformats.org/officeDocument/2006/relationships/customXml" Target="../ink/ink217.xml"/><Relationship Id="rId54" Type="http://schemas.openxmlformats.org/officeDocument/2006/relationships/customXml" Target="../ink/ink190.xml"/><Relationship Id="rId75" Type="http://schemas.openxmlformats.org/officeDocument/2006/relationships/image" Target="../media/image280.png"/><Relationship Id="rId96" Type="http://schemas.openxmlformats.org/officeDocument/2006/relationships/customXml" Target="../ink/ink211.xml"/><Relationship Id="rId140" Type="http://schemas.openxmlformats.org/officeDocument/2006/relationships/customXml" Target="../ink/ink233.xml"/><Relationship Id="rId161" Type="http://schemas.openxmlformats.org/officeDocument/2006/relationships/image" Target="../media/image323.png"/><Relationship Id="rId182" Type="http://schemas.openxmlformats.org/officeDocument/2006/relationships/customXml" Target="../ink/ink254.xml"/><Relationship Id="rId217" Type="http://schemas.openxmlformats.org/officeDocument/2006/relationships/image" Target="../media/image351.png"/><Relationship Id="rId6" Type="http://schemas.openxmlformats.org/officeDocument/2006/relationships/customXml" Target="../ink/ink166.xml"/><Relationship Id="rId238" Type="http://schemas.openxmlformats.org/officeDocument/2006/relationships/customXml" Target="../ink/ink282.xml"/><Relationship Id="rId259" Type="http://schemas.openxmlformats.org/officeDocument/2006/relationships/image" Target="../media/image372.png"/><Relationship Id="rId23" Type="http://schemas.openxmlformats.org/officeDocument/2006/relationships/image" Target="../media/image254.png"/><Relationship Id="rId119" Type="http://schemas.openxmlformats.org/officeDocument/2006/relationships/image" Target="../media/image302.png"/><Relationship Id="rId270" Type="http://schemas.openxmlformats.org/officeDocument/2006/relationships/customXml" Target="../ink/ink298.xml"/><Relationship Id="rId291" Type="http://schemas.openxmlformats.org/officeDocument/2006/relationships/image" Target="../media/image388.png"/><Relationship Id="rId44" Type="http://schemas.openxmlformats.org/officeDocument/2006/relationships/customXml" Target="../ink/ink185.xml"/><Relationship Id="rId65" Type="http://schemas.openxmlformats.org/officeDocument/2006/relationships/image" Target="../media/image275.png"/><Relationship Id="rId86" Type="http://schemas.openxmlformats.org/officeDocument/2006/relationships/customXml" Target="../ink/ink206.xml"/><Relationship Id="rId130" Type="http://schemas.openxmlformats.org/officeDocument/2006/relationships/customXml" Target="../ink/ink228.xml"/><Relationship Id="rId151" Type="http://schemas.openxmlformats.org/officeDocument/2006/relationships/image" Target="../media/image318.png"/><Relationship Id="rId172" Type="http://schemas.openxmlformats.org/officeDocument/2006/relationships/customXml" Target="../ink/ink249.xml"/><Relationship Id="rId193" Type="http://schemas.openxmlformats.org/officeDocument/2006/relationships/image" Target="../media/image339.png"/><Relationship Id="rId207" Type="http://schemas.openxmlformats.org/officeDocument/2006/relationships/image" Target="../media/image346.png"/><Relationship Id="rId228" Type="http://schemas.openxmlformats.org/officeDocument/2006/relationships/customXml" Target="../ink/ink277.xml"/><Relationship Id="rId249" Type="http://schemas.openxmlformats.org/officeDocument/2006/relationships/image" Target="../media/image367.png"/><Relationship Id="rId13" Type="http://schemas.openxmlformats.org/officeDocument/2006/relationships/image" Target="../media/image249.png"/><Relationship Id="rId109" Type="http://schemas.openxmlformats.org/officeDocument/2006/relationships/image" Target="../media/image297.png"/><Relationship Id="rId260" Type="http://schemas.openxmlformats.org/officeDocument/2006/relationships/customXml" Target="../ink/ink293.xml"/><Relationship Id="rId281" Type="http://schemas.openxmlformats.org/officeDocument/2006/relationships/image" Target="../media/image383.png"/><Relationship Id="rId34" Type="http://schemas.openxmlformats.org/officeDocument/2006/relationships/customXml" Target="../ink/ink180.xml"/><Relationship Id="rId55" Type="http://schemas.openxmlformats.org/officeDocument/2006/relationships/image" Target="../media/image270.png"/><Relationship Id="rId76" Type="http://schemas.openxmlformats.org/officeDocument/2006/relationships/customXml" Target="../ink/ink201.xml"/><Relationship Id="rId97" Type="http://schemas.openxmlformats.org/officeDocument/2006/relationships/image" Target="../media/image291.png"/><Relationship Id="rId120" Type="http://schemas.openxmlformats.org/officeDocument/2006/relationships/customXml" Target="../ink/ink223.xml"/><Relationship Id="rId141" Type="http://schemas.openxmlformats.org/officeDocument/2006/relationships/image" Target="../media/image313.png"/><Relationship Id="rId7" Type="http://schemas.openxmlformats.org/officeDocument/2006/relationships/image" Target="../media/image246.png"/><Relationship Id="rId162" Type="http://schemas.openxmlformats.org/officeDocument/2006/relationships/customXml" Target="../ink/ink244.xml"/><Relationship Id="rId183" Type="http://schemas.openxmlformats.org/officeDocument/2006/relationships/image" Target="../media/image334.png"/><Relationship Id="rId218" Type="http://schemas.openxmlformats.org/officeDocument/2006/relationships/customXml" Target="../ink/ink272.xml"/><Relationship Id="rId239" Type="http://schemas.openxmlformats.org/officeDocument/2006/relationships/image" Target="../media/image362.png"/><Relationship Id="rId250" Type="http://schemas.openxmlformats.org/officeDocument/2006/relationships/customXml" Target="../ink/ink288.xml"/><Relationship Id="rId271" Type="http://schemas.openxmlformats.org/officeDocument/2006/relationships/image" Target="../media/image378.png"/><Relationship Id="rId292" Type="http://schemas.openxmlformats.org/officeDocument/2006/relationships/customXml" Target="../ink/ink309.xml"/><Relationship Id="rId24" Type="http://schemas.openxmlformats.org/officeDocument/2006/relationships/customXml" Target="../ink/ink175.xml"/><Relationship Id="rId45" Type="http://schemas.openxmlformats.org/officeDocument/2006/relationships/image" Target="../media/image265.png"/><Relationship Id="rId66" Type="http://schemas.openxmlformats.org/officeDocument/2006/relationships/customXml" Target="../ink/ink196.xml"/><Relationship Id="rId87" Type="http://schemas.openxmlformats.org/officeDocument/2006/relationships/image" Target="../media/image286.png"/><Relationship Id="rId110" Type="http://schemas.openxmlformats.org/officeDocument/2006/relationships/customXml" Target="../ink/ink218.xml"/><Relationship Id="rId131" Type="http://schemas.openxmlformats.org/officeDocument/2006/relationships/image" Target="../media/image308.png"/><Relationship Id="rId152" Type="http://schemas.openxmlformats.org/officeDocument/2006/relationships/customXml" Target="../ink/ink239.xml"/><Relationship Id="rId173" Type="http://schemas.openxmlformats.org/officeDocument/2006/relationships/image" Target="../media/image329.png"/><Relationship Id="rId194" Type="http://schemas.openxmlformats.org/officeDocument/2006/relationships/customXml" Target="../ink/ink260.xml"/><Relationship Id="rId208" Type="http://schemas.openxmlformats.org/officeDocument/2006/relationships/customXml" Target="../ink/ink267.xml"/><Relationship Id="rId229" Type="http://schemas.openxmlformats.org/officeDocument/2006/relationships/image" Target="../media/image357.png"/><Relationship Id="rId240" Type="http://schemas.openxmlformats.org/officeDocument/2006/relationships/customXml" Target="../ink/ink283.xml"/><Relationship Id="rId261" Type="http://schemas.openxmlformats.org/officeDocument/2006/relationships/image" Target="../media/image373.png"/><Relationship Id="rId14" Type="http://schemas.openxmlformats.org/officeDocument/2006/relationships/customXml" Target="../ink/ink170.xml"/><Relationship Id="rId35" Type="http://schemas.openxmlformats.org/officeDocument/2006/relationships/image" Target="../media/image260.png"/><Relationship Id="rId56" Type="http://schemas.openxmlformats.org/officeDocument/2006/relationships/customXml" Target="../ink/ink191.xml"/><Relationship Id="rId77" Type="http://schemas.openxmlformats.org/officeDocument/2006/relationships/image" Target="../media/image281.png"/><Relationship Id="rId100" Type="http://schemas.openxmlformats.org/officeDocument/2006/relationships/customXml" Target="../ink/ink213.xml"/><Relationship Id="rId282" Type="http://schemas.openxmlformats.org/officeDocument/2006/relationships/customXml" Target="../ink/ink304.xml"/><Relationship Id="rId8" Type="http://schemas.openxmlformats.org/officeDocument/2006/relationships/customXml" Target="../ink/ink167.xml"/><Relationship Id="rId98" Type="http://schemas.openxmlformats.org/officeDocument/2006/relationships/customXml" Target="../ink/ink212.xml"/><Relationship Id="rId121" Type="http://schemas.openxmlformats.org/officeDocument/2006/relationships/image" Target="../media/image303.png"/><Relationship Id="rId142" Type="http://schemas.openxmlformats.org/officeDocument/2006/relationships/customXml" Target="../ink/ink234.xml"/><Relationship Id="rId163" Type="http://schemas.openxmlformats.org/officeDocument/2006/relationships/image" Target="../media/image324.png"/><Relationship Id="rId184" Type="http://schemas.openxmlformats.org/officeDocument/2006/relationships/customXml" Target="../ink/ink255.xml"/><Relationship Id="rId219" Type="http://schemas.openxmlformats.org/officeDocument/2006/relationships/image" Target="../media/image352.png"/><Relationship Id="rId230" Type="http://schemas.openxmlformats.org/officeDocument/2006/relationships/customXml" Target="../ink/ink278.xml"/><Relationship Id="rId251" Type="http://schemas.openxmlformats.org/officeDocument/2006/relationships/image" Target="../media/image368.png"/><Relationship Id="rId25" Type="http://schemas.openxmlformats.org/officeDocument/2006/relationships/image" Target="../media/image255.png"/><Relationship Id="rId46" Type="http://schemas.openxmlformats.org/officeDocument/2006/relationships/customXml" Target="../ink/ink186.xml"/><Relationship Id="rId67" Type="http://schemas.openxmlformats.org/officeDocument/2006/relationships/image" Target="../media/image276.png"/><Relationship Id="rId272" Type="http://schemas.openxmlformats.org/officeDocument/2006/relationships/customXml" Target="../ink/ink299.xml"/><Relationship Id="rId293" Type="http://schemas.openxmlformats.org/officeDocument/2006/relationships/image" Target="../media/image389.png"/><Relationship Id="rId88" Type="http://schemas.openxmlformats.org/officeDocument/2006/relationships/customXml" Target="../ink/ink207.xml"/><Relationship Id="rId111" Type="http://schemas.openxmlformats.org/officeDocument/2006/relationships/image" Target="../media/image298.png"/><Relationship Id="rId132" Type="http://schemas.openxmlformats.org/officeDocument/2006/relationships/customXml" Target="../ink/ink229.xml"/><Relationship Id="rId153" Type="http://schemas.openxmlformats.org/officeDocument/2006/relationships/image" Target="../media/image319.png"/><Relationship Id="rId174" Type="http://schemas.openxmlformats.org/officeDocument/2006/relationships/customXml" Target="../ink/ink250.xml"/><Relationship Id="rId195" Type="http://schemas.openxmlformats.org/officeDocument/2006/relationships/image" Target="../media/image340.png"/><Relationship Id="rId209" Type="http://schemas.openxmlformats.org/officeDocument/2006/relationships/image" Target="../media/image347.png"/><Relationship Id="rId220" Type="http://schemas.openxmlformats.org/officeDocument/2006/relationships/customXml" Target="../ink/ink273.xml"/><Relationship Id="rId241" Type="http://schemas.openxmlformats.org/officeDocument/2006/relationships/image" Target="../media/image363.png"/><Relationship Id="rId15" Type="http://schemas.openxmlformats.org/officeDocument/2006/relationships/image" Target="../media/image250.png"/><Relationship Id="rId36" Type="http://schemas.openxmlformats.org/officeDocument/2006/relationships/customXml" Target="../ink/ink181.xml"/><Relationship Id="rId57" Type="http://schemas.openxmlformats.org/officeDocument/2006/relationships/image" Target="../media/image271.png"/><Relationship Id="rId262" Type="http://schemas.openxmlformats.org/officeDocument/2006/relationships/customXml" Target="../ink/ink294.xml"/><Relationship Id="rId283" Type="http://schemas.openxmlformats.org/officeDocument/2006/relationships/image" Target="../media/image384.png"/><Relationship Id="rId78" Type="http://schemas.openxmlformats.org/officeDocument/2006/relationships/customXml" Target="../ink/ink202.xml"/><Relationship Id="rId99" Type="http://schemas.openxmlformats.org/officeDocument/2006/relationships/image" Target="../media/image292.png"/><Relationship Id="rId101" Type="http://schemas.openxmlformats.org/officeDocument/2006/relationships/image" Target="../media/image293.png"/><Relationship Id="rId122" Type="http://schemas.openxmlformats.org/officeDocument/2006/relationships/customXml" Target="../ink/ink224.xml"/><Relationship Id="rId143" Type="http://schemas.openxmlformats.org/officeDocument/2006/relationships/image" Target="../media/image314.png"/><Relationship Id="rId164" Type="http://schemas.openxmlformats.org/officeDocument/2006/relationships/customXml" Target="../ink/ink245.xml"/><Relationship Id="rId185" Type="http://schemas.openxmlformats.org/officeDocument/2006/relationships/image" Target="../media/image335.png"/><Relationship Id="rId9" Type="http://schemas.openxmlformats.org/officeDocument/2006/relationships/image" Target="../media/image247.png"/><Relationship Id="rId210" Type="http://schemas.openxmlformats.org/officeDocument/2006/relationships/customXml" Target="../ink/ink268.xml"/><Relationship Id="rId26" Type="http://schemas.openxmlformats.org/officeDocument/2006/relationships/customXml" Target="../ink/ink176.xml"/><Relationship Id="rId231" Type="http://schemas.openxmlformats.org/officeDocument/2006/relationships/image" Target="../media/image358.png"/><Relationship Id="rId252" Type="http://schemas.openxmlformats.org/officeDocument/2006/relationships/customXml" Target="../ink/ink289.xml"/><Relationship Id="rId273" Type="http://schemas.openxmlformats.org/officeDocument/2006/relationships/image" Target="../media/image379.png"/><Relationship Id="rId294" Type="http://schemas.openxmlformats.org/officeDocument/2006/relationships/customXml" Target="../ink/ink310.xml"/><Relationship Id="rId47" Type="http://schemas.openxmlformats.org/officeDocument/2006/relationships/image" Target="../media/image266.png"/><Relationship Id="rId68" Type="http://schemas.openxmlformats.org/officeDocument/2006/relationships/customXml" Target="../ink/ink197.xml"/><Relationship Id="rId89" Type="http://schemas.openxmlformats.org/officeDocument/2006/relationships/image" Target="../media/image287.png"/><Relationship Id="rId112" Type="http://schemas.openxmlformats.org/officeDocument/2006/relationships/customXml" Target="../ink/ink219.xml"/><Relationship Id="rId133" Type="http://schemas.openxmlformats.org/officeDocument/2006/relationships/image" Target="../media/image309.png"/><Relationship Id="rId154" Type="http://schemas.openxmlformats.org/officeDocument/2006/relationships/customXml" Target="../ink/ink240.xml"/><Relationship Id="rId175" Type="http://schemas.openxmlformats.org/officeDocument/2006/relationships/image" Target="../media/image330.png"/><Relationship Id="rId196" Type="http://schemas.openxmlformats.org/officeDocument/2006/relationships/customXml" Target="../ink/ink261.xml"/><Relationship Id="rId200" Type="http://schemas.openxmlformats.org/officeDocument/2006/relationships/customXml" Target="../ink/ink263.xml"/><Relationship Id="rId16" Type="http://schemas.openxmlformats.org/officeDocument/2006/relationships/customXml" Target="../ink/ink171.xml"/><Relationship Id="rId221" Type="http://schemas.openxmlformats.org/officeDocument/2006/relationships/image" Target="../media/image353.png"/><Relationship Id="rId242" Type="http://schemas.openxmlformats.org/officeDocument/2006/relationships/customXml" Target="../ink/ink284.xml"/><Relationship Id="rId263" Type="http://schemas.openxmlformats.org/officeDocument/2006/relationships/image" Target="../media/image374.png"/><Relationship Id="rId284" Type="http://schemas.openxmlformats.org/officeDocument/2006/relationships/customXml" Target="../ink/ink305.xml"/><Relationship Id="rId37" Type="http://schemas.openxmlformats.org/officeDocument/2006/relationships/image" Target="../media/image261.png"/><Relationship Id="rId58" Type="http://schemas.openxmlformats.org/officeDocument/2006/relationships/customXml" Target="../ink/ink192.xml"/><Relationship Id="rId79" Type="http://schemas.openxmlformats.org/officeDocument/2006/relationships/image" Target="../media/image282.png"/><Relationship Id="rId102" Type="http://schemas.openxmlformats.org/officeDocument/2006/relationships/customXml" Target="../ink/ink214.xml"/><Relationship Id="rId123" Type="http://schemas.openxmlformats.org/officeDocument/2006/relationships/image" Target="../media/image304.png"/><Relationship Id="rId144" Type="http://schemas.openxmlformats.org/officeDocument/2006/relationships/customXml" Target="../ink/ink235.xml"/><Relationship Id="rId90" Type="http://schemas.openxmlformats.org/officeDocument/2006/relationships/customXml" Target="../ink/ink208.xml"/><Relationship Id="rId165" Type="http://schemas.openxmlformats.org/officeDocument/2006/relationships/image" Target="../media/image325.png"/><Relationship Id="rId186" Type="http://schemas.openxmlformats.org/officeDocument/2006/relationships/customXml" Target="../ink/ink256.xml"/><Relationship Id="rId211" Type="http://schemas.openxmlformats.org/officeDocument/2006/relationships/image" Target="../media/image348.png"/><Relationship Id="rId232" Type="http://schemas.openxmlformats.org/officeDocument/2006/relationships/customXml" Target="../ink/ink279.xml"/><Relationship Id="rId253" Type="http://schemas.openxmlformats.org/officeDocument/2006/relationships/image" Target="../media/image369.png"/><Relationship Id="rId274" Type="http://schemas.openxmlformats.org/officeDocument/2006/relationships/customXml" Target="../ink/ink300.xml"/><Relationship Id="rId295" Type="http://schemas.openxmlformats.org/officeDocument/2006/relationships/image" Target="../media/image390.png"/><Relationship Id="rId27" Type="http://schemas.openxmlformats.org/officeDocument/2006/relationships/image" Target="../media/image256.png"/><Relationship Id="rId48" Type="http://schemas.openxmlformats.org/officeDocument/2006/relationships/customXml" Target="../ink/ink187.xml"/><Relationship Id="rId69" Type="http://schemas.openxmlformats.org/officeDocument/2006/relationships/image" Target="../media/image277.png"/><Relationship Id="rId113" Type="http://schemas.openxmlformats.org/officeDocument/2006/relationships/image" Target="../media/image299.png"/><Relationship Id="rId134" Type="http://schemas.openxmlformats.org/officeDocument/2006/relationships/customXml" Target="../ink/ink230.xml"/><Relationship Id="rId80" Type="http://schemas.openxmlformats.org/officeDocument/2006/relationships/customXml" Target="../ink/ink203.xml"/><Relationship Id="rId155" Type="http://schemas.openxmlformats.org/officeDocument/2006/relationships/image" Target="../media/image320.png"/><Relationship Id="rId176" Type="http://schemas.openxmlformats.org/officeDocument/2006/relationships/customXml" Target="../ink/ink251.xml"/><Relationship Id="rId197" Type="http://schemas.openxmlformats.org/officeDocument/2006/relationships/image" Target="../media/image341.png"/><Relationship Id="rId201" Type="http://schemas.openxmlformats.org/officeDocument/2006/relationships/image" Target="../media/image343.png"/><Relationship Id="rId222" Type="http://schemas.openxmlformats.org/officeDocument/2006/relationships/customXml" Target="../ink/ink274.xml"/><Relationship Id="rId243" Type="http://schemas.openxmlformats.org/officeDocument/2006/relationships/image" Target="../media/image364.png"/><Relationship Id="rId264" Type="http://schemas.openxmlformats.org/officeDocument/2006/relationships/customXml" Target="../ink/ink295.xml"/><Relationship Id="rId285" Type="http://schemas.openxmlformats.org/officeDocument/2006/relationships/image" Target="../media/image385.png"/><Relationship Id="rId17" Type="http://schemas.openxmlformats.org/officeDocument/2006/relationships/image" Target="../media/image251.png"/><Relationship Id="rId38" Type="http://schemas.openxmlformats.org/officeDocument/2006/relationships/customXml" Target="../ink/ink182.xml"/><Relationship Id="rId59" Type="http://schemas.openxmlformats.org/officeDocument/2006/relationships/image" Target="../media/image272.png"/><Relationship Id="rId103" Type="http://schemas.openxmlformats.org/officeDocument/2006/relationships/image" Target="../media/image294.png"/><Relationship Id="rId124" Type="http://schemas.openxmlformats.org/officeDocument/2006/relationships/customXml" Target="../ink/ink225.xml"/><Relationship Id="rId70" Type="http://schemas.openxmlformats.org/officeDocument/2006/relationships/customXml" Target="../ink/ink198.xml"/><Relationship Id="rId91" Type="http://schemas.openxmlformats.org/officeDocument/2006/relationships/image" Target="../media/image288.png"/><Relationship Id="rId145" Type="http://schemas.openxmlformats.org/officeDocument/2006/relationships/image" Target="../media/image315.png"/><Relationship Id="rId166" Type="http://schemas.openxmlformats.org/officeDocument/2006/relationships/customXml" Target="../ink/ink246.xml"/><Relationship Id="rId187" Type="http://schemas.openxmlformats.org/officeDocument/2006/relationships/image" Target="../media/image336.png"/><Relationship Id="rId1" Type="http://schemas.openxmlformats.org/officeDocument/2006/relationships/slideLayout" Target="../slideLayouts/slideLayout6.xml"/><Relationship Id="rId212" Type="http://schemas.openxmlformats.org/officeDocument/2006/relationships/customXml" Target="../ink/ink269.xml"/><Relationship Id="rId233" Type="http://schemas.openxmlformats.org/officeDocument/2006/relationships/image" Target="../media/image359.png"/><Relationship Id="rId254" Type="http://schemas.openxmlformats.org/officeDocument/2006/relationships/customXml" Target="../ink/ink290.xml"/><Relationship Id="rId28" Type="http://schemas.openxmlformats.org/officeDocument/2006/relationships/customXml" Target="../ink/ink177.xml"/><Relationship Id="rId49" Type="http://schemas.openxmlformats.org/officeDocument/2006/relationships/image" Target="../media/image267.png"/><Relationship Id="rId114" Type="http://schemas.openxmlformats.org/officeDocument/2006/relationships/customXml" Target="../ink/ink220.xml"/><Relationship Id="rId275" Type="http://schemas.openxmlformats.org/officeDocument/2006/relationships/image" Target="../media/image380.png"/><Relationship Id="rId296" Type="http://schemas.openxmlformats.org/officeDocument/2006/relationships/customXml" Target="../ink/ink311.xml"/><Relationship Id="rId60" Type="http://schemas.openxmlformats.org/officeDocument/2006/relationships/customXml" Target="../ink/ink193.xml"/><Relationship Id="rId81" Type="http://schemas.openxmlformats.org/officeDocument/2006/relationships/image" Target="../media/image283.png"/><Relationship Id="rId135" Type="http://schemas.openxmlformats.org/officeDocument/2006/relationships/image" Target="../media/image310.png"/><Relationship Id="rId156" Type="http://schemas.openxmlformats.org/officeDocument/2006/relationships/customXml" Target="../ink/ink241.xml"/><Relationship Id="rId177" Type="http://schemas.openxmlformats.org/officeDocument/2006/relationships/image" Target="../media/image331.png"/><Relationship Id="rId198" Type="http://schemas.openxmlformats.org/officeDocument/2006/relationships/customXml" Target="../ink/ink262.xml"/><Relationship Id="rId202" Type="http://schemas.openxmlformats.org/officeDocument/2006/relationships/customXml" Target="../ink/ink264.xml"/><Relationship Id="rId223" Type="http://schemas.openxmlformats.org/officeDocument/2006/relationships/image" Target="../media/image354.png"/><Relationship Id="rId244" Type="http://schemas.openxmlformats.org/officeDocument/2006/relationships/customXml" Target="../ink/ink285.xml"/><Relationship Id="rId18" Type="http://schemas.openxmlformats.org/officeDocument/2006/relationships/customXml" Target="../ink/ink172.xml"/><Relationship Id="rId39" Type="http://schemas.openxmlformats.org/officeDocument/2006/relationships/image" Target="../media/image262.png"/><Relationship Id="rId265" Type="http://schemas.openxmlformats.org/officeDocument/2006/relationships/image" Target="../media/image375.png"/><Relationship Id="rId286" Type="http://schemas.openxmlformats.org/officeDocument/2006/relationships/customXml" Target="../ink/ink306.xml"/><Relationship Id="rId50" Type="http://schemas.openxmlformats.org/officeDocument/2006/relationships/customXml" Target="../ink/ink188.xml"/><Relationship Id="rId104" Type="http://schemas.openxmlformats.org/officeDocument/2006/relationships/customXml" Target="../ink/ink215.xml"/><Relationship Id="rId125" Type="http://schemas.openxmlformats.org/officeDocument/2006/relationships/image" Target="../media/image305.png"/><Relationship Id="rId146" Type="http://schemas.openxmlformats.org/officeDocument/2006/relationships/customXml" Target="../ink/ink236.xml"/><Relationship Id="rId167" Type="http://schemas.openxmlformats.org/officeDocument/2006/relationships/image" Target="../media/image326.png"/><Relationship Id="rId188" Type="http://schemas.openxmlformats.org/officeDocument/2006/relationships/customXml" Target="../ink/ink257.xml"/><Relationship Id="rId71" Type="http://schemas.openxmlformats.org/officeDocument/2006/relationships/image" Target="../media/image278.png"/><Relationship Id="rId92" Type="http://schemas.openxmlformats.org/officeDocument/2006/relationships/customXml" Target="../ink/ink209.xml"/><Relationship Id="rId213" Type="http://schemas.openxmlformats.org/officeDocument/2006/relationships/image" Target="../media/image349.png"/><Relationship Id="rId234" Type="http://schemas.openxmlformats.org/officeDocument/2006/relationships/customXml" Target="../ink/ink280.xml"/><Relationship Id="rId2" Type="http://schemas.openxmlformats.org/officeDocument/2006/relationships/customXml" Target="../ink/ink164.xml"/><Relationship Id="rId29" Type="http://schemas.openxmlformats.org/officeDocument/2006/relationships/image" Target="../media/image257.png"/><Relationship Id="rId255" Type="http://schemas.openxmlformats.org/officeDocument/2006/relationships/image" Target="../media/image370.png"/><Relationship Id="rId276" Type="http://schemas.openxmlformats.org/officeDocument/2006/relationships/customXml" Target="../ink/ink301.xml"/><Relationship Id="rId297" Type="http://schemas.openxmlformats.org/officeDocument/2006/relationships/image" Target="../media/image391.png"/><Relationship Id="rId40" Type="http://schemas.openxmlformats.org/officeDocument/2006/relationships/customXml" Target="../ink/ink183.xml"/><Relationship Id="rId115" Type="http://schemas.openxmlformats.org/officeDocument/2006/relationships/image" Target="../media/image300.png"/><Relationship Id="rId136" Type="http://schemas.openxmlformats.org/officeDocument/2006/relationships/customXml" Target="../ink/ink231.xml"/><Relationship Id="rId157" Type="http://schemas.openxmlformats.org/officeDocument/2006/relationships/image" Target="../media/image321.png"/><Relationship Id="rId178" Type="http://schemas.openxmlformats.org/officeDocument/2006/relationships/customXml" Target="../ink/ink252.xml"/><Relationship Id="rId61" Type="http://schemas.openxmlformats.org/officeDocument/2006/relationships/image" Target="../media/image273.png"/><Relationship Id="rId82" Type="http://schemas.openxmlformats.org/officeDocument/2006/relationships/customXml" Target="../ink/ink204.xml"/><Relationship Id="rId199" Type="http://schemas.openxmlformats.org/officeDocument/2006/relationships/image" Target="../media/image342.png"/><Relationship Id="rId203" Type="http://schemas.openxmlformats.org/officeDocument/2006/relationships/image" Target="../media/image344.png"/><Relationship Id="rId19" Type="http://schemas.openxmlformats.org/officeDocument/2006/relationships/image" Target="../media/image252.png"/><Relationship Id="rId224" Type="http://schemas.openxmlformats.org/officeDocument/2006/relationships/customXml" Target="../ink/ink275.xml"/><Relationship Id="rId245" Type="http://schemas.openxmlformats.org/officeDocument/2006/relationships/image" Target="../media/image365.png"/><Relationship Id="rId266" Type="http://schemas.openxmlformats.org/officeDocument/2006/relationships/customXml" Target="../ink/ink296.xml"/><Relationship Id="rId287" Type="http://schemas.openxmlformats.org/officeDocument/2006/relationships/image" Target="../media/image386.png"/><Relationship Id="rId30" Type="http://schemas.openxmlformats.org/officeDocument/2006/relationships/customXml" Target="../ink/ink178.xml"/><Relationship Id="rId105" Type="http://schemas.openxmlformats.org/officeDocument/2006/relationships/image" Target="../media/image295.png"/><Relationship Id="rId126" Type="http://schemas.openxmlformats.org/officeDocument/2006/relationships/customXml" Target="../ink/ink226.xml"/><Relationship Id="rId147" Type="http://schemas.openxmlformats.org/officeDocument/2006/relationships/image" Target="../media/image316.png"/><Relationship Id="rId168" Type="http://schemas.openxmlformats.org/officeDocument/2006/relationships/customXml" Target="../ink/ink247.xml"/><Relationship Id="rId51" Type="http://schemas.openxmlformats.org/officeDocument/2006/relationships/image" Target="../media/image268.png"/><Relationship Id="rId72" Type="http://schemas.openxmlformats.org/officeDocument/2006/relationships/customXml" Target="../ink/ink199.xml"/><Relationship Id="rId93" Type="http://schemas.openxmlformats.org/officeDocument/2006/relationships/image" Target="../media/image289.png"/><Relationship Id="rId189" Type="http://schemas.openxmlformats.org/officeDocument/2006/relationships/image" Target="../media/image337.png"/><Relationship Id="rId3" Type="http://schemas.openxmlformats.org/officeDocument/2006/relationships/image" Target="../media/image244.png"/><Relationship Id="rId214" Type="http://schemas.openxmlformats.org/officeDocument/2006/relationships/customXml" Target="../ink/ink270.xml"/><Relationship Id="rId235" Type="http://schemas.openxmlformats.org/officeDocument/2006/relationships/image" Target="../media/image360.png"/><Relationship Id="rId256" Type="http://schemas.openxmlformats.org/officeDocument/2006/relationships/customXml" Target="../ink/ink291.xml"/><Relationship Id="rId277" Type="http://schemas.openxmlformats.org/officeDocument/2006/relationships/image" Target="../media/image381.png"/><Relationship Id="rId298" Type="http://schemas.openxmlformats.org/officeDocument/2006/relationships/customXml" Target="../ink/ink312.xml"/><Relationship Id="rId116" Type="http://schemas.openxmlformats.org/officeDocument/2006/relationships/customXml" Target="../ink/ink221.xml"/><Relationship Id="rId137" Type="http://schemas.openxmlformats.org/officeDocument/2006/relationships/image" Target="../media/image311.png"/><Relationship Id="rId158" Type="http://schemas.openxmlformats.org/officeDocument/2006/relationships/customXml" Target="../ink/ink242.xml"/><Relationship Id="rId20" Type="http://schemas.openxmlformats.org/officeDocument/2006/relationships/customXml" Target="../ink/ink173.xml"/><Relationship Id="rId41" Type="http://schemas.openxmlformats.org/officeDocument/2006/relationships/image" Target="../media/image263.png"/><Relationship Id="rId62" Type="http://schemas.openxmlformats.org/officeDocument/2006/relationships/customXml" Target="../ink/ink194.xml"/><Relationship Id="rId83" Type="http://schemas.openxmlformats.org/officeDocument/2006/relationships/image" Target="../media/image284.png"/><Relationship Id="rId179" Type="http://schemas.openxmlformats.org/officeDocument/2006/relationships/image" Target="../media/image332.png"/><Relationship Id="rId190" Type="http://schemas.openxmlformats.org/officeDocument/2006/relationships/customXml" Target="../ink/ink258.xml"/><Relationship Id="rId204" Type="http://schemas.openxmlformats.org/officeDocument/2006/relationships/customXml" Target="../ink/ink265.xml"/><Relationship Id="rId225" Type="http://schemas.openxmlformats.org/officeDocument/2006/relationships/image" Target="../media/image355.png"/><Relationship Id="rId246" Type="http://schemas.openxmlformats.org/officeDocument/2006/relationships/customXml" Target="../ink/ink286.xml"/><Relationship Id="rId267" Type="http://schemas.openxmlformats.org/officeDocument/2006/relationships/image" Target="../media/image376.png"/><Relationship Id="rId288" Type="http://schemas.openxmlformats.org/officeDocument/2006/relationships/customXml" Target="../ink/ink307.xml"/><Relationship Id="rId106" Type="http://schemas.openxmlformats.org/officeDocument/2006/relationships/customXml" Target="../ink/ink216.xml"/><Relationship Id="rId127" Type="http://schemas.openxmlformats.org/officeDocument/2006/relationships/image" Target="../media/image306.png"/><Relationship Id="rId10" Type="http://schemas.openxmlformats.org/officeDocument/2006/relationships/customXml" Target="../ink/ink168.xml"/><Relationship Id="rId31" Type="http://schemas.openxmlformats.org/officeDocument/2006/relationships/image" Target="../media/image258.png"/><Relationship Id="rId52" Type="http://schemas.openxmlformats.org/officeDocument/2006/relationships/customXml" Target="../ink/ink189.xml"/><Relationship Id="rId73" Type="http://schemas.openxmlformats.org/officeDocument/2006/relationships/image" Target="../media/image279.png"/><Relationship Id="rId94" Type="http://schemas.openxmlformats.org/officeDocument/2006/relationships/customXml" Target="../ink/ink210.xml"/><Relationship Id="rId148" Type="http://schemas.openxmlformats.org/officeDocument/2006/relationships/customXml" Target="../ink/ink237.xml"/><Relationship Id="rId169" Type="http://schemas.openxmlformats.org/officeDocument/2006/relationships/image" Target="../media/image327.png"/><Relationship Id="rId4" Type="http://schemas.openxmlformats.org/officeDocument/2006/relationships/customXml" Target="../ink/ink165.xml"/><Relationship Id="rId180" Type="http://schemas.openxmlformats.org/officeDocument/2006/relationships/customXml" Target="../ink/ink253.xml"/><Relationship Id="rId215" Type="http://schemas.openxmlformats.org/officeDocument/2006/relationships/image" Target="../media/image350.png"/><Relationship Id="rId236" Type="http://schemas.openxmlformats.org/officeDocument/2006/relationships/customXml" Target="../ink/ink281.xml"/><Relationship Id="rId257" Type="http://schemas.openxmlformats.org/officeDocument/2006/relationships/image" Target="../media/image371.png"/><Relationship Id="rId278" Type="http://schemas.openxmlformats.org/officeDocument/2006/relationships/customXml" Target="../ink/ink302.xml"/><Relationship Id="rId42" Type="http://schemas.openxmlformats.org/officeDocument/2006/relationships/customXml" Target="../ink/ink184.xml"/><Relationship Id="rId84" Type="http://schemas.openxmlformats.org/officeDocument/2006/relationships/customXml" Target="../ink/ink205.xml"/><Relationship Id="rId138" Type="http://schemas.openxmlformats.org/officeDocument/2006/relationships/customXml" Target="../ink/ink232.xml"/><Relationship Id="rId191" Type="http://schemas.openxmlformats.org/officeDocument/2006/relationships/image" Target="../media/image338.png"/><Relationship Id="rId205" Type="http://schemas.openxmlformats.org/officeDocument/2006/relationships/image" Target="../media/image345.png"/><Relationship Id="rId247" Type="http://schemas.openxmlformats.org/officeDocument/2006/relationships/image" Target="../media/image366.png"/><Relationship Id="rId107" Type="http://schemas.openxmlformats.org/officeDocument/2006/relationships/image" Target="../media/image296.png"/><Relationship Id="rId289" Type="http://schemas.openxmlformats.org/officeDocument/2006/relationships/image" Target="../media/image387.png"/><Relationship Id="rId11" Type="http://schemas.openxmlformats.org/officeDocument/2006/relationships/image" Target="../media/image248.png"/><Relationship Id="rId53" Type="http://schemas.openxmlformats.org/officeDocument/2006/relationships/image" Target="../media/image269.png"/><Relationship Id="rId149" Type="http://schemas.openxmlformats.org/officeDocument/2006/relationships/image" Target="../media/image317.png"/><Relationship Id="rId95" Type="http://schemas.openxmlformats.org/officeDocument/2006/relationships/image" Target="../media/image290.png"/><Relationship Id="rId160" Type="http://schemas.openxmlformats.org/officeDocument/2006/relationships/customXml" Target="../ink/ink243.xml"/><Relationship Id="rId216" Type="http://schemas.openxmlformats.org/officeDocument/2006/relationships/customXml" Target="../ink/ink271.xml"/><Relationship Id="rId258" Type="http://schemas.openxmlformats.org/officeDocument/2006/relationships/customXml" Target="../ink/ink292.xml"/><Relationship Id="rId22" Type="http://schemas.openxmlformats.org/officeDocument/2006/relationships/customXml" Target="../ink/ink174.xml"/><Relationship Id="rId64" Type="http://schemas.openxmlformats.org/officeDocument/2006/relationships/customXml" Target="../ink/ink195.xml"/><Relationship Id="rId118" Type="http://schemas.openxmlformats.org/officeDocument/2006/relationships/customXml" Target="../ink/ink222.xml"/><Relationship Id="rId171" Type="http://schemas.openxmlformats.org/officeDocument/2006/relationships/image" Target="../media/image328.png"/><Relationship Id="rId227" Type="http://schemas.openxmlformats.org/officeDocument/2006/relationships/image" Target="../media/image356.png"/><Relationship Id="rId269" Type="http://schemas.openxmlformats.org/officeDocument/2006/relationships/image" Target="../media/image377.png"/><Relationship Id="rId33" Type="http://schemas.openxmlformats.org/officeDocument/2006/relationships/image" Target="../media/image259.png"/><Relationship Id="rId129" Type="http://schemas.openxmlformats.org/officeDocument/2006/relationships/image" Target="../media/image307.png"/><Relationship Id="rId280" Type="http://schemas.openxmlformats.org/officeDocument/2006/relationships/customXml" Target="../ink/ink303.xml"/></Relationships>
</file>

<file path=ppt/slides/_rels/slide52.xml.rels><?xml version="1.0" encoding="UTF-8" standalone="yes"?>
<Relationships xmlns="http://schemas.openxmlformats.org/package/2006/relationships"><Relationship Id="rId117" Type="http://schemas.openxmlformats.org/officeDocument/2006/relationships/image" Target="../media/image450.png"/><Relationship Id="rId21" Type="http://schemas.openxmlformats.org/officeDocument/2006/relationships/image" Target="../media/image402.png"/><Relationship Id="rId42" Type="http://schemas.openxmlformats.org/officeDocument/2006/relationships/customXml" Target="../ink/ink333.xml"/><Relationship Id="rId63" Type="http://schemas.openxmlformats.org/officeDocument/2006/relationships/image" Target="../media/image423.png"/><Relationship Id="rId84" Type="http://schemas.openxmlformats.org/officeDocument/2006/relationships/customXml" Target="../ink/ink354.xml"/><Relationship Id="rId138" Type="http://schemas.openxmlformats.org/officeDocument/2006/relationships/customXml" Target="../ink/ink381.xml"/><Relationship Id="rId159" Type="http://schemas.openxmlformats.org/officeDocument/2006/relationships/image" Target="../media/image471.png"/><Relationship Id="rId170" Type="http://schemas.openxmlformats.org/officeDocument/2006/relationships/customXml" Target="../ink/ink397.xml"/><Relationship Id="rId191" Type="http://schemas.openxmlformats.org/officeDocument/2006/relationships/image" Target="../media/image487.png"/><Relationship Id="rId205" Type="http://schemas.openxmlformats.org/officeDocument/2006/relationships/image" Target="../media/image494.png"/><Relationship Id="rId226" Type="http://schemas.openxmlformats.org/officeDocument/2006/relationships/customXml" Target="../ink/ink425.xml"/><Relationship Id="rId107" Type="http://schemas.openxmlformats.org/officeDocument/2006/relationships/image" Target="../media/image445.png"/><Relationship Id="rId11" Type="http://schemas.openxmlformats.org/officeDocument/2006/relationships/image" Target="../media/image397.png"/><Relationship Id="rId32" Type="http://schemas.openxmlformats.org/officeDocument/2006/relationships/customXml" Target="../ink/ink328.xml"/><Relationship Id="rId53" Type="http://schemas.openxmlformats.org/officeDocument/2006/relationships/image" Target="../media/image418.png"/><Relationship Id="rId74" Type="http://schemas.openxmlformats.org/officeDocument/2006/relationships/customXml" Target="../ink/ink349.xml"/><Relationship Id="rId128" Type="http://schemas.openxmlformats.org/officeDocument/2006/relationships/customXml" Target="../ink/ink376.xml"/><Relationship Id="rId149" Type="http://schemas.openxmlformats.org/officeDocument/2006/relationships/image" Target="../media/image466.png"/><Relationship Id="rId5" Type="http://schemas.openxmlformats.org/officeDocument/2006/relationships/image" Target="../media/image394.png"/><Relationship Id="rId95" Type="http://schemas.openxmlformats.org/officeDocument/2006/relationships/image" Target="../media/image439.png"/><Relationship Id="rId160" Type="http://schemas.openxmlformats.org/officeDocument/2006/relationships/customXml" Target="../ink/ink392.xml"/><Relationship Id="rId181" Type="http://schemas.openxmlformats.org/officeDocument/2006/relationships/image" Target="../media/image482.png"/><Relationship Id="rId216" Type="http://schemas.openxmlformats.org/officeDocument/2006/relationships/customXml" Target="../ink/ink420.xml"/><Relationship Id="rId237" Type="http://schemas.openxmlformats.org/officeDocument/2006/relationships/image" Target="../media/image510.png"/><Relationship Id="rId22" Type="http://schemas.openxmlformats.org/officeDocument/2006/relationships/customXml" Target="../ink/ink323.xml"/><Relationship Id="rId43" Type="http://schemas.openxmlformats.org/officeDocument/2006/relationships/image" Target="../media/image413.png"/><Relationship Id="rId64" Type="http://schemas.openxmlformats.org/officeDocument/2006/relationships/customXml" Target="../ink/ink344.xml"/><Relationship Id="rId118" Type="http://schemas.openxmlformats.org/officeDocument/2006/relationships/customXml" Target="../ink/ink371.xml"/><Relationship Id="rId139" Type="http://schemas.openxmlformats.org/officeDocument/2006/relationships/image" Target="../media/image461.png"/><Relationship Id="rId85" Type="http://schemas.openxmlformats.org/officeDocument/2006/relationships/image" Target="../media/image434.png"/><Relationship Id="rId150" Type="http://schemas.openxmlformats.org/officeDocument/2006/relationships/customXml" Target="../ink/ink387.xml"/><Relationship Id="rId171" Type="http://schemas.openxmlformats.org/officeDocument/2006/relationships/image" Target="../media/image477.png"/><Relationship Id="rId192" Type="http://schemas.openxmlformats.org/officeDocument/2006/relationships/customXml" Target="../ink/ink408.xml"/><Relationship Id="rId206" Type="http://schemas.openxmlformats.org/officeDocument/2006/relationships/customXml" Target="../ink/ink415.xml"/><Relationship Id="rId227" Type="http://schemas.openxmlformats.org/officeDocument/2006/relationships/image" Target="../media/image505.png"/><Relationship Id="rId12" Type="http://schemas.openxmlformats.org/officeDocument/2006/relationships/customXml" Target="../ink/ink318.xml"/><Relationship Id="rId33" Type="http://schemas.openxmlformats.org/officeDocument/2006/relationships/image" Target="../media/image408.png"/><Relationship Id="rId108" Type="http://schemas.openxmlformats.org/officeDocument/2006/relationships/customXml" Target="../ink/ink366.xml"/><Relationship Id="rId129" Type="http://schemas.openxmlformats.org/officeDocument/2006/relationships/image" Target="../media/image456.png"/><Relationship Id="rId54" Type="http://schemas.openxmlformats.org/officeDocument/2006/relationships/customXml" Target="../ink/ink339.xml"/><Relationship Id="rId75" Type="http://schemas.openxmlformats.org/officeDocument/2006/relationships/image" Target="../media/image429.png"/><Relationship Id="rId96" Type="http://schemas.openxmlformats.org/officeDocument/2006/relationships/customXml" Target="../ink/ink360.xml"/><Relationship Id="rId140" Type="http://schemas.openxmlformats.org/officeDocument/2006/relationships/customXml" Target="../ink/ink382.xml"/><Relationship Id="rId161" Type="http://schemas.openxmlformats.org/officeDocument/2006/relationships/image" Target="../media/image472.png"/><Relationship Id="rId182" Type="http://schemas.openxmlformats.org/officeDocument/2006/relationships/customXml" Target="../ink/ink403.xml"/><Relationship Id="rId217" Type="http://schemas.openxmlformats.org/officeDocument/2006/relationships/image" Target="../media/image500.png"/><Relationship Id="rId6" Type="http://schemas.openxmlformats.org/officeDocument/2006/relationships/customXml" Target="../ink/ink315.xml"/><Relationship Id="rId238" Type="http://schemas.openxmlformats.org/officeDocument/2006/relationships/customXml" Target="../ink/ink431.xml"/><Relationship Id="rId23" Type="http://schemas.openxmlformats.org/officeDocument/2006/relationships/image" Target="../media/image403.png"/><Relationship Id="rId119" Type="http://schemas.openxmlformats.org/officeDocument/2006/relationships/image" Target="../media/image451.png"/><Relationship Id="rId44" Type="http://schemas.openxmlformats.org/officeDocument/2006/relationships/customXml" Target="../ink/ink334.xml"/><Relationship Id="rId65" Type="http://schemas.openxmlformats.org/officeDocument/2006/relationships/image" Target="../media/image424.png"/><Relationship Id="rId86" Type="http://schemas.openxmlformats.org/officeDocument/2006/relationships/customXml" Target="../ink/ink355.xml"/><Relationship Id="rId130" Type="http://schemas.openxmlformats.org/officeDocument/2006/relationships/customXml" Target="../ink/ink377.xml"/><Relationship Id="rId151" Type="http://schemas.openxmlformats.org/officeDocument/2006/relationships/image" Target="../media/image467.png"/><Relationship Id="rId172" Type="http://schemas.openxmlformats.org/officeDocument/2006/relationships/customXml" Target="../ink/ink398.xml"/><Relationship Id="rId193" Type="http://schemas.openxmlformats.org/officeDocument/2006/relationships/image" Target="../media/image488.png"/><Relationship Id="rId207" Type="http://schemas.openxmlformats.org/officeDocument/2006/relationships/image" Target="../media/image495.png"/><Relationship Id="rId228" Type="http://schemas.openxmlformats.org/officeDocument/2006/relationships/customXml" Target="../ink/ink426.xml"/><Relationship Id="rId13" Type="http://schemas.openxmlformats.org/officeDocument/2006/relationships/image" Target="../media/image398.png"/><Relationship Id="rId109" Type="http://schemas.openxmlformats.org/officeDocument/2006/relationships/image" Target="../media/image446.png"/><Relationship Id="rId34" Type="http://schemas.openxmlformats.org/officeDocument/2006/relationships/customXml" Target="../ink/ink329.xml"/><Relationship Id="rId55" Type="http://schemas.openxmlformats.org/officeDocument/2006/relationships/image" Target="../media/image419.png"/><Relationship Id="rId76" Type="http://schemas.openxmlformats.org/officeDocument/2006/relationships/customXml" Target="../ink/ink350.xml"/><Relationship Id="rId97" Type="http://schemas.openxmlformats.org/officeDocument/2006/relationships/image" Target="../media/image440.png"/><Relationship Id="rId120" Type="http://schemas.openxmlformats.org/officeDocument/2006/relationships/customXml" Target="../ink/ink372.xml"/><Relationship Id="rId141" Type="http://schemas.openxmlformats.org/officeDocument/2006/relationships/image" Target="../media/image462.png"/><Relationship Id="rId7" Type="http://schemas.openxmlformats.org/officeDocument/2006/relationships/image" Target="../media/image395.png"/><Relationship Id="rId162" Type="http://schemas.openxmlformats.org/officeDocument/2006/relationships/customXml" Target="../ink/ink393.xml"/><Relationship Id="rId183" Type="http://schemas.openxmlformats.org/officeDocument/2006/relationships/image" Target="../media/image483.png"/><Relationship Id="rId218" Type="http://schemas.openxmlformats.org/officeDocument/2006/relationships/customXml" Target="../ink/ink421.xml"/><Relationship Id="rId239" Type="http://schemas.openxmlformats.org/officeDocument/2006/relationships/image" Target="../media/image511.png"/><Relationship Id="rId24" Type="http://schemas.openxmlformats.org/officeDocument/2006/relationships/customXml" Target="../ink/ink324.xml"/><Relationship Id="rId45" Type="http://schemas.openxmlformats.org/officeDocument/2006/relationships/image" Target="../media/image414.png"/><Relationship Id="rId66" Type="http://schemas.openxmlformats.org/officeDocument/2006/relationships/customXml" Target="../ink/ink345.xml"/><Relationship Id="rId87" Type="http://schemas.openxmlformats.org/officeDocument/2006/relationships/image" Target="../media/image435.png"/><Relationship Id="rId110" Type="http://schemas.openxmlformats.org/officeDocument/2006/relationships/customXml" Target="../ink/ink367.xml"/><Relationship Id="rId131" Type="http://schemas.openxmlformats.org/officeDocument/2006/relationships/image" Target="../media/image457.png"/><Relationship Id="rId152" Type="http://schemas.openxmlformats.org/officeDocument/2006/relationships/customXml" Target="../ink/ink388.xml"/><Relationship Id="rId173" Type="http://schemas.openxmlformats.org/officeDocument/2006/relationships/image" Target="../media/image478.png"/><Relationship Id="rId194" Type="http://schemas.openxmlformats.org/officeDocument/2006/relationships/customXml" Target="../ink/ink409.xml"/><Relationship Id="rId208" Type="http://schemas.openxmlformats.org/officeDocument/2006/relationships/customXml" Target="../ink/ink416.xml"/><Relationship Id="rId229" Type="http://schemas.openxmlformats.org/officeDocument/2006/relationships/image" Target="../media/image506.png"/><Relationship Id="rId240" Type="http://schemas.openxmlformats.org/officeDocument/2006/relationships/customXml" Target="../ink/ink432.xml"/><Relationship Id="rId14" Type="http://schemas.openxmlformats.org/officeDocument/2006/relationships/customXml" Target="../ink/ink319.xml"/><Relationship Id="rId35" Type="http://schemas.openxmlformats.org/officeDocument/2006/relationships/image" Target="../media/image409.png"/><Relationship Id="rId56" Type="http://schemas.openxmlformats.org/officeDocument/2006/relationships/customXml" Target="../ink/ink340.xml"/><Relationship Id="rId77" Type="http://schemas.openxmlformats.org/officeDocument/2006/relationships/image" Target="../media/image430.png"/><Relationship Id="rId100" Type="http://schemas.openxmlformats.org/officeDocument/2006/relationships/customXml" Target="../ink/ink362.xml"/><Relationship Id="rId8" Type="http://schemas.openxmlformats.org/officeDocument/2006/relationships/customXml" Target="../ink/ink316.xml"/><Relationship Id="rId98" Type="http://schemas.openxmlformats.org/officeDocument/2006/relationships/customXml" Target="../ink/ink361.xml"/><Relationship Id="rId121" Type="http://schemas.openxmlformats.org/officeDocument/2006/relationships/image" Target="../media/image452.png"/><Relationship Id="rId142" Type="http://schemas.openxmlformats.org/officeDocument/2006/relationships/customXml" Target="../ink/ink383.xml"/><Relationship Id="rId163" Type="http://schemas.openxmlformats.org/officeDocument/2006/relationships/image" Target="../media/image473.png"/><Relationship Id="rId184" Type="http://schemas.openxmlformats.org/officeDocument/2006/relationships/customXml" Target="../ink/ink404.xml"/><Relationship Id="rId219" Type="http://schemas.openxmlformats.org/officeDocument/2006/relationships/image" Target="../media/image501.png"/><Relationship Id="rId230" Type="http://schemas.openxmlformats.org/officeDocument/2006/relationships/customXml" Target="../ink/ink427.xml"/><Relationship Id="rId25" Type="http://schemas.openxmlformats.org/officeDocument/2006/relationships/image" Target="../media/image404.png"/><Relationship Id="rId46" Type="http://schemas.openxmlformats.org/officeDocument/2006/relationships/customXml" Target="../ink/ink335.xml"/><Relationship Id="rId67" Type="http://schemas.openxmlformats.org/officeDocument/2006/relationships/image" Target="../media/image425.png"/><Relationship Id="rId88" Type="http://schemas.openxmlformats.org/officeDocument/2006/relationships/customXml" Target="../ink/ink356.xml"/><Relationship Id="rId111" Type="http://schemas.openxmlformats.org/officeDocument/2006/relationships/image" Target="../media/image447.png"/><Relationship Id="rId132" Type="http://schemas.openxmlformats.org/officeDocument/2006/relationships/customXml" Target="../ink/ink378.xml"/><Relationship Id="rId153" Type="http://schemas.openxmlformats.org/officeDocument/2006/relationships/image" Target="../media/image468.png"/><Relationship Id="rId174" Type="http://schemas.openxmlformats.org/officeDocument/2006/relationships/customXml" Target="../ink/ink399.xml"/><Relationship Id="rId195" Type="http://schemas.openxmlformats.org/officeDocument/2006/relationships/image" Target="../media/image489.png"/><Relationship Id="rId209" Type="http://schemas.openxmlformats.org/officeDocument/2006/relationships/image" Target="../media/image496.png"/><Relationship Id="rId220" Type="http://schemas.openxmlformats.org/officeDocument/2006/relationships/customXml" Target="../ink/ink422.xml"/><Relationship Id="rId241" Type="http://schemas.openxmlformats.org/officeDocument/2006/relationships/image" Target="../media/image512.png"/><Relationship Id="rId15" Type="http://schemas.openxmlformats.org/officeDocument/2006/relationships/image" Target="../media/image399.png"/><Relationship Id="rId36" Type="http://schemas.openxmlformats.org/officeDocument/2006/relationships/customXml" Target="../ink/ink330.xml"/><Relationship Id="rId57" Type="http://schemas.openxmlformats.org/officeDocument/2006/relationships/image" Target="../media/image420.png"/><Relationship Id="rId106" Type="http://schemas.openxmlformats.org/officeDocument/2006/relationships/customXml" Target="../ink/ink365.xml"/><Relationship Id="rId127" Type="http://schemas.openxmlformats.org/officeDocument/2006/relationships/image" Target="../media/image455.png"/><Relationship Id="rId10" Type="http://schemas.openxmlformats.org/officeDocument/2006/relationships/customXml" Target="../ink/ink317.xml"/><Relationship Id="rId31" Type="http://schemas.openxmlformats.org/officeDocument/2006/relationships/image" Target="../media/image407.png"/><Relationship Id="rId52" Type="http://schemas.openxmlformats.org/officeDocument/2006/relationships/customXml" Target="../ink/ink338.xml"/><Relationship Id="rId73" Type="http://schemas.openxmlformats.org/officeDocument/2006/relationships/image" Target="../media/image428.png"/><Relationship Id="rId78" Type="http://schemas.openxmlformats.org/officeDocument/2006/relationships/customXml" Target="../ink/ink351.xml"/><Relationship Id="rId94" Type="http://schemas.openxmlformats.org/officeDocument/2006/relationships/customXml" Target="../ink/ink359.xml"/><Relationship Id="rId99" Type="http://schemas.openxmlformats.org/officeDocument/2006/relationships/image" Target="../media/image441.png"/><Relationship Id="rId101" Type="http://schemas.openxmlformats.org/officeDocument/2006/relationships/image" Target="../media/image442.png"/><Relationship Id="rId122" Type="http://schemas.openxmlformats.org/officeDocument/2006/relationships/customXml" Target="../ink/ink373.xml"/><Relationship Id="rId143" Type="http://schemas.openxmlformats.org/officeDocument/2006/relationships/image" Target="../media/image463.png"/><Relationship Id="rId148" Type="http://schemas.openxmlformats.org/officeDocument/2006/relationships/customXml" Target="../ink/ink386.xml"/><Relationship Id="rId164" Type="http://schemas.openxmlformats.org/officeDocument/2006/relationships/customXml" Target="../ink/ink394.xml"/><Relationship Id="rId169" Type="http://schemas.openxmlformats.org/officeDocument/2006/relationships/image" Target="../media/image476.png"/><Relationship Id="rId185" Type="http://schemas.openxmlformats.org/officeDocument/2006/relationships/image" Target="../media/image484.png"/><Relationship Id="rId4" Type="http://schemas.openxmlformats.org/officeDocument/2006/relationships/customXml" Target="../ink/ink314.xml"/><Relationship Id="rId9" Type="http://schemas.openxmlformats.org/officeDocument/2006/relationships/image" Target="../media/image396.png"/><Relationship Id="rId180" Type="http://schemas.openxmlformats.org/officeDocument/2006/relationships/customXml" Target="../ink/ink402.xml"/><Relationship Id="rId210" Type="http://schemas.openxmlformats.org/officeDocument/2006/relationships/customXml" Target="../ink/ink417.xml"/><Relationship Id="rId215" Type="http://schemas.openxmlformats.org/officeDocument/2006/relationships/image" Target="../media/image499.png"/><Relationship Id="rId236" Type="http://schemas.openxmlformats.org/officeDocument/2006/relationships/customXml" Target="../ink/ink430.xml"/><Relationship Id="rId26" Type="http://schemas.openxmlformats.org/officeDocument/2006/relationships/customXml" Target="../ink/ink325.xml"/><Relationship Id="rId231" Type="http://schemas.openxmlformats.org/officeDocument/2006/relationships/image" Target="../media/image507.png"/><Relationship Id="rId47" Type="http://schemas.openxmlformats.org/officeDocument/2006/relationships/image" Target="../media/image415.png"/><Relationship Id="rId68" Type="http://schemas.openxmlformats.org/officeDocument/2006/relationships/customXml" Target="../ink/ink346.xml"/><Relationship Id="rId89" Type="http://schemas.openxmlformats.org/officeDocument/2006/relationships/image" Target="../media/image436.png"/><Relationship Id="rId112" Type="http://schemas.openxmlformats.org/officeDocument/2006/relationships/customXml" Target="../ink/ink368.xml"/><Relationship Id="rId133" Type="http://schemas.openxmlformats.org/officeDocument/2006/relationships/image" Target="../media/image458.png"/><Relationship Id="rId154" Type="http://schemas.openxmlformats.org/officeDocument/2006/relationships/customXml" Target="../ink/ink389.xml"/><Relationship Id="rId175" Type="http://schemas.openxmlformats.org/officeDocument/2006/relationships/image" Target="../media/image479.png"/><Relationship Id="rId196" Type="http://schemas.openxmlformats.org/officeDocument/2006/relationships/customXml" Target="../ink/ink410.xml"/><Relationship Id="rId200" Type="http://schemas.openxmlformats.org/officeDocument/2006/relationships/customXml" Target="../ink/ink412.xml"/><Relationship Id="rId16" Type="http://schemas.openxmlformats.org/officeDocument/2006/relationships/customXml" Target="../ink/ink320.xml"/><Relationship Id="rId221" Type="http://schemas.openxmlformats.org/officeDocument/2006/relationships/image" Target="../media/image502.png"/><Relationship Id="rId37" Type="http://schemas.openxmlformats.org/officeDocument/2006/relationships/image" Target="../media/image410.png"/><Relationship Id="rId58" Type="http://schemas.openxmlformats.org/officeDocument/2006/relationships/customXml" Target="../ink/ink341.xml"/><Relationship Id="rId79" Type="http://schemas.openxmlformats.org/officeDocument/2006/relationships/image" Target="../media/image431.png"/><Relationship Id="rId102" Type="http://schemas.openxmlformats.org/officeDocument/2006/relationships/customXml" Target="../ink/ink363.xml"/><Relationship Id="rId123" Type="http://schemas.openxmlformats.org/officeDocument/2006/relationships/image" Target="../media/image453.png"/><Relationship Id="rId144" Type="http://schemas.openxmlformats.org/officeDocument/2006/relationships/customXml" Target="../ink/ink384.xml"/><Relationship Id="rId90" Type="http://schemas.openxmlformats.org/officeDocument/2006/relationships/customXml" Target="../ink/ink357.xml"/><Relationship Id="rId165" Type="http://schemas.openxmlformats.org/officeDocument/2006/relationships/image" Target="../media/image474.png"/><Relationship Id="rId186" Type="http://schemas.openxmlformats.org/officeDocument/2006/relationships/customXml" Target="../ink/ink405.xml"/><Relationship Id="rId211" Type="http://schemas.openxmlformats.org/officeDocument/2006/relationships/image" Target="../media/image497.png"/><Relationship Id="rId232" Type="http://schemas.openxmlformats.org/officeDocument/2006/relationships/customXml" Target="../ink/ink428.xml"/><Relationship Id="rId27" Type="http://schemas.openxmlformats.org/officeDocument/2006/relationships/image" Target="../media/image405.png"/><Relationship Id="rId48" Type="http://schemas.openxmlformats.org/officeDocument/2006/relationships/customXml" Target="../ink/ink336.xml"/><Relationship Id="rId69" Type="http://schemas.openxmlformats.org/officeDocument/2006/relationships/image" Target="../media/image426.png"/><Relationship Id="rId113" Type="http://schemas.openxmlformats.org/officeDocument/2006/relationships/image" Target="../media/image448.png"/><Relationship Id="rId134" Type="http://schemas.openxmlformats.org/officeDocument/2006/relationships/customXml" Target="../ink/ink379.xml"/><Relationship Id="rId80" Type="http://schemas.openxmlformats.org/officeDocument/2006/relationships/customXml" Target="../ink/ink352.xml"/><Relationship Id="rId155" Type="http://schemas.openxmlformats.org/officeDocument/2006/relationships/image" Target="../media/image469.png"/><Relationship Id="rId176" Type="http://schemas.openxmlformats.org/officeDocument/2006/relationships/customXml" Target="../ink/ink400.xml"/><Relationship Id="rId197" Type="http://schemas.openxmlformats.org/officeDocument/2006/relationships/image" Target="../media/image490.png"/><Relationship Id="rId201" Type="http://schemas.openxmlformats.org/officeDocument/2006/relationships/image" Target="../media/image492.png"/><Relationship Id="rId222" Type="http://schemas.openxmlformats.org/officeDocument/2006/relationships/customXml" Target="../ink/ink423.xml"/><Relationship Id="rId17" Type="http://schemas.openxmlformats.org/officeDocument/2006/relationships/image" Target="../media/image400.png"/><Relationship Id="rId38" Type="http://schemas.openxmlformats.org/officeDocument/2006/relationships/customXml" Target="../ink/ink331.xml"/><Relationship Id="rId59" Type="http://schemas.openxmlformats.org/officeDocument/2006/relationships/image" Target="../media/image421.png"/><Relationship Id="rId103" Type="http://schemas.openxmlformats.org/officeDocument/2006/relationships/image" Target="../media/image443.png"/><Relationship Id="rId124" Type="http://schemas.openxmlformats.org/officeDocument/2006/relationships/customXml" Target="../ink/ink374.xml"/><Relationship Id="rId70" Type="http://schemas.openxmlformats.org/officeDocument/2006/relationships/customXml" Target="../ink/ink347.xml"/><Relationship Id="rId91" Type="http://schemas.openxmlformats.org/officeDocument/2006/relationships/image" Target="../media/image437.png"/><Relationship Id="rId145" Type="http://schemas.openxmlformats.org/officeDocument/2006/relationships/image" Target="../media/image464.png"/><Relationship Id="rId166" Type="http://schemas.openxmlformats.org/officeDocument/2006/relationships/customXml" Target="../ink/ink395.xml"/><Relationship Id="rId187" Type="http://schemas.openxmlformats.org/officeDocument/2006/relationships/image" Target="../media/image485.png"/><Relationship Id="rId1" Type="http://schemas.openxmlformats.org/officeDocument/2006/relationships/slideLayout" Target="../slideLayouts/slideLayout6.xml"/><Relationship Id="rId212" Type="http://schemas.openxmlformats.org/officeDocument/2006/relationships/customXml" Target="../ink/ink418.xml"/><Relationship Id="rId233" Type="http://schemas.openxmlformats.org/officeDocument/2006/relationships/image" Target="../media/image508.png"/><Relationship Id="rId28" Type="http://schemas.openxmlformats.org/officeDocument/2006/relationships/customXml" Target="../ink/ink326.xml"/><Relationship Id="rId49" Type="http://schemas.openxmlformats.org/officeDocument/2006/relationships/image" Target="../media/image416.png"/><Relationship Id="rId114" Type="http://schemas.openxmlformats.org/officeDocument/2006/relationships/customXml" Target="../ink/ink369.xml"/><Relationship Id="rId60" Type="http://schemas.openxmlformats.org/officeDocument/2006/relationships/customXml" Target="../ink/ink342.xml"/><Relationship Id="rId81" Type="http://schemas.openxmlformats.org/officeDocument/2006/relationships/image" Target="../media/image432.png"/><Relationship Id="rId135" Type="http://schemas.openxmlformats.org/officeDocument/2006/relationships/image" Target="../media/image459.png"/><Relationship Id="rId156" Type="http://schemas.openxmlformats.org/officeDocument/2006/relationships/customXml" Target="../ink/ink390.xml"/><Relationship Id="rId177" Type="http://schemas.openxmlformats.org/officeDocument/2006/relationships/image" Target="../media/image480.png"/><Relationship Id="rId198" Type="http://schemas.openxmlformats.org/officeDocument/2006/relationships/customXml" Target="../ink/ink411.xml"/><Relationship Id="rId202" Type="http://schemas.openxmlformats.org/officeDocument/2006/relationships/customXml" Target="../ink/ink413.xml"/><Relationship Id="rId223" Type="http://schemas.openxmlformats.org/officeDocument/2006/relationships/image" Target="../media/image503.png"/><Relationship Id="rId18" Type="http://schemas.openxmlformats.org/officeDocument/2006/relationships/customXml" Target="../ink/ink321.xml"/><Relationship Id="rId39" Type="http://schemas.openxmlformats.org/officeDocument/2006/relationships/image" Target="../media/image411.png"/><Relationship Id="rId50" Type="http://schemas.openxmlformats.org/officeDocument/2006/relationships/customXml" Target="../ink/ink337.xml"/><Relationship Id="rId104" Type="http://schemas.openxmlformats.org/officeDocument/2006/relationships/customXml" Target="../ink/ink364.xml"/><Relationship Id="rId125" Type="http://schemas.openxmlformats.org/officeDocument/2006/relationships/image" Target="../media/image454.png"/><Relationship Id="rId146" Type="http://schemas.openxmlformats.org/officeDocument/2006/relationships/customXml" Target="../ink/ink385.xml"/><Relationship Id="rId167" Type="http://schemas.openxmlformats.org/officeDocument/2006/relationships/image" Target="../media/image475.png"/><Relationship Id="rId188" Type="http://schemas.openxmlformats.org/officeDocument/2006/relationships/customXml" Target="../ink/ink406.xml"/><Relationship Id="rId71" Type="http://schemas.openxmlformats.org/officeDocument/2006/relationships/image" Target="../media/image427.png"/><Relationship Id="rId92" Type="http://schemas.openxmlformats.org/officeDocument/2006/relationships/customXml" Target="../ink/ink358.xml"/><Relationship Id="rId213" Type="http://schemas.openxmlformats.org/officeDocument/2006/relationships/image" Target="../media/image498.png"/><Relationship Id="rId234" Type="http://schemas.openxmlformats.org/officeDocument/2006/relationships/customXml" Target="../ink/ink429.xml"/><Relationship Id="rId2" Type="http://schemas.openxmlformats.org/officeDocument/2006/relationships/customXml" Target="../ink/ink313.xml"/><Relationship Id="rId29" Type="http://schemas.openxmlformats.org/officeDocument/2006/relationships/image" Target="../media/image406.png"/><Relationship Id="rId40" Type="http://schemas.openxmlformats.org/officeDocument/2006/relationships/customXml" Target="../ink/ink332.xml"/><Relationship Id="rId115" Type="http://schemas.openxmlformats.org/officeDocument/2006/relationships/image" Target="../media/image449.png"/><Relationship Id="rId136" Type="http://schemas.openxmlformats.org/officeDocument/2006/relationships/customXml" Target="../ink/ink380.xml"/><Relationship Id="rId157" Type="http://schemas.openxmlformats.org/officeDocument/2006/relationships/image" Target="../media/image470.png"/><Relationship Id="rId178" Type="http://schemas.openxmlformats.org/officeDocument/2006/relationships/customXml" Target="../ink/ink401.xml"/><Relationship Id="rId61" Type="http://schemas.openxmlformats.org/officeDocument/2006/relationships/image" Target="../media/image422.png"/><Relationship Id="rId82" Type="http://schemas.openxmlformats.org/officeDocument/2006/relationships/customXml" Target="../ink/ink353.xml"/><Relationship Id="rId199" Type="http://schemas.openxmlformats.org/officeDocument/2006/relationships/image" Target="../media/image491.png"/><Relationship Id="rId203" Type="http://schemas.openxmlformats.org/officeDocument/2006/relationships/image" Target="../media/image493.png"/><Relationship Id="rId19" Type="http://schemas.openxmlformats.org/officeDocument/2006/relationships/image" Target="../media/image401.png"/><Relationship Id="rId224" Type="http://schemas.openxmlformats.org/officeDocument/2006/relationships/customXml" Target="../ink/ink424.xml"/><Relationship Id="rId30" Type="http://schemas.openxmlformats.org/officeDocument/2006/relationships/customXml" Target="../ink/ink327.xml"/><Relationship Id="rId105" Type="http://schemas.openxmlformats.org/officeDocument/2006/relationships/image" Target="../media/image444.png"/><Relationship Id="rId126" Type="http://schemas.openxmlformats.org/officeDocument/2006/relationships/customXml" Target="../ink/ink375.xml"/><Relationship Id="rId147" Type="http://schemas.openxmlformats.org/officeDocument/2006/relationships/image" Target="../media/image465.png"/><Relationship Id="rId168" Type="http://schemas.openxmlformats.org/officeDocument/2006/relationships/customXml" Target="../ink/ink396.xml"/><Relationship Id="rId51" Type="http://schemas.openxmlformats.org/officeDocument/2006/relationships/image" Target="../media/image417.png"/><Relationship Id="rId72" Type="http://schemas.openxmlformats.org/officeDocument/2006/relationships/customXml" Target="../ink/ink348.xml"/><Relationship Id="rId93" Type="http://schemas.openxmlformats.org/officeDocument/2006/relationships/image" Target="../media/image438.png"/><Relationship Id="rId189" Type="http://schemas.openxmlformats.org/officeDocument/2006/relationships/image" Target="../media/image486.png"/><Relationship Id="rId3" Type="http://schemas.openxmlformats.org/officeDocument/2006/relationships/image" Target="../media/image393.png"/><Relationship Id="rId214" Type="http://schemas.openxmlformats.org/officeDocument/2006/relationships/customXml" Target="../ink/ink419.xml"/><Relationship Id="rId235" Type="http://schemas.openxmlformats.org/officeDocument/2006/relationships/image" Target="../media/image509.png"/><Relationship Id="rId116" Type="http://schemas.openxmlformats.org/officeDocument/2006/relationships/customXml" Target="../ink/ink370.xml"/><Relationship Id="rId137" Type="http://schemas.openxmlformats.org/officeDocument/2006/relationships/image" Target="../media/image460.png"/><Relationship Id="rId158" Type="http://schemas.openxmlformats.org/officeDocument/2006/relationships/customXml" Target="../ink/ink391.xml"/><Relationship Id="rId20" Type="http://schemas.openxmlformats.org/officeDocument/2006/relationships/customXml" Target="../ink/ink322.xml"/><Relationship Id="rId41" Type="http://schemas.openxmlformats.org/officeDocument/2006/relationships/image" Target="../media/image412.png"/><Relationship Id="rId62" Type="http://schemas.openxmlformats.org/officeDocument/2006/relationships/customXml" Target="../ink/ink343.xml"/><Relationship Id="rId83" Type="http://schemas.openxmlformats.org/officeDocument/2006/relationships/image" Target="../media/image433.png"/><Relationship Id="rId179" Type="http://schemas.openxmlformats.org/officeDocument/2006/relationships/image" Target="../media/image481.png"/><Relationship Id="rId190" Type="http://schemas.openxmlformats.org/officeDocument/2006/relationships/customXml" Target="../ink/ink407.xml"/><Relationship Id="rId204" Type="http://schemas.openxmlformats.org/officeDocument/2006/relationships/customXml" Target="../ink/ink414.xml"/><Relationship Id="rId225" Type="http://schemas.openxmlformats.org/officeDocument/2006/relationships/image" Target="../media/image504.png"/></Relationships>
</file>

<file path=ppt/slides/_rels/slide5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82.emf"/><Relationship Id="rId1" Type="http://schemas.openxmlformats.org/officeDocument/2006/relationships/slideLayout" Target="../slideLayouts/slideLayout5.xml"/><Relationship Id="rId5" Type="http://schemas.openxmlformats.org/officeDocument/2006/relationships/image" Target="../media/image515.emf"/><Relationship Id="rId4" Type="http://schemas.openxmlformats.org/officeDocument/2006/relationships/image" Target="../media/image514.emf"/></Relationships>
</file>

<file path=ppt/slides/_rels/slide55.xml.rels><?xml version="1.0" encoding="UTF-8" standalone="yes"?>
<Relationships xmlns="http://schemas.openxmlformats.org/package/2006/relationships"><Relationship Id="rId2" Type="http://schemas.openxmlformats.org/officeDocument/2006/relationships/image" Target="../media/image516.em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17.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4.xml"/><Relationship Id="rId4" Type="http://schemas.openxmlformats.org/officeDocument/2006/relationships/image" Target="../media/image520.png"/></Relationships>
</file>

<file path=ppt/slides/_rels/slide59.xml.rels><?xml version="1.0" encoding="UTF-8" standalone="yes"?>
<Relationships xmlns="http://schemas.openxmlformats.org/package/2006/relationships"><Relationship Id="rId3" Type="http://schemas.openxmlformats.org/officeDocument/2006/relationships/image" Target="../media/image521.png"/><Relationship Id="rId7" Type="http://schemas.openxmlformats.org/officeDocument/2006/relationships/image" Target="../media/image525.png"/><Relationship Id="rId2" Type="http://schemas.openxmlformats.org/officeDocument/2006/relationships/image" Target="../media/image519.png"/><Relationship Id="rId1" Type="http://schemas.openxmlformats.org/officeDocument/2006/relationships/slideLayout" Target="../slideLayouts/slideLayout4.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8.png"/><Relationship Id="rId1" Type="http://schemas.openxmlformats.org/officeDocument/2006/relationships/slideLayout" Target="../slideLayouts/slideLayout4.xml"/><Relationship Id="rId4" Type="http://schemas.openxmlformats.org/officeDocument/2006/relationships/image" Target="../media/image529.emf"/></Relationships>
</file>

<file path=ppt/slides/_rels/slide62.xml.rels><?xml version="1.0" encoding="UTF-8" standalone="yes"?>
<Relationships xmlns="http://schemas.openxmlformats.org/package/2006/relationships"><Relationship Id="rId117" Type="http://schemas.openxmlformats.org/officeDocument/2006/relationships/image" Target="../media/image584.png"/><Relationship Id="rId299" Type="http://schemas.openxmlformats.org/officeDocument/2006/relationships/image" Target="../media/image675.png"/><Relationship Id="rId21" Type="http://schemas.openxmlformats.org/officeDocument/2006/relationships/image" Target="../media/image536.png"/><Relationship Id="rId63" Type="http://schemas.openxmlformats.org/officeDocument/2006/relationships/image" Target="../media/image557.png"/><Relationship Id="rId159" Type="http://schemas.openxmlformats.org/officeDocument/2006/relationships/image" Target="../media/image605.png"/><Relationship Id="rId324" Type="http://schemas.openxmlformats.org/officeDocument/2006/relationships/customXml" Target="../ink/ink593.xml"/><Relationship Id="rId366" Type="http://schemas.openxmlformats.org/officeDocument/2006/relationships/image" Target="../media/image708.png"/><Relationship Id="rId170" Type="http://schemas.openxmlformats.org/officeDocument/2006/relationships/customXml" Target="../ink/ink516.xml"/><Relationship Id="rId226" Type="http://schemas.openxmlformats.org/officeDocument/2006/relationships/customXml" Target="../ink/ink544.xml"/><Relationship Id="rId268" Type="http://schemas.openxmlformats.org/officeDocument/2006/relationships/customXml" Target="../ink/ink565.xml"/><Relationship Id="rId32" Type="http://schemas.openxmlformats.org/officeDocument/2006/relationships/customXml" Target="../ink/ink447.xml"/><Relationship Id="rId74" Type="http://schemas.openxmlformats.org/officeDocument/2006/relationships/customXml" Target="../ink/ink468.xml"/><Relationship Id="rId128" Type="http://schemas.openxmlformats.org/officeDocument/2006/relationships/customXml" Target="../ink/ink495.xml"/><Relationship Id="rId335" Type="http://schemas.openxmlformats.org/officeDocument/2006/relationships/customXml" Target="../ink/ink599.xml"/><Relationship Id="rId5" Type="http://schemas.openxmlformats.org/officeDocument/2006/relationships/image" Target="../media/image5280.png"/><Relationship Id="rId181" Type="http://schemas.openxmlformats.org/officeDocument/2006/relationships/image" Target="../media/image616.png"/><Relationship Id="rId237" Type="http://schemas.openxmlformats.org/officeDocument/2006/relationships/image" Target="../media/image644.png"/><Relationship Id="rId279" Type="http://schemas.openxmlformats.org/officeDocument/2006/relationships/image" Target="../media/image665.png"/><Relationship Id="rId43" Type="http://schemas.openxmlformats.org/officeDocument/2006/relationships/image" Target="../media/image547.png"/><Relationship Id="rId139" Type="http://schemas.openxmlformats.org/officeDocument/2006/relationships/image" Target="../media/image595.png"/><Relationship Id="rId290" Type="http://schemas.openxmlformats.org/officeDocument/2006/relationships/customXml" Target="../ink/ink576.xml"/><Relationship Id="rId304" Type="http://schemas.openxmlformats.org/officeDocument/2006/relationships/customXml" Target="../ink/ink583.xml"/><Relationship Id="rId346" Type="http://schemas.openxmlformats.org/officeDocument/2006/relationships/image" Target="../media/image698.png"/><Relationship Id="rId85" Type="http://schemas.openxmlformats.org/officeDocument/2006/relationships/image" Target="../media/image568.png"/><Relationship Id="rId150" Type="http://schemas.openxmlformats.org/officeDocument/2006/relationships/customXml" Target="../ink/ink506.xml"/><Relationship Id="rId192" Type="http://schemas.openxmlformats.org/officeDocument/2006/relationships/customXml" Target="../ink/ink527.xml"/><Relationship Id="rId206" Type="http://schemas.openxmlformats.org/officeDocument/2006/relationships/customXml" Target="../ink/ink534.xml"/><Relationship Id="rId248" Type="http://schemas.openxmlformats.org/officeDocument/2006/relationships/customXml" Target="../ink/ink555.xml"/><Relationship Id="rId12" Type="http://schemas.openxmlformats.org/officeDocument/2006/relationships/customXml" Target="../ink/ink437.xml"/><Relationship Id="rId108" Type="http://schemas.openxmlformats.org/officeDocument/2006/relationships/customXml" Target="../ink/ink485.xml"/><Relationship Id="rId315" Type="http://schemas.openxmlformats.org/officeDocument/2006/relationships/image" Target="../media/image683.png"/><Relationship Id="rId357" Type="http://schemas.openxmlformats.org/officeDocument/2006/relationships/customXml" Target="../ink/ink610.xml"/><Relationship Id="rId54" Type="http://schemas.openxmlformats.org/officeDocument/2006/relationships/customXml" Target="../ink/ink458.xml"/><Relationship Id="rId96" Type="http://schemas.openxmlformats.org/officeDocument/2006/relationships/customXml" Target="../ink/ink479.xml"/><Relationship Id="rId161" Type="http://schemas.openxmlformats.org/officeDocument/2006/relationships/image" Target="../media/image606.png"/><Relationship Id="rId217" Type="http://schemas.openxmlformats.org/officeDocument/2006/relationships/image" Target="../media/image634.png"/><Relationship Id="rId259" Type="http://schemas.openxmlformats.org/officeDocument/2006/relationships/image" Target="../media/image655.png"/><Relationship Id="rId23" Type="http://schemas.openxmlformats.org/officeDocument/2006/relationships/image" Target="../media/image537.png"/><Relationship Id="rId119" Type="http://schemas.openxmlformats.org/officeDocument/2006/relationships/image" Target="../media/image585.png"/><Relationship Id="rId270" Type="http://schemas.openxmlformats.org/officeDocument/2006/relationships/customXml" Target="../ink/ink566.xml"/><Relationship Id="rId326" Type="http://schemas.openxmlformats.org/officeDocument/2006/relationships/image" Target="../media/image688.png"/><Relationship Id="rId65" Type="http://schemas.openxmlformats.org/officeDocument/2006/relationships/image" Target="../media/image558.png"/><Relationship Id="rId130" Type="http://schemas.openxmlformats.org/officeDocument/2006/relationships/customXml" Target="../ink/ink496.xml"/><Relationship Id="rId368" Type="http://schemas.openxmlformats.org/officeDocument/2006/relationships/image" Target="../media/image709.png"/><Relationship Id="rId172" Type="http://schemas.openxmlformats.org/officeDocument/2006/relationships/customXml" Target="../ink/ink517.xml"/><Relationship Id="rId228" Type="http://schemas.openxmlformats.org/officeDocument/2006/relationships/customXml" Target="../ink/ink545.xml"/><Relationship Id="rId281" Type="http://schemas.openxmlformats.org/officeDocument/2006/relationships/image" Target="../media/image666.png"/><Relationship Id="rId337" Type="http://schemas.openxmlformats.org/officeDocument/2006/relationships/customXml" Target="../ink/ink600.xml"/><Relationship Id="rId34" Type="http://schemas.openxmlformats.org/officeDocument/2006/relationships/customXml" Target="../ink/ink448.xml"/><Relationship Id="rId76" Type="http://schemas.openxmlformats.org/officeDocument/2006/relationships/customXml" Target="../ink/ink469.xml"/><Relationship Id="rId141" Type="http://schemas.openxmlformats.org/officeDocument/2006/relationships/image" Target="../media/image596.png"/><Relationship Id="rId7" Type="http://schemas.openxmlformats.org/officeDocument/2006/relationships/image" Target="../media/image529.png"/><Relationship Id="rId183" Type="http://schemas.openxmlformats.org/officeDocument/2006/relationships/image" Target="../media/image617.png"/><Relationship Id="rId239" Type="http://schemas.openxmlformats.org/officeDocument/2006/relationships/image" Target="../media/image645.png"/><Relationship Id="rId250" Type="http://schemas.openxmlformats.org/officeDocument/2006/relationships/customXml" Target="../ink/ink556.xml"/><Relationship Id="rId292" Type="http://schemas.openxmlformats.org/officeDocument/2006/relationships/customXml" Target="../ink/ink577.xml"/><Relationship Id="rId306" Type="http://schemas.openxmlformats.org/officeDocument/2006/relationships/customXml" Target="../ink/ink584.xml"/><Relationship Id="rId45" Type="http://schemas.openxmlformats.org/officeDocument/2006/relationships/image" Target="../media/image548.png"/><Relationship Id="rId87" Type="http://schemas.openxmlformats.org/officeDocument/2006/relationships/image" Target="../media/image569.png"/><Relationship Id="rId110" Type="http://schemas.openxmlformats.org/officeDocument/2006/relationships/customXml" Target="../ink/ink486.xml"/><Relationship Id="rId348" Type="http://schemas.openxmlformats.org/officeDocument/2006/relationships/image" Target="../media/image699.png"/><Relationship Id="rId152" Type="http://schemas.openxmlformats.org/officeDocument/2006/relationships/customXml" Target="../ink/ink507.xml"/><Relationship Id="rId194" Type="http://schemas.openxmlformats.org/officeDocument/2006/relationships/customXml" Target="../ink/ink528.xml"/><Relationship Id="rId208" Type="http://schemas.openxmlformats.org/officeDocument/2006/relationships/customXml" Target="../ink/ink535.xml"/><Relationship Id="rId261" Type="http://schemas.openxmlformats.org/officeDocument/2006/relationships/image" Target="../media/image656.png"/><Relationship Id="rId14" Type="http://schemas.openxmlformats.org/officeDocument/2006/relationships/customXml" Target="../ink/ink438.xml"/><Relationship Id="rId56" Type="http://schemas.openxmlformats.org/officeDocument/2006/relationships/customXml" Target="../ink/ink459.xml"/><Relationship Id="rId317" Type="http://schemas.openxmlformats.org/officeDocument/2006/relationships/image" Target="../media/image684.png"/><Relationship Id="rId359" Type="http://schemas.openxmlformats.org/officeDocument/2006/relationships/customXml" Target="../ink/ink611.xml"/><Relationship Id="rId98" Type="http://schemas.openxmlformats.org/officeDocument/2006/relationships/customXml" Target="../ink/ink480.xml"/><Relationship Id="rId121" Type="http://schemas.openxmlformats.org/officeDocument/2006/relationships/image" Target="../media/image586.png"/><Relationship Id="rId163" Type="http://schemas.openxmlformats.org/officeDocument/2006/relationships/image" Target="../media/image607.png"/><Relationship Id="rId219" Type="http://schemas.openxmlformats.org/officeDocument/2006/relationships/image" Target="../media/image635.png"/><Relationship Id="rId370" Type="http://schemas.openxmlformats.org/officeDocument/2006/relationships/image" Target="../media/image710.png"/><Relationship Id="rId230" Type="http://schemas.openxmlformats.org/officeDocument/2006/relationships/customXml" Target="../ink/ink546.xml"/><Relationship Id="rId25" Type="http://schemas.openxmlformats.org/officeDocument/2006/relationships/image" Target="../media/image538.png"/><Relationship Id="rId67" Type="http://schemas.openxmlformats.org/officeDocument/2006/relationships/image" Target="../media/image559.png"/><Relationship Id="rId272" Type="http://schemas.openxmlformats.org/officeDocument/2006/relationships/customXml" Target="../ink/ink567.xml"/><Relationship Id="rId328" Type="http://schemas.openxmlformats.org/officeDocument/2006/relationships/image" Target="../media/image689.png"/><Relationship Id="rId132" Type="http://schemas.openxmlformats.org/officeDocument/2006/relationships/customXml" Target="../ink/ink497.xml"/><Relationship Id="rId174" Type="http://schemas.openxmlformats.org/officeDocument/2006/relationships/customXml" Target="../ink/ink518.xml"/><Relationship Id="rId241" Type="http://schemas.openxmlformats.org/officeDocument/2006/relationships/image" Target="../media/image646.png"/><Relationship Id="rId15" Type="http://schemas.openxmlformats.org/officeDocument/2006/relationships/image" Target="../media/image533.png"/><Relationship Id="rId36" Type="http://schemas.openxmlformats.org/officeDocument/2006/relationships/customXml" Target="../ink/ink449.xml"/><Relationship Id="rId57" Type="http://schemas.openxmlformats.org/officeDocument/2006/relationships/image" Target="../media/image554.png"/><Relationship Id="rId262" Type="http://schemas.openxmlformats.org/officeDocument/2006/relationships/customXml" Target="../ink/ink562.xml"/><Relationship Id="rId283" Type="http://schemas.openxmlformats.org/officeDocument/2006/relationships/image" Target="../media/image667.png"/><Relationship Id="rId318" Type="http://schemas.openxmlformats.org/officeDocument/2006/relationships/customXml" Target="../ink/ink590.xml"/><Relationship Id="rId339" Type="http://schemas.openxmlformats.org/officeDocument/2006/relationships/customXml" Target="../ink/ink601.xml"/><Relationship Id="rId78" Type="http://schemas.openxmlformats.org/officeDocument/2006/relationships/customXml" Target="../ink/ink470.xml"/><Relationship Id="rId99" Type="http://schemas.openxmlformats.org/officeDocument/2006/relationships/image" Target="../media/image575.png"/><Relationship Id="rId101" Type="http://schemas.openxmlformats.org/officeDocument/2006/relationships/image" Target="../media/image576.png"/><Relationship Id="rId122" Type="http://schemas.openxmlformats.org/officeDocument/2006/relationships/customXml" Target="../ink/ink492.xml"/><Relationship Id="rId143" Type="http://schemas.openxmlformats.org/officeDocument/2006/relationships/image" Target="../media/image597.png"/><Relationship Id="rId164" Type="http://schemas.openxmlformats.org/officeDocument/2006/relationships/customXml" Target="../ink/ink513.xml"/><Relationship Id="rId185" Type="http://schemas.openxmlformats.org/officeDocument/2006/relationships/image" Target="../media/image618.png"/><Relationship Id="rId350" Type="http://schemas.openxmlformats.org/officeDocument/2006/relationships/image" Target="../media/image700.png"/><Relationship Id="rId9" Type="http://schemas.openxmlformats.org/officeDocument/2006/relationships/image" Target="../media/image5300.png"/><Relationship Id="rId210" Type="http://schemas.openxmlformats.org/officeDocument/2006/relationships/customXml" Target="../ink/ink536.xml"/><Relationship Id="rId26" Type="http://schemas.openxmlformats.org/officeDocument/2006/relationships/customXml" Target="../ink/ink444.xml"/><Relationship Id="rId231" Type="http://schemas.openxmlformats.org/officeDocument/2006/relationships/image" Target="../media/image641.png"/><Relationship Id="rId252" Type="http://schemas.openxmlformats.org/officeDocument/2006/relationships/customXml" Target="../ink/ink557.xml"/><Relationship Id="rId273" Type="http://schemas.openxmlformats.org/officeDocument/2006/relationships/image" Target="../media/image662.png"/><Relationship Id="rId294" Type="http://schemas.openxmlformats.org/officeDocument/2006/relationships/customXml" Target="../ink/ink578.xml"/><Relationship Id="rId308" Type="http://schemas.openxmlformats.org/officeDocument/2006/relationships/customXml" Target="../ink/ink585.xml"/><Relationship Id="rId329" Type="http://schemas.openxmlformats.org/officeDocument/2006/relationships/customXml" Target="../ink/ink596.xml"/><Relationship Id="rId47" Type="http://schemas.openxmlformats.org/officeDocument/2006/relationships/image" Target="../media/image549.png"/><Relationship Id="rId68" Type="http://schemas.openxmlformats.org/officeDocument/2006/relationships/customXml" Target="../ink/ink465.xml"/><Relationship Id="rId89" Type="http://schemas.openxmlformats.org/officeDocument/2006/relationships/image" Target="../media/image570.png"/><Relationship Id="rId112" Type="http://schemas.openxmlformats.org/officeDocument/2006/relationships/customXml" Target="../ink/ink487.xml"/><Relationship Id="rId133" Type="http://schemas.openxmlformats.org/officeDocument/2006/relationships/image" Target="../media/image592.png"/><Relationship Id="rId154" Type="http://schemas.openxmlformats.org/officeDocument/2006/relationships/customXml" Target="../ink/ink508.xml"/><Relationship Id="rId175" Type="http://schemas.openxmlformats.org/officeDocument/2006/relationships/image" Target="../media/image613.png"/><Relationship Id="rId340" Type="http://schemas.openxmlformats.org/officeDocument/2006/relationships/image" Target="../media/image695.png"/><Relationship Id="rId361" Type="http://schemas.openxmlformats.org/officeDocument/2006/relationships/customXml" Target="../ink/ink612.xml"/><Relationship Id="rId196" Type="http://schemas.openxmlformats.org/officeDocument/2006/relationships/customXml" Target="../ink/ink529.xml"/><Relationship Id="rId200" Type="http://schemas.openxmlformats.org/officeDocument/2006/relationships/customXml" Target="../ink/ink531.xml"/><Relationship Id="rId16" Type="http://schemas.openxmlformats.org/officeDocument/2006/relationships/customXml" Target="../ink/ink439.xml"/><Relationship Id="rId221" Type="http://schemas.openxmlformats.org/officeDocument/2006/relationships/image" Target="../media/image636.png"/><Relationship Id="rId242" Type="http://schemas.openxmlformats.org/officeDocument/2006/relationships/customXml" Target="../ink/ink552.xml"/><Relationship Id="rId263" Type="http://schemas.openxmlformats.org/officeDocument/2006/relationships/image" Target="../media/image657.png"/><Relationship Id="rId284" Type="http://schemas.openxmlformats.org/officeDocument/2006/relationships/customXml" Target="../ink/ink573.xml"/><Relationship Id="rId319" Type="http://schemas.openxmlformats.org/officeDocument/2006/relationships/image" Target="../media/image685.png"/><Relationship Id="rId37" Type="http://schemas.openxmlformats.org/officeDocument/2006/relationships/image" Target="../media/image544.png"/><Relationship Id="rId58" Type="http://schemas.openxmlformats.org/officeDocument/2006/relationships/customXml" Target="../ink/ink460.xml"/><Relationship Id="rId79" Type="http://schemas.openxmlformats.org/officeDocument/2006/relationships/image" Target="../media/image565.png"/><Relationship Id="rId102" Type="http://schemas.openxmlformats.org/officeDocument/2006/relationships/customXml" Target="../ink/ink482.xml"/><Relationship Id="rId123" Type="http://schemas.openxmlformats.org/officeDocument/2006/relationships/image" Target="../media/image587.png"/><Relationship Id="rId144" Type="http://schemas.openxmlformats.org/officeDocument/2006/relationships/customXml" Target="../ink/ink503.xml"/><Relationship Id="rId330" Type="http://schemas.openxmlformats.org/officeDocument/2006/relationships/image" Target="../media/image690.png"/><Relationship Id="rId90" Type="http://schemas.openxmlformats.org/officeDocument/2006/relationships/customXml" Target="../ink/ink476.xml"/><Relationship Id="rId165" Type="http://schemas.openxmlformats.org/officeDocument/2006/relationships/image" Target="../media/image608.png"/><Relationship Id="rId186" Type="http://schemas.openxmlformats.org/officeDocument/2006/relationships/customXml" Target="../ink/ink524.xml"/><Relationship Id="rId351" Type="http://schemas.openxmlformats.org/officeDocument/2006/relationships/customXml" Target="../ink/ink607.xml"/><Relationship Id="rId211" Type="http://schemas.openxmlformats.org/officeDocument/2006/relationships/image" Target="../media/image631.png"/><Relationship Id="rId232" Type="http://schemas.openxmlformats.org/officeDocument/2006/relationships/customXml" Target="../ink/ink547.xml"/><Relationship Id="rId253" Type="http://schemas.openxmlformats.org/officeDocument/2006/relationships/image" Target="../media/image652.png"/><Relationship Id="rId274" Type="http://schemas.openxmlformats.org/officeDocument/2006/relationships/customXml" Target="../ink/ink568.xml"/><Relationship Id="rId295" Type="http://schemas.openxmlformats.org/officeDocument/2006/relationships/image" Target="../media/image673.png"/><Relationship Id="rId309" Type="http://schemas.openxmlformats.org/officeDocument/2006/relationships/image" Target="../media/image680.png"/><Relationship Id="rId27" Type="http://schemas.openxmlformats.org/officeDocument/2006/relationships/image" Target="../media/image539.png"/><Relationship Id="rId48" Type="http://schemas.openxmlformats.org/officeDocument/2006/relationships/customXml" Target="../ink/ink455.xml"/><Relationship Id="rId69" Type="http://schemas.openxmlformats.org/officeDocument/2006/relationships/image" Target="../media/image560.png"/><Relationship Id="rId113" Type="http://schemas.openxmlformats.org/officeDocument/2006/relationships/image" Target="../media/image582.png"/><Relationship Id="rId134" Type="http://schemas.openxmlformats.org/officeDocument/2006/relationships/customXml" Target="../ink/ink498.xml"/><Relationship Id="rId320" Type="http://schemas.openxmlformats.org/officeDocument/2006/relationships/customXml" Target="../ink/ink591.xml"/><Relationship Id="rId80" Type="http://schemas.openxmlformats.org/officeDocument/2006/relationships/customXml" Target="../ink/ink471.xml"/><Relationship Id="rId155" Type="http://schemas.openxmlformats.org/officeDocument/2006/relationships/image" Target="../media/image603.png"/><Relationship Id="rId176" Type="http://schemas.openxmlformats.org/officeDocument/2006/relationships/customXml" Target="../ink/ink519.xml"/><Relationship Id="rId197" Type="http://schemas.openxmlformats.org/officeDocument/2006/relationships/image" Target="../media/image624.png"/><Relationship Id="rId341" Type="http://schemas.openxmlformats.org/officeDocument/2006/relationships/customXml" Target="../ink/ink602.xml"/><Relationship Id="rId362" Type="http://schemas.openxmlformats.org/officeDocument/2006/relationships/image" Target="../media/image706.png"/><Relationship Id="rId201" Type="http://schemas.openxmlformats.org/officeDocument/2006/relationships/image" Target="../media/image626.png"/><Relationship Id="rId222" Type="http://schemas.openxmlformats.org/officeDocument/2006/relationships/customXml" Target="../ink/ink542.xml"/><Relationship Id="rId243" Type="http://schemas.openxmlformats.org/officeDocument/2006/relationships/image" Target="../media/image647.png"/><Relationship Id="rId264" Type="http://schemas.openxmlformats.org/officeDocument/2006/relationships/customXml" Target="../ink/ink563.xml"/><Relationship Id="rId285" Type="http://schemas.openxmlformats.org/officeDocument/2006/relationships/image" Target="../media/image668.png"/><Relationship Id="rId17" Type="http://schemas.openxmlformats.org/officeDocument/2006/relationships/image" Target="../media/image534.png"/><Relationship Id="rId38" Type="http://schemas.openxmlformats.org/officeDocument/2006/relationships/customXml" Target="../ink/ink450.xml"/><Relationship Id="rId59" Type="http://schemas.openxmlformats.org/officeDocument/2006/relationships/image" Target="../media/image555.png"/><Relationship Id="rId103" Type="http://schemas.openxmlformats.org/officeDocument/2006/relationships/image" Target="../media/image577.png"/><Relationship Id="rId124" Type="http://schemas.openxmlformats.org/officeDocument/2006/relationships/customXml" Target="../ink/ink493.xml"/><Relationship Id="rId310" Type="http://schemas.openxmlformats.org/officeDocument/2006/relationships/customXml" Target="../ink/ink586.xml"/><Relationship Id="rId70" Type="http://schemas.openxmlformats.org/officeDocument/2006/relationships/customXml" Target="../ink/ink466.xml"/><Relationship Id="rId91" Type="http://schemas.openxmlformats.org/officeDocument/2006/relationships/image" Target="../media/image571.png"/><Relationship Id="rId145" Type="http://schemas.openxmlformats.org/officeDocument/2006/relationships/image" Target="../media/image598.png"/><Relationship Id="rId166" Type="http://schemas.openxmlformats.org/officeDocument/2006/relationships/customXml" Target="../ink/ink514.xml"/><Relationship Id="rId187" Type="http://schemas.openxmlformats.org/officeDocument/2006/relationships/image" Target="../media/image619.png"/><Relationship Id="rId331" Type="http://schemas.openxmlformats.org/officeDocument/2006/relationships/customXml" Target="../ink/ink597.xml"/><Relationship Id="rId352" Type="http://schemas.openxmlformats.org/officeDocument/2006/relationships/image" Target="../media/image701.png"/><Relationship Id="rId1" Type="http://schemas.openxmlformats.org/officeDocument/2006/relationships/slideLayout" Target="../slideLayouts/slideLayout4.xml"/><Relationship Id="rId212" Type="http://schemas.openxmlformats.org/officeDocument/2006/relationships/customXml" Target="../ink/ink537.xml"/><Relationship Id="rId233" Type="http://schemas.openxmlformats.org/officeDocument/2006/relationships/image" Target="../media/image642.png"/><Relationship Id="rId254" Type="http://schemas.openxmlformats.org/officeDocument/2006/relationships/customXml" Target="../ink/ink558.xml"/><Relationship Id="rId28" Type="http://schemas.openxmlformats.org/officeDocument/2006/relationships/customXml" Target="../ink/ink445.xml"/><Relationship Id="rId49" Type="http://schemas.openxmlformats.org/officeDocument/2006/relationships/image" Target="../media/image550.png"/><Relationship Id="rId114" Type="http://schemas.openxmlformats.org/officeDocument/2006/relationships/customXml" Target="../ink/ink488.xml"/><Relationship Id="rId275" Type="http://schemas.openxmlformats.org/officeDocument/2006/relationships/image" Target="../media/image663.png"/><Relationship Id="rId296" Type="http://schemas.openxmlformats.org/officeDocument/2006/relationships/customXml" Target="../ink/ink579.xml"/><Relationship Id="rId300" Type="http://schemas.openxmlformats.org/officeDocument/2006/relationships/customXml" Target="../ink/ink581.xml"/><Relationship Id="rId60" Type="http://schemas.openxmlformats.org/officeDocument/2006/relationships/customXml" Target="../ink/ink461.xml"/><Relationship Id="rId81" Type="http://schemas.openxmlformats.org/officeDocument/2006/relationships/image" Target="../media/image566.png"/><Relationship Id="rId135" Type="http://schemas.openxmlformats.org/officeDocument/2006/relationships/image" Target="../media/image593.png"/><Relationship Id="rId156" Type="http://schemas.openxmlformats.org/officeDocument/2006/relationships/customXml" Target="../ink/ink509.xml"/><Relationship Id="rId177" Type="http://schemas.openxmlformats.org/officeDocument/2006/relationships/image" Target="../media/image614.png"/><Relationship Id="rId198" Type="http://schemas.openxmlformats.org/officeDocument/2006/relationships/customXml" Target="../ink/ink530.xml"/><Relationship Id="rId321" Type="http://schemas.openxmlformats.org/officeDocument/2006/relationships/image" Target="../media/image686.png"/><Relationship Id="rId342" Type="http://schemas.openxmlformats.org/officeDocument/2006/relationships/image" Target="../media/image696.png"/><Relationship Id="rId363" Type="http://schemas.openxmlformats.org/officeDocument/2006/relationships/customXml" Target="../ink/ink613.xml"/><Relationship Id="rId202" Type="http://schemas.openxmlformats.org/officeDocument/2006/relationships/customXml" Target="../ink/ink532.xml"/><Relationship Id="rId223" Type="http://schemas.openxmlformats.org/officeDocument/2006/relationships/image" Target="../media/image637.png"/><Relationship Id="rId244" Type="http://schemas.openxmlformats.org/officeDocument/2006/relationships/customXml" Target="../ink/ink553.xml"/><Relationship Id="rId18" Type="http://schemas.openxmlformats.org/officeDocument/2006/relationships/customXml" Target="../ink/ink440.xml"/><Relationship Id="rId39" Type="http://schemas.openxmlformats.org/officeDocument/2006/relationships/image" Target="../media/image545.png"/><Relationship Id="rId265" Type="http://schemas.openxmlformats.org/officeDocument/2006/relationships/image" Target="../media/image658.png"/><Relationship Id="rId286" Type="http://schemas.openxmlformats.org/officeDocument/2006/relationships/customXml" Target="../ink/ink574.xml"/><Relationship Id="rId50" Type="http://schemas.openxmlformats.org/officeDocument/2006/relationships/customXml" Target="../ink/ink456.xml"/><Relationship Id="rId104" Type="http://schemas.openxmlformats.org/officeDocument/2006/relationships/customXml" Target="../ink/ink483.xml"/><Relationship Id="rId125" Type="http://schemas.openxmlformats.org/officeDocument/2006/relationships/image" Target="../media/image588.png"/><Relationship Id="rId146" Type="http://schemas.openxmlformats.org/officeDocument/2006/relationships/customXml" Target="../ink/ink504.xml"/><Relationship Id="rId167" Type="http://schemas.openxmlformats.org/officeDocument/2006/relationships/image" Target="../media/image609.png"/><Relationship Id="rId188" Type="http://schemas.openxmlformats.org/officeDocument/2006/relationships/customXml" Target="../ink/ink525.xml"/><Relationship Id="rId311" Type="http://schemas.openxmlformats.org/officeDocument/2006/relationships/image" Target="../media/image681.png"/><Relationship Id="rId332" Type="http://schemas.openxmlformats.org/officeDocument/2006/relationships/image" Target="../media/image691.png"/><Relationship Id="rId353" Type="http://schemas.openxmlformats.org/officeDocument/2006/relationships/customXml" Target="../ink/ink608.xml"/><Relationship Id="rId71" Type="http://schemas.openxmlformats.org/officeDocument/2006/relationships/image" Target="../media/image561.png"/><Relationship Id="rId92" Type="http://schemas.openxmlformats.org/officeDocument/2006/relationships/customXml" Target="../ink/ink477.xml"/><Relationship Id="rId213" Type="http://schemas.openxmlformats.org/officeDocument/2006/relationships/image" Target="../media/image632.png"/><Relationship Id="rId234" Type="http://schemas.openxmlformats.org/officeDocument/2006/relationships/customXml" Target="../ink/ink548.xml"/><Relationship Id="rId2" Type="http://schemas.openxmlformats.org/officeDocument/2006/relationships/image" Target="../media/image530.png"/><Relationship Id="rId29" Type="http://schemas.openxmlformats.org/officeDocument/2006/relationships/image" Target="../media/image540.png"/><Relationship Id="rId255" Type="http://schemas.openxmlformats.org/officeDocument/2006/relationships/image" Target="../media/image653.png"/><Relationship Id="rId276" Type="http://schemas.openxmlformats.org/officeDocument/2006/relationships/customXml" Target="../ink/ink569.xml"/><Relationship Id="rId297" Type="http://schemas.openxmlformats.org/officeDocument/2006/relationships/image" Target="../media/image674.png"/><Relationship Id="rId40" Type="http://schemas.openxmlformats.org/officeDocument/2006/relationships/customXml" Target="../ink/ink451.xml"/><Relationship Id="rId115" Type="http://schemas.openxmlformats.org/officeDocument/2006/relationships/image" Target="../media/image583.png"/><Relationship Id="rId136" Type="http://schemas.openxmlformats.org/officeDocument/2006/relationships/customXml" Target="../ink/ink499.xml"/><Relationship Id="rId157" Type="http://schemas.openxmlformats.org/officeDocument/2006/relationships/image" Target="../media/image604.png"/><Relationship Id="rId178" Type="http://schemas.openxmlformats.org/officeDocument/2006/relationships/customXml" Target="../ink/ink520.xml"/><Relationship Id="rId301" Type="http://schemas.openxmlformats.org/officeDocument/2006/relationships/image" Target="../media/image676.png"/><Relationship Id="rId322" Type="http://schemas.openxmlformats.org/officeDocument/2006/relationships/customXml" Target="../ink/ink592.xml"/><Relationship Id="rId343" Type="http://schemas.openxmlformats.org/officeDocument/2006/relationships/customXml" Target="../ink/ink603.xml"/><Relationship Id="rId364" Type="http://schemas.openxmlformats.org/officeDocument/2006/relationships/image" Target="../media/image707.png"/><Relationship Id="rId61" Type="http://schemas.openxmlformats.org/officeDocument/2006/relationships/image" Target="../media/image556.png"/><Relationship Id="rId82" Type="http://schemas.openxmlformats.org/officeDocument/2006/relationships/customXml" Target="../ink/ink472.xml"/><Relationship Id="rId199" Type="http://schemas.openxmlformats.org/officeDocument/2006/relationships/image" Target="../media/image625.png"/><Relationship Id="rId203" Type="http://schemas.openxmlformats.org/officeDocument/2006/relationships/image" Target="../media/image627.png"/><Relationship Id="rId19" Type="http://schemas.openxmlformats.org/officeDocument/2006/relationships/image" Target="../media/image535.png"/><Relationship Id="rId224" Type="http://schemas.openxmlformats.org/officeDocument/2006/relationships/customXml" Target="../ink/ink543.xml"/><Relationship Id="rId245" Type="http://schemas.openxmlformats.org/officeDocument/2006/relationships/image" Target="../media/image648.png"/><Relationship Id="rId266" Type="http://schemas.openxmlformats.org/officeDocument/2006/relationships/customXml" Target="../ink/ink564.xml"/><Relationship Id="rId287" Type="http://schemas.openxmlformats.org/officeDocument/2006/relationships/image" Target="../media/image669.png"/><Relationship Id="rId30" Type="http://schemas.openxmlformats.org/officeDocument/2006/relationships/customXml" Target="../ink/ink446.xml"/><Relationship Id="rId105" Type="http://schemas.openxmlformats.org/officeDocument/2006/relationships/image" Target="../media/image578.png"/><Relationship Id="rId126" Type="http://schemas.openxmlformats.org/officeDocument/2006/relationships/customXml" Target="../ink/ink494.xml"/><Relationship Id="rId147" Type="http://schemas.openxmlformats.org/officeDocument/2006/relationships/image" Target="../media/image599.png"/><Relationship Id="rId168" Type="http://schemas.openxmlformats.org/officeDocument/2006/relationships/customXml" Target="../ink/ink515.xml"/><Relationship Id="rId312" Type="http://schemas.openxmlformats.org/officeDocument/2006/relationships/customXml" Target="../ink/ink587.xml"/><Relationship Id="rId333" Type="http://schemas.openxmlformats.org/officeDocument/2006/relationships/customXml" Target="../ink/ink598.xml"/><Relationship Id="rId354" Type="http://schemas.openxmlformats.org/officeDocument/2006/relationships/image" Target="../media/image702.png"/><Relationship Id="rId51" Type="http://schemas.openxmlformats.org/officeDocument/2006/relationships/image" Target="../media/image551.png"/><Relationship Id="rId72" Type="http://schemas.openxmlformats.org/officeDocument/2006/relationships/customXml" Target="../ink/ink467.xml"/><Relationship Id="rId93" Type="http://schemas.openxmlformats.org/officeDocument/2006/relationships/image" Target="../media/image572.png"/><Relationship Id="rId189" Type="http://schemas.openxmlformats.org/officeDocument/2006/relationships/image" Target="../media/image620.png"/><Relationship Id="rId3" Type="http://schemas.openxmlformats.org/officeDocument/2006/relationships/image" Target="../media/image531.png"/><Relationship Id="rId214" Type="http://schemas.openxmlformats.org/officeDocument/2006/relationships/customXml" Target="../ink/ink538.xml"/><Relationship Id="rId235" Type="http://schemas.openxmlformats.org/officeDocument/2006/relationships/image" Target="../media/image643.png"/><Relationship Id="rId256" Type="http://schemas.openxmlformats.org/officeDocument/2006/relationships/customXml" Target="../ink/ink559.xml"/><Relationship Id="rId277" Type="http://schemas.openxmlformats.org/officeDocument/2006/relationships/image" Target="../media/image664.png"/><Relationship Id="rId298" Type="http://schemas.openxmlformats.org/officeDocument/2006/relationships/customXml" Target="../ink/ink580.xml"/><Relationship Id="rId116" Type="http://schemas.openxmlformats.org/officeDocument/2006/relationships/customXml" Target="../ink/ink489.xml"/><Relationship Id="rId137" Type="http://schemas.openxmlformats.org/officeDocument/2006/relationships/image" Target="../media/image594.png"/><Relationship Id="rId158" Type="http://schemas.openxmlformats.org/officeDocument/2006/relationships/customXml" Target="../ink/ink510.xml"/><Relationship Id="rId302" Type="http://schemas.openxmlformats.org/officeDocument/2006/relationships/customXml" Target="../ink/ink582.xml"/><Relationship Id="rId323" Type="http://schemas.openxmlformats.org/officeDocument/2006/relationships/image" Target="../media/image687.png"/><Relationship Id="rId344" Type="http://schemas.openxmlformats.org/officeDocument/2006/relationships/image" Target="../media/image697.png"/><Relationship Id="rId20" Type="http://schemas.openxmlformats.org/officeDocument/2006/relationships/customXml" Target="../ink/ink441.xml"/><Relationship Id="rId41" Type="http://schemas.openxmlformats.org/officeDocument/2006/relationships/image" Target="../media/image546.png"/><Relationship Id="rId62" Type="http://schemas.openxmlformats.org/officeDocument/2006/relationships/customXml" Target="../ink/ink462.xml"/><Relationship Id="rId83" Type="http://schemas.openxmlformats.org/officeDocument/2006/relationships/image" Target="../media/image567.png"/><Relationship Id="rId179" Type="http://schemas.openxmlformats.org/officeDocument/2006/relationships/image" Target="../media/image615.png"/><Relationship Id="rId365" Type="http://schemas.openxmlformats.org/officeDocument/2006/relationships/customXml" Target="../ink/ink614.xml"/><Relationship Id="rId190" Type="http://schemas.openxmlformats.org/officeDocument/2006/relationships/customXml" Target="../ink/ink526.xml"/><Relationship Id="rId204" Type="http://schemas.openxmlformats.org/officeDocument/2006/relationships/customXml" Target="../ink/ink533.xml"/><Relationship Id="rId225" Type="http://schemas.openxmlformats.org/officeDocument/2006/relationships/image" Target="../media/image638.png"/><Relationship Id="rId246" Type="http://schemas.openxmlformats.org/officeDocument/2006/relationships/customXml" Target="../ink/ink554.xml"/><Relationship Id="rId267" Type="http://schemas.openxmlformats.org/officeDocument/2006/relationships/image" Target="../media/image659.png"/><Relationship Id="rId288" Type="http://schemas.openxmlformats.org/officeDocument/2006/relationships/customXml" Target="../ink/ink575.xml"/><Relationship Id="rId106" Type="http://schemas.openxmlformats.org/officeDocument/2006/relationships/customXml" Target="../ink/ink484.xml"/><Relationship Id="rId127" Type="http://schemas.openxmlformats.org/officeDocument/2006/relationships/image" Target="../media/image589.png"/><Relationship Id="rId313" Type="http://schemas.openxmlformats.org/officeDocument/2006/relationships/image" Target="../media/image682.png"/><Relationship Id="rId10" Type="http://schemas.openxmlformats.org/officeDocument/2006/relationships/customXml" Target="../ink/ink436.xml"/><Relationship Id="rId31" Type="http://schemas.openxmlformats.org/officeDocument/2006/relationships/image" Target="../media/image541.png"/><Relationship Id="rId52" Type="http://schemas.openxmlformats.org/officeDocument/2006/relationships/customXml" Target="../ink/ink457.xml"/><Relationship Id="rId73" Type="http://schemas.openxmlformats.org/officeDocument/2006/relationships/image" Target="../media/image562.png"/><Relationship Id="rId94" Type="http://schemas.openxmlformats.org/officeDocument/2006/relationships/customXml" Target="../ink/ink478.xml"/><Relationship Id="rId148" Type="http://schemas.openxmlformats.org/officeDocument/2006/relationships/customXml" Target="../ink/ink505.xml"/><Relationship Id="rId169" Type="http://schemas.openxmlformats.org/officeDocument/2006/relationships/image" Target="../media/image610.png"/><Relationship Id="rId334" Type="http://schemas.openxmlformats.org/officeDocument/2006/relationships/image" Target="../media/image692.png"/><Relationship Id="rId355" Type="http://schemas.openxmlformats.org/officeDocument/2006/relationships/customXml" Target="../ink/ink609.xml"/><Relationship Id="rId4" Type="http://schemas.openxmlformats.org/officeDocument/2006/relationships/customXml" Target="../ink/ink433.xml"/><Relationship Id="rId180" Type="http://schemas.openxmlformats.org/officeDocument/2006/relationships/customXml" Target="../ink/ink521.xml"/><Relationship Id="rId215" Type="http://schemas.openxmlformats.org/officeDocument/2006/relationships/image" Target="../media/image633.png"/><Relationship Id="rId236" Type="http://schemas.openxmlformats.org/officeDocument/2006/relationships/customXml" Target="../ink/ink549.xml"/><Relationship Id="rId257" Type="http://schemas.openxmlformats.org/officeDocument/2006/relationships/image" Target="../media/image654.png"/><Relationship Id="rId278" Type="http://schemas.openxmlformats.org/officeDocument/2006/relationships/customXml" Target="../ink/ink570.xml"/><Relationship Id="rId303" Type="http://schemas.openxmlformats.org/officeDocument/2006/relationships/image" Target="../media/image677.png"/><Relationship Id="rId42" Type="http://schemas.openxmlformats.org/officeDocument/2006/relationships/customXml" Target="../ink/ink452.xml"/><Relationship Id="rId84" Type="http://schemas.openxmlformats.org/officeDocument/2006/relationships/customXml" Target="../ink/ink473.xml"/><Relationship Id="rId138" Type="http://schemas.openxmlformats.org/officeDocument/2006/relationships/customXml" Target="../ink/ink500.xml"/><Relationship Id="rId345" Type="http://schemas.openxmlformats.org/officeDocument/2006/relationships/customXml" Target="../ink/ink604.xml"/><Relationship Id="rId191" Type="http://schemas.openxmlformats.org/officeDocument/2006/relationships/image" Target="../media/image621.png"/><Relationship Id="rId205" Type="http://schemas.openxmlformats.org/officeDocument/2006/relationships/image" Target="../media/image628.png"/><Relationship Id="rId247" Type="http://schemas.openxmlformats.org/officeDocument/2006/relationships/image" Target="../media/image649.png"/><Relationship Id="rId107" Type="http://schemas.openxmlformats.org/officeDocument/2006/relationships/image" Target="../media/image579.png"/><Relationship Id="rId289" Type="http://schemas.openxmlformats.org/officeDocument/2006/relationships/image" Target="../media/image670.png"/><Relationship Id="rId11" Type="http://schemas.openxmlformats.org/officeDocument/2006/relationships/image" Target="../media/image5310.png"/><Relationship Id="rId53" Type="http://schemas.openxmlformats.org/officeDocument/2006/relationships/image" Target="../media/image552.png"/><Relationship Id="rId149" Type="http://schemas.openxmlformats.org/officeDocument/2006/relationships/image" Target="../media/image600.png"/><Relationship Id="rId314" Type="http://schemas.openxmlformats.org/officeDocument/2006/relationships/customXml" Target="../ink/ink588.xml"/><Relationship Id="rId356" Type="http://schemas.openxmlformats.org/officeDocument/2006/relationships/image" Target="../media/image703.png"/><Relationship Id="rId95" Type="http://schemas.openxmlformats.org/officeDocument/2006/relationships/image" Target="../media/image573.png"/><Relationship Id="rId160" Type="http://schemas.openxmlformats.org/officeDocument/2006/relationships/customXml" Target="../ink/ink511.xml"/><Relationship Id="rId216" Type="http://schemas.openxmlformats.org/officeDocument/2006/relationships/customXml" Target="../ink/ink539.xml"/><Relationship Id="rId258" Type="http://schemas.openxmlformats.org/officeDocument/2006/relationships/customXml" Target="../ink/ink560.xml"/><Relationship Id="rId22" Type="http://schemas.openxmlformats.org/officeDocument/2006/relationships/customXml" Target="../ink/ink442.xml"/><Relationship Id="rId64" Type="http://schemas.openxmlformats.org/officeDocument/2006/relationships/customXml" Target="../ink/ink463.xml"/><Relationship Id="rId118" Type="http://schemas.openxmlformats.org/officeDocument/2006/relationships/customXml" Target="../ink/ink490.xml"/><Relationship Id="rId325" Type="http://schemas.openxmlformats.org/officeDocument/2006/relationships/customXml" Target="../ink/ink594.xml"/><Relationship Id="rId367" Type="http://schemas.openxmlformats.org/officeDocument/2006/relationships/customXml" Target="../ink/ink615.xml"/><Relationship Id="rId171" Type="http://schemas.openxmlformats.org/officeDocument/2006/relationships/image" Target="../media/image611.png"/><Relationship Id="rId227" Type="http://schemas.openxmlformats.org/officeDocument/2006/relationships/image" Target="../media/image639.png"/><Relationship Id="rId269" Type="http://schemas.openxmlformats.org/officeDocument/2006/relationships/image" Target="../media/image660.png"/><Relationship Id="rId33" Type="http://schemas.openxmlformats.org/officeDocument/2006/relationships/image" Target="../media/image542.png"/><Relationship Id="rId129" Type="http://schemas.openxmlformats.org/officeDocument/2006/relationships/image" Target="../media/image590.png"/><Relationship Id="rId280" Type="http://schemas.openxmlformats.org/officeDocument/2006/relationships/customXml" Target="../ink/ink571.xml"/><Relationship Id="rId336" Type="http://schemas.openxmlformats.org/officeDocument/2006/relationships/image" Target="../media/image693.png"/><Relationship Id="rId75" Type="http://schemas.openxmlformats.org/officeDocument/2006/relationships/image" Target="../media/image563.png"/><Relationship Id="rId140" Type="http://schemas.openxmlformats.org/officeDocument/2006/relationships/customXml" Target="../ink/ink501.xml"/><Relationship Id="rId182" Type="http://schemas.openxmlformats.org/officeDocument/2006/relationships/customXml" Target="../ink/ink522.xml"/><Relationship Id="rId6" Type="http://schemas.openxmlformats.org/officeDocument/2006/relationships/customXml" Target="../ink/ink434.xml"/><Relationship Id="rId238" Type="http://schemas.openxmlformats.org/officeDocument/2006/relationships/customXml" Target="../ink/ink550.xml"/><Relationship Id="rId291" Type="http://schemas.openxmlformats.org/officeDocument/2006/relationships/image" Target="../media/image671.png"/><Relationship Id="rId305" Type="http://schemas.openxmlformats.org/officeDocument/2006/relationships/image" Target="../media/image678.png"/><Relationship Id="rId347" Type="http://schemas.openxmlformats.org/officeDocument/2006/relationships/customXml" Target="../ink/ink605.xml"/><Relationship Id="rId44" Type="http://schemas.openxmlformats.org/officeDocument/2006/relationships/customXml" Target="../ink/ink453.xml"/><Relationship Id="rId86" Type="http://schemas.openxmlformats.org/officeDocument/2006/relationships/customXml" Target="../ink/ink474.xml"/><Relationship Id="rId151" Type="http://schemas.openxmlformats.org/officeDocument/2006/relationships/image" Target="../media/image601.png"/><Relationship Id="rId193" Type="http://schemas.openxmlformats.org/officeDocument/2006/relationships/image" Target="../media/image622.png"/><Relationship Id="rId207" Type="http://schemas.openxmlformats.org/officeDocument/2006/relationships/image" Target="../media/image629.png"/><Relationship Id="rId249" Type="http://schemas.openxmlformats.org/officeDocument/2006/relationships/image" Target="../media/image650.png"/><Relationship Id="rId13" Type="http://schemas.openxmlformats.org/officeDocument/2006/relationships/image" Target="../media/image5320.png"/><Relationship Id="rId109" Type="http://schemas.openxmlformats.org/officeDocument/2006/relationships/image" Target="../media/image580.png"/><Relationship Id="rId260" Type="http://schemas.openxmlformats.org/officeDocument/2006/relationships/customXml" Target="../ink/ink561.xml"/><Relationship Id="rId316" Type="http://schemas.openxmlformats.org/officeDocument/2006/relationships/customXml" Target="../ink/ink589.xml"/><Relationship Id="rId55" Type="http://schemas.openxmlformats.org/officeDocument/2006/relationships/image" Target="../media/image553.png"/><Relationship Id="rId97" Type="http://schemas.openxmlformats.org/officeDocument/2006/relationships/image" Target="../media/image574.png"/><Relationship Id="rId120" Type="http://schemas.openxmlformats.org/officeDocument/2006/relationships/customXml" Target="../ink/ink491.xml"/><Relationship Id="rId358" Type="http://schemas.openxmlformats.org/officeDocument/2006/relationships/image" Target="../media/image704.png"/><Relationship Id="rId162" Type="http://schemas.openxmlformats.org/officeDocument/2006/relationships/customXml" Target="../ink/ink512.xml"/><Relationship Id="rId218" Type="http://schemas.openxmlformats.org/officeDocument/2006/relationships/customXml" Target="../ink/ink540.xml"/><Relationship Id="rId271" Type="http://schemas.openxmlformats.org/officeDocument/2006/relationships/image" Target="../media/image661.png"/><Relationship Id="rId24" Type="http://schemas.openxmlformats.org/officeDocument/2006/relationships/customXml" Target="../ink/ink443.xml"/><Relationship Id="rId66" Type="http://schemas.openxmlformats.org/officeDocument/2006/relationships/customXml" Target="../ink/ink464.xml"/><Relationship Id="rId131" Type="http://schemas.openxmlformats.org/officeDocument/2006/relationships/image" Target="../media/image591.png"/><Relationship Id="rId327" Type="http://schemas.openxmlformats.org/officeDocument/2006/relationships/customXml" Target="../ink/ink595.xml"/><Relationship Id="rId369" Type="http://schemas.openxmlformats.org/officeDocument/2006/relationships/customXml" Target="../ink/ink616.xml"/><Relationship Id="rId173" Type="http://schemas.openxmlformats.org/officeDocument/2006/relationships/image" Target="../media/image612.png"/><Relationship Id="rId229" Type="http://schemas.openxmlformats.org/officeDocument/2006/relationships/image" Target="../media/image640.png"/><Relationship Id="rId240" Type="http://schemas.openxmlformats.org/officeDocument/2006/relationships/customXml" Target="../ink/ink551.xml"/><Relationship Id="rId35" Type="http://schemas.openxmlformats.org/officeDocument/2006/relationships/image" Target="../media/image543.png"/><Relationship Id="rId77" Type="http://schemas.openxmlformats.org/officeDocument/2006/relationships/image" Target="../media/image564.png"/><Relationship Id="rId100" Type="http://schemas.openxmlformats.org/officeDocument/2006/relationships/customXml" Target="../ink/ink481.xml"/><Relationship Id="rId282" Type="http://schemas.openxmlformats.org/officeDocument/2006/relationships/customXml" Target="../ink/ink572.xml"/><Relationship Id="rId338" Type="http://schemas.openxmlformats.org/officeDocument/2006/relationships/image" Target="../media/image694.png"/><Relationship Id="rId8" Type="http://schemas.openxmlformats.org/officeDocument/2006/relationships/customXml" Target="../ink/ink435.xml"/><Relationship Id="rId142" Type="http://schemas.openxmlformats.org/officeDocument/2006/relationships/customXml" Target="../ink/ink502.xml"/><Relationship Id="rId184" Type="http://schemas.openxmlformats.org/officeDocument/2006/relationships/customXml" Target="../ink/ink523.xml"/><Relationship Id="rId251" Type="http://schemas.openxmlformats.org/officeDocument/2006/relationships/image" Target="../media/image651.png"/><Relationship Id="rId46" Type="http://schemas.openxmlformats.org/officeDocument/2006/relationships/customXml" Target="../ink/ink454.xml"/><Relationship Id="rId293" Type="http://schemas.openxmlformats.org/officeDocument/2006/relationships/image" Target="../media/image672.png"/><Relationship Id="rId307" Type="http://schemas.openxmlformats.org/officeDocument/2006/relationships/image" Target="../media/image679.png"/><Relationship Id="rId349" Type="http://schemas.openxmlformats.org/officeDocument/2006/relationships/customXml" Target="../ink/ink606.xml"/><Relationship Id="rId88" Type="http://schemas.openxmlformats.org/officeDocument/2006/relationships/customXml" Target="../ink/ink475.xml"/><Relationship Id="rId111" Type="http://schemas.openxmlformats.org/officeDocument/2006/relationships/image" Target="../media/image581.png"/><Relationship Id="rId153" Type="http://schemas.openxmlformats.org/officeDocument/2006/relationships/image" Target="../media/image602.png"/><Relationship Id="rId195" Type="http://schemas.openxmlformats.org/officeDocument/2006/relationships/image" Target="../media/image623.png"/><Relationship Id="rId209" Type="http://schemas.openxmlformats.org/officeDocument/2006/relationships/image" Target="../media/image630.png"/><Relationship Id="rId360" Type="http://schemas.openxmlformats.org/officeDocument/2006/relationships/image" Target="../media/image705.png"/><Relationship Id="rId220" Type="http://schemas.openxmlformats.org/officeDocument/2006/relationships/customXml" Target="../ink/ink541.xml"/></Relationships>
</file>

<file path=ppt/slides/_rels/slide63.xml.rels><?xml version="1.0" encoding="UTF-8" standalone="yes"?>
<Relationships xmlns="http://schemas.openxmlformats.org/package/2006/relationships"><Relationship Id="rId117" Type="http://schemas.openxmlformats.org/officeDocument/2006/relationships/image" Target="../media/image765.png"/><Relationship Id="rId299" Type="http://schemas.openxmlformats.org/officeDocument/2006/relationships/image" Target="../media/image856.png"/><Relationship Id="rId21" Type="http://schemas.openxmlformats.org/officeDocument/2006/relationships/image" Target="../media/image719.png"/><Relationship Id="rId63" Type="http://schemas.openxmlformats.org/officeDocument/2006/relationships/image" Target="../media/image740.png"/><Relationship Id="rId159" Type="http://schemas.openxmlformats.org/officeDocument/2006/relationships/image" Target="../media/image786.png"/><Relationship Id="rId324" Type="http://schemas.openxmlformats.org/officeDocument/2006/relationships/customXml" Target="../ink/ink778.xml"/><Relationship Id="rId170" Type="http://schemas.openxmlformats.org/officeDocument/2006/relationships/customXml" Target="../ink/ink701.xml"/><Relationship Id="rId226" Type="http://schemas.openxmlformats.org/officeDocument/2006/relationships/customXml" Target="../ink/ink729.xml"/><Relationship Id="rId268" Type="http://schemas.openxmlformats.org/officeDocument/2006/relationships/customXml" Target="../ink/ink750.xml"/><Relationship Id="rId32" Type="http://schemas.openxmlformats.org/officeDocument/2006/relationships/customXml" Target="../ink/ink632.xml"/><Relationship Id="rId74" Type="http://schemas.openxmlformats.org/officeDocument/2006/relationships/customXml" Target="../ink/ink653.xml"/><Relationship Id="rId128" Type="http://schemas.openxmlformats.org/officeDocument/2006/relationships/customXml" Target="../ink/ink680.xml"/><Relationship Id="rId335" Type="http://schemas.openxmlformats.org/officeDocument/2006/relationships/image" Target="../media/image874.png"/><Relationship Id="rId5" Type="http://schemas.openxmlformats.org/officeDocument/2006/relationships/image" Target="../media/image712.png"/><Relationship Id="rId181" Type="http://schemas.openxmlformats.org/officeDocument/2006/relationships/image" Target="../media/image797.png"/><Relationship Id="rId237" Type="http://schemas.openxmlformats.org/officeDocument/2006/relationships/image" Target="../media/image825.png"/><Relationship Id="rId279" Type="http://schemas.openxmlformats.org/officeDocument/2006/relationships/image" Target="../media/image846.png"/><Relationship Id="rId43" Type="http://schemas.openxmlformats.org/officeDocument/2006/relationships/image" Target="../media/image730.png"/><Relationship Id="rId139" Type="http://schemas.openxmlformats.org/officeDocument/2006/relationships/image" Target="../media/image776.png"/><Relationship Id="rId290" Type="http://schemas.openxmlformats.org/officeDocument/2006/relationships/customXml" Target="../ink/ink761.xml"/><Relationship Id="rId304" Type="http://schemas.openxmlformats.org/officeDocument/2006/relationships/customXml" Target="../ink/ink768.xml"/><Relationship Id="rId85" Type="http://schemas.openxmlformats.org/officeDocument/2006/relationships/image" Target="../media/image750.png"/><Relationship Id="rId150" Type="http://schemas.openxmlformats.org/officeDocument/2006/relationships/customXml" Target="../ink/ink691.xml"/><Relationship Id="rId192" Type="http://schemas.openxmlformats.org/officeDocument/2006/relationships/customXml" Target="../ink/ink712.xml"/><Relationship Id="rId206" Type="http://schemas.openxmlformats.org/officeDocument/2006/relationships/customXml" Target="../ink/ink719.xml"/><Relationship Id="rId248" Type="http://schemas.openxmlformats.org/officeDocument/2006/relationships/customXml" Target="../ink/ink740.xml"/><Relationship Id="rId12" Type="http://schemas.openxmlformats.org/officeDocument/2006/relationships/customXml" Target="../ink/ink622.xml"/><Relationship Id="rId108" Type="http://schemas.openxmlformats.org/officeDocument/2006/relationships/customXml" Target="../ink/ink670.xml"/><Relationship Id="rId315" Type="http://schemas.openxmlformats.org/officeDocument/2006/relationships/image" Target="../media/image864.png"/><Relationship Id="rId54" Type="http://schemas.openxmlformats.org/officeDocument/2006/relationships/customXml" Target="../ink/ink643.xml"/><Relationship Id="rId96" Type="http://schemas.openxmlformats.org/officeDocument/2006/relationships/customXml" Target="../ink/ink664.xml"/><Relationship Id="rId161" Type="http://schemas.openxmlformats.org/officeDocument/2006/relationships/image" Target="../media/image787.png"/><Relationship Id="rId217" Type="http://schemas.openxmlformats.org/officeDocument/2006/relationships/image" Target="../media/image815.png"/><Relationship Id="rId259" Type="http://schemas.openxmlformats.org/officeDocument/2006/relationships/image" Target="../media/image836.png"/><Relationship Id="rId23" Type="http://schemas.openxmlformats.org/officeDocument/2006/relationships/image" Target="../media/image720.png"/><Relationship Id="rId119" Type="http://schemas.openxmlformats.org/officeDocument/2006/relationships/image" Target="../media/image766.png"/><Relationship Id="rId270" Type="http://schemas.openxmlformats.org/officeDocument/2006/relationships/customXml" Target="../ink/ink751.xml"/><Relationship Id="rId326" Type="http://schemas.openxmlformats.org/officeDocument/2006/relationships/customXml" Target="../ink/ink779.xml"/><Relationship Id="rId65" Type="http://schemas.openxmlformats.org/officeDocument/2006/relationships/image" Target="../media/image741.png"/><Relationship Id="rId130" Type="http://schemas.openxmlformats.org/officeDocument/2006/relationships/customXml" Target="../ink/ink681.xml"/><Relationship Id="rId172" Type="http://schemas.openxmlformats.org/officeDocument/2006/relationships/customXml" Target="../ink/ink702.xml"/><Relationship Id="rId228" Type="http://schemas.openxmlformats.org/officeDocument/2006/relationships/customXml" Target="../ink/ink730.xml"/><Relationship Id="rId281" Type="http://schemas.openxmlformats.org/officeDocument/2006/relationships/image" Target="../media/image847.png"/><Relationship Id="rId337" Type="http://schemas.openxmlformats.org/officeDocument/2006/relationships/image" Target="../media/image875.png"/><Relationship Id="rId34" Type="http://schemas.openxmlformats.org/officeDocument/2006/relationships/customXml" Target="../ink/ink633.xml"/><Relationship Id="rId76" Type="http://schemas.openxmlformats.org/officeDocument/2006/relationships/customXml" Target="../ink/ink654.xml"/><Relationship Id="rId141" Type="http://schemas.openxmlformats.org/officeDocument/2006/relationships/image" Target="../media/image777.png"/><Relationship Id="rId7" Type="http://schemas.openxmlformats.org/officeDocument/2006/relationships/image" Target="../media/image713.png"/><Relationship Id="rId183" Type="http://schemas.openxmlformats.org/officeDocument/2006/relationships/image" Target="../media/image798.png"/><Relationship Id="rId239" Type="http://schemas.openxmlformats.org/officeDocument/2006/relationships/image" Target="../media/image826.png"/><Relationship Id="rId250" Type="http://schemas.openxmlformats.org/officeDocument/2006/relationships/customXml" Target="../ink/ink741.xml"/><Relationship Id="rId292" Type="http://schemas.openxmlformats.org/officeDocument/2006/relationships/customXml" Target="../ink/ink762.xml"/><Relationship Id="rId306" Type="http://schemas.openxmlformats.org/officeDocument/2006/relationships/customXml" Target="../ink/ink769.xml"/><Relationship Id="rId45" Type="http://schemas.openxmlformats.org/officeDocument/2006/relationships/image" Target="../media/image731.png"/><Relationship Id="rId87" Type="http://schemas.openxmlformats.org/officeDocument/2006/relationships/image" Target="../media/image751.png"/><Relationship Id="rId110" Type="http://schemas.openxmlformats.org/officeDocument/2006/relationships/customXml" Target="../ink/ink671.xml"/><Relationship Id="rId152" Type="http://schemas.openxmlformats.org/officeDocument/2006/relationships/customXml" Target="../ink/ink692.xml"/><Relationship Id="rId194" Type="http://schemas.openxmlformats.org/officeDocument/2006/relationships/customXml" Target="../ink/ink713.xml"/><Relationship Id="rId208" Type="http://schemas.openxmlformats.org/officeDocument/2006/relationships/customXml" Target="../ink/ink720.xml"/><Relationship Id="rId240" Type="http://schemas.openxmlformats.org/officeDocument/2006/relationships/customXml" Target="../ink/ink736.xml"/><Relationship Id="rId261" Type="http://schemas.openxmlformats.org/officeDocument/2006/relationships/image" Target="../media/image837.png"/><Relationship Id="rId14" Type="http://schemas.openxmlformats.org/officeDocument/2006/relationships/customXml" Target="../ink/ink623.xml"/><Relationship Id="rId35" Type="http://schemas.openxmlformats.org/officeDocument/2006/relationships/image" Target="../media/image726.png"/><Relationship Id="rId56" Type="http://schemas.openxmlformats.org/officeDocument/2006/relationships/customXml" Target="../ink/ink644.xml"/><Relationship Id="rId77" Type="http://schemas.openxmlformats.org/officeDocument/2006/relationships/image" Target="../media/image746.png"/><Relationship Id="rId100" Type="http://schemas.openxmlformats.org/officeDocument/2006/relationships/customXml" Target="../ink/ink666.xml"/><Relationship Id="rId282" Type="http://schemas.openxmlformats.org/officeDocument/2006/relationships/customXml" Target="../ink/ink757.xml"/><Relationship Id="rId317" Type="http://schemas.openxmlformats.org/officeDocument/2006/relationships/image" Target="../media/image865.png"/><Relationship Id="rId338" Type="http://schemas.openxmlformats.org/officeDocument/2006/relationships/customXml" Target="../ink/ink785.xml"/><Relationship Id="rId8" Type="http://schemas.openxmlformats.org/officeDocument/2006/relationships/customXml" Target="../ink/ink620.xml"/><Relationship Id="rId98" Type="http://schemas.openxmlformats.org/officeDocument/2006/relationships/customXml" Target="../ink/ink665.xml"/><Relationship Id="rId121" Type="http://schemas.openxmlformats.org/officeDocument/2006/relationships/image" Target="../media/image767.png"/><Relationship Id="rId142" Type="http://schemas.openxmlformats.org/officeDocument/2006/relationships/customXml" Target="../ink/ink687.xml"/><Relationship Id="rId163" Type="http://schemas.openxmlformats.org/officeDocument/2006/relationships/image" Target="../media/image788.png"/><Relationship Id="rId184" Type="http://schemas.openxmlformats.org/officeDocument/2006/relationships/customXml" Target="../ink/ink708.xml"/><Relationship Id="rId219" Type="http://schemas.openxmlformats.org/officeDocument/2006/relationships/image" Target="../media/image816.png"/><Relationship Id="rId230" Type="http://schemas.openxmlformats.org/officeDocument/2006/relationships/customXml" Target="../ink/ink731.xml"/><Relationship Id="rId251" Type="http://schemas.openxmlformats.org/officeDocument/2006/relationships/image" Target="../media/image832.png"/><Relationship Id="rId25" Type="http://schemas.openxmlformats.org/officeDocument/2006/relationships/image" Target="../media/image721.png"/><Relationship Id="rId46" Type="http://schemas.openxmlformats.org/officeDocument/2006/relationships/customXml" Target="../ink/ink639.xml"/><Relationship Id="rId67" Type="http://schemas.openxmlformats.org/officeDocument/2006/relationships/image" Target="../media/image742.png"/><Relationship Id="rId272" Type="http://schemas.openxmlformats.org/officeDocument/2006/relationships/customXml" Target="../ink/ink752.xml"/><Relationship Id="rId293" Type="http://schemas.openxmlformats.org/officeDocument/2006/relationships/image" Target="../media/image853.png"/><Relationship Id="rId307" Type="http://schemas.openxmlformats.org/officeDocument/2006/relationships/image" Target="../media/image860.png"/><Relationship Id="rId328" Type="http://schemas.openxmlformats.org/officeDocument/2006/relationships/customXml" Target="../ink/ink780.xml"/><Relationship Id="rId88" Type="http://schemas.openxmlformats.org/officeDocument/2006/relationships/customXml" Target="../ink/ink660.xml"/><Relationship Id="rId111" Type="http://schemas.openxmlformats.org/officeDocument/2006/relationships/image" Target="../media/image762.png"/><Relationship Id="rId132" Type="http://schemas.openxmlformats.org/officeDocument/2006/relationships/customXml" Target="../ink/ink682.xml"/><Relationship Id="rId153" Type="http://schemas.openxmlformats.org/officeDocument/2006/relationships/image" Target="../media/image783.png"/><Relationship Id="rId174" Type="http://schemas.openxmlformats.org/officeDocument/2006/relationships/customXml" Target="../ink/ink703.xml"/><Relationship Id="rId195" Type="http://schemas.openxmlformats.org/officeDocument/2006/relationships/image" Target="../media/image804.png"/><Relationship Id="rId209" Type="http://schemas.openxmlformats.org/officeDocument/2006/relationships/image" Target="../media/image811.png"/><Relationship Id="rId220" Type="http://schemas.openxmlformats.org/officeDocument/2006/relationships/customXml" Target="../ink/ink726.xml"/><Relationship Id="rId241" Type="http://schemas.openxmlformats.org/officeDocument/2006/relationships/image" Target="../media/image827.png"/><Relationship Id="rId15" Type="http://schemas.openxmlformats.org/officeDocument/2006/relationships/image" Target="../media/image716.png"/><Relationship Id="rId36" Type="http://schemas.openxmlformats.org/officeDocument/2006/relationships/customXml" Target="../ink/ink634.xml"/><Relationship Id="rId57" Type="http://schemas.openxmlformats.org/officeDocument/2006/relationships/image" Target="../media/image737.png"/><Relationship Id="rId262" Type="http://schemas.openxmlformats.org/officeDocument/2006/relationships/customXml" Target="../ink/ink747.xml"/><Relationship Id="rId283" Type="http://schemas.openxmlformats.org/officeDocument/2006/relationships/image" Target="../media/image848.png"/><Relationship Id="rId318" Type="http://schemas.openxmlformats.org/officeDocument/2006/relationships/customXml" Target="../ink/ink775.xml"/><Relationship Id="rId339" Type="http://schemas.openxmlformats.org/officeDocument/2006/relationships/image" Target="../media/image876.png"/><Relationship Id="rId78" Type="http://schemas.openxmlformats.org/officeDocument/2006/relationships/customXml" Target="../ink/ink655.xml"/><Relationship Id="rId99" Type="http://schemas.openxmlformats.org/officeDocument/2006/relationships/image" Target="../media/image756.png"/><Relationship Id="rId101" Type="http://schemas.openxmlformats.org/officeDocument/2006/relationships/image" Target="../media/image757.png"/><Relationship Id="rId122" Type="http://schemas.openxmlformats.org/officeDocument/2006/relationships/customXml" Target="../ink/ink677.xml"/><Relationship Id="rId143" Type="http://schemas.openxmlformats.org/officeDocument/2006/relationships/image" Target="../media/image778.png"/><Relationship Id="rId164" Type="http://schemas.openxmlformats.org/officeDocument/2006/relationships/customXml" Target="../ink/ink698.xml"/><Relationship Id="rId185" Type="http://schemas.openxmlformats.org/officeDocument/2006/relationships/image" Target="../media/image799.png"/><Relationship Id="rId9" Type="http://schemas.openxmlformats.org/officeDocument/2006/relationships/image" Target="../media/image714.png"/><Relationship Id="rId210" Type="http://schemas.openxmlformats.org/officeDocument/2006/relationships/customXml" Target="../ink/ink721.xml"/><Relationship Id="rId26" Type="http://schemas.openxmlformats.org/officeDocument/2006/relationships/customXml" Target="../ink/ink629.xml"/><Relationship Id="rId231" Type="http://schemas.openxmlformats.org/officeDocument/2006/relationships/image" Target="../media/image822.png"/><Relationship Id="rId252" Type="http://schemas.openxmlformats.org/officeDocument/2006/relationships/customXml" Target="../ink/ink742.xml"/><Relationship Id="rId273" Type="http://schemas.openxmlformats.org/officeDocument/2006/relationships/image" Target="../media/image843.png"/><Relationship Id="rId294" Type="http://schemas.openxmlformats.org/officeDocument/2006/relationships/customXml" Target="../ink/ink763.xml"/><Relationship Id="rId308" Type="http://schemas.openxmlformats.org/officeDocument/2006/relationships/customXml" Target="../ink/ink770.xml"/><Relationship Id="rId329" Type="http://schemas.openxmlformats.org/officeDocument/2006/relationships/image" Target="../media/image871.png"/><Relationship Id="rId47" Type="http://schemas.openxmlformats.org/officeDocument/2006/relationships/image" Target="../media/image732.png"/><Relationship Id="rId68" Type="http://schemas.openxmlformats.org/officeDocument/2006/relationships/customXml" Target="../ink/ink650.xml"/><Relationship Id="rId89" Type="http://schemas.openxmlformats.org/officeDocument/2006/relationships/image" Target="../media/image391.png"/><Relationship Id="rId112" Type="http://schemas.openxmlformats.org/officeDocument/2006/relationships/customXml" Target="../ink/ink672.xml"/><Relationship Id="rId133" Type="http://schemas.openxmlformats.org/officeDocument/2006/relationships/image" Target="../media/image773.png"/><Relationship Id="rId154" Type="http://schemas.openxmlformats.org/officeDocument/2006/relationships/customXml" Target="../ink/ink693.xml"/><Relationship Id="rId175" Type="http://schemas.openxmlformats.org/officeDocument/2006/relationships/image" Target="../media/image794.png"/><Relationship Id="rId340" Type="http://schemas.openxmlformats.org/officeDocument/2006/relationships/customXml" Target="../ink/ink786.xml"/><Relationship Id="rId196" Type="http://schemas.openxmlformats.org/officeDocument/2006/relationships/customXml" Target="../ink/ink714.xml"/><Relationship Id="rId200" Type="http://schemas.openxmlformats.org/officeDocument/2006/relationships/customXml" Target="../ink/ink716.xml"/><Relationship Id="rId16" Type="http://schemas.openxmlformats.org/officeDocument/2006/relationships/customXml" Target="../ink/ink624.xml"/><Relationship Id="rId221" Type="http://schemas.openxmlformats.org/officeDocument/2006/relationships/image" Target="../media/image817.png"/><Relationship Id="rId242" Type="http://schemas.openxmlformats.org/officeDocument/2006/relationships/customXml" Target="../ink/ink737.xml"/><Relationship Id="rId263" Type="http://schemas.openxmlformats.org/officeDocument/2006/relationships/image" Target="../media/image838.png"/><Relationship Id="rId284" Type="http://schemas.openxmlformats.org/officeDocument/2006/relationships/customXml" Target="../ink/ink758.xml"/><Relationship Id="rId319" Type="http://schemas.openxmlformats.org/officeDocument/2006/relationships/image" Target="../media/image866.png"/><Relationship Id="rId37" Type="http://schemas.openxmlformats.org/officeDocument/2006/relationships/image" Target="../media/image727.png"/><Relationship Id="rId58" Type="http://schemas.openxmlformats.org/officeDocument/2006/relationships/customXml" Target="../ink/ink645.xml"/><Relationship Id="rId79" Type="http://schemas.openxmlformats.org/officeDocument/2006/relationships/image" Target="../media/image747.png"/><Relationship Id="rId102" Type="http://schemas.openxmlformats.org/officeDocument/2006/relationships/customXml" Target="../ink/ink667.xml"/><Relationship Id="rId123" Type="http://schemas.openxmlformats.org/officeDocument/2006/relationships/image" Target="../media/image768.png"/><Relationship Id="rId144" Type="http://schemas.openxmlformats.org/officeDocument/2006/relationships/customXml" Target="../ink/ink688.xml"/><Relationship Id="rId330" Type="http://schemas.openxmlformats.org/officeDocument/2006/relationships/customXml" Target="../ink/ink781.xml"/><Relationship Id="rId90" Type="http://schemas.openxmlformats.org/officeDocument/2006/relationships/customXml" Target="../ink/ink661.xml"/><Relationship Id="rId165" Type="http://schemas.openxmlformats.org/officeDocument/2006/relationships/image" Target="../media/image789.png"/><Relationship Id="rId186" Type="http://schemas.openxmlformats.org/officeDocument/2006/relationships/customXml" Target="../ink/ink709.xml"/><Relationship Id="rId211" Type="http://schemas.openxmlformats.org/officeDocument/2006/relationships/image" Target="../media/image812.png"/><Relationship Id="rId232" Type="http://schemas.openxmlformats.org/officeDocument/2006/relationships/customXml" Target="../ink/ink732.xml"/><Relationship Id="rId253" Type="http://schemas.openxmlformats.org/officeDocument/2006/relationships/image" Target="../media/image833.png"/><Relationship Id="rId274" Type="http://schemas.openxmlformats.org/officeDocument/2006/relationships/customXml" Target="../ink/ink753.xml"/><Relationship Id="rId295" Type="http://schemas.openxmlformats.org/officeDocument/2006/relationships/image" Target="../media/image854.png"/><Relationship Id="rId309" Type="http://schemas.openxmlformats.org/officeDocument/2006/relationships/image" Target="../media/image861.png"/><Relationship Id="rId27" Type="http://schemas.openxmlformats.org/officeDocument/2006/relationships/image" Target="../media/image722.png"/><Relationship Id="rId48" Type="http://schemas.openxmlformats.org/officeDocument/2006/relationships/customXml" Target="../ink/ink640.xml"/><Relationship Id="rId69" Type="http://schemas.openxmlformats.org/officeDocument/2006/relationships/image" Target="../media/image743.png"/><Relationship Id="rId113" Type="http://schemas.openxmlformats.org/officeDocument/2006/relationships/image" Target="../media/image763.png"/><Relationship Id="rId134" Type="http://schemas.openxmlformats.org/officeDocument/2006/relationships/customXml" Target="../ink/ink683.xml"/><Relationship Id="rId320" Type="http://schemas.openxmlformats.org/officeDocument/2006/relationships/customXml" Target="../ink/ink776.xml"/><Relationship Id="rId80" Type="http://schemas.openxmlformats.org/officeDocument/2006/relationships/customXml" Target="../ink/ink656.xml"/><Relationship Id="rId155" Type="http://schemas.openxmlformats.org/officeDocument/2006/relationships/image" Target="../media/image784.png"/><Relationship Id="rId176" Type="http://schemas.openxmlformats.org/officeDocument/2006/relationships/customXml" Target="../ink/ink704.xml"/><Relationship Id="rId197" Type="http://schemas.openxmlformats.org/officeDocument/2006/relationships/image" Target="../media/image805.png"/><Relationship Id="rId341" Type="http://schemas.openxmlformats.org/officeDocument/2006/relationships/image" Target="../media/image877.png"/><Relationship Id="rId201" Type="http://schemas.openxmlformats.org/officeDocument/2006/relationships/image" Target="../media/image807.png"/><Relationship Id="rId222" Type="http://schemas.openxmlformats.org/officeDocument/2006/relationships/customXml" Target="../ink/ink727.xml"/><Relationship Id="rId243" Type="http://schemas.openxmlformats.org/officeDocument/2006/relationships/image" Target="../media/image828.png"/><Relationship Id="rId264" Type="http://schemas.openxmlformats.org/officeDocument/2006/relationships/customXml" Target="../ink/ink748.xml"/><Relationship Id="rId285" Type="http://schemas.openxmlformats.org/officeDocument/2006/relationships/image" Target="../media/image849.png"/><Relationship Id="rId17" Type="http://schemas.openxmlformats.org/officeDocument/2006/relationships/image" Target="../media/image717.png"/><Relationship Id="rId38" Type="http://schemas.openxmlformats.org/officeDocument/2006/relationships/customXml" Target="../ink/ink635.xml"/><Relationship Id="rId59" Type="http://schemas.openxmlformats.org/officeDocument/2006/relationships/image" Target="../media/image738.png"/><Relationship Id="rId103" Type="http://schemas.openxmlformats.org/officeDocument/2006/relationships/image" Target="../media/image758.png"/><Relationship Id="rId124" Type="http://schemas.openxmlformats.org/officeDocument/2006/relationships/customXml" Target="../ink/ink678.xml"/><Relationship Id="rId310" Type="http://schemas.openxmlformats.org/officeDocument/2006/relationships/customXml" Target="../ink/ink771.xml"/><Relationship Id="rId70" Type="http://schemas.openxmlformats.org/officeDocument/2006/relationships/customXml" Target="../ink/ink651.xml"/><Relationship Id="rId91" Type="http://schemas.openxmlformats.org/officeDocument/2006/relationships/image" Target="../media/image752.png"/><Relationship Id="rId145" Type="http://schemas.openxmlformats.org/officeDocument/2006/relationships/image" Target="../media/image779.png"/><Relationship Id="rId166" Type="http://schemas.openxmlformats.org/officeDocument/2006/relationships/customXml" Target="../ink/ink699.xml"/><Relationship Id="rId187" Type="http://schemas.openxmlformats.org/officeDocument/2006/relationships/image" Target="../media/image800.png"/><Relationship Id="rId331" Type="http://schemas.openxmlformats.org/officeDocument/2006/relationships/image" Target="../media/image872.png"/><Relationship Id="rId1" Type="http://schemas.openxmlformats.org/officeDocument/2006/relationships/slideLayout" Target="../slideLayouts/slideLayout4.xml"/><Relationship Id="rId212" Type="http://schemas.openxmlformats.org/officeDocument/2006/relationships/customXml" Target="../ink/ink722.xml"/><Relationship Id="rId233" Type="http://schemas.openxmlformats.org/officeDocument/2006/relationships/image" Target="../media/image823.png"/><Relationship Id="rId254" Type="http://schemas.openxmlformats.org/officeDocument/2006/relationships/customXml" Target="../ink/ink743.xml"/><Relationship Id="rId28" Type="http://schemas.openxmlformats.org/officeDocument/2006/relationships/customXml" Target="../ink/ink630.xml"/><Relationship Id="rId49" Type="http://schemas.openxmlformats.org/officeDocument/2006/relationships/image" Target="../media/image733.png"/><Relationship Id="rId114" Type="http://schemas.openxmlformats.org/officeDocument/2006/relationships/customXml" Target="../ink/ink673.xml"/><Relationship Id="rId275" Type="http://schemas.openxmlformats.org/officeDocument/2006/relationships/image" Target="../media/image844.png"/><Relationship Id="rId296" Type="http://schemas.openxmlformats.org/officeDocument/2006/relationships/customXml" Target="../ink/ink764.xml"/><Relationship Id="rId300" Type="http://schemas.openxmlformats.org/officeDocument/2006/relationships/customXml" Target="../ink/ink766.xml"/><Relationship Id="rId60" Type="http://schemas.openxmlformats.org/officeDocument/2006/relationships/customXml" Target="../ink/ink646.xml"/><Relationship Id="rId81" Type="http://schemas.openxmlformats.org/officeDocument/2006/relationships/image" Target="../media/image748.png"/><Relationship Id="rId135" Type="http://schemas.openxmlformats.org/officeDocument/2006/relationships/image" Target="../media/image774.png"/><Relationship Id="rId156" Type="http://schemas.openxmlformats.org/officeDocument/2006/relationships/customXml" Target="../ink/ink694.xml"/><Relationship Id="rId177" Type="http://schemas.openxmlformats.org/officeDocument/2006/relationships/image" Target="../media/image795.png"/><Relationship Id="rId198" Type="http://schemas.openxmlformats.org/officeDocument/2006/relationships/customXml" Target="../ink/ink715.xml"/><Relationship Id="rId321" Type="http://schemas.openxmlformats.org/officeDocument/2006/relationships/image" Target="../media/image867.png"/><Relationship Id="rId342" Type="http://schemas.openxmlformats.org/officeDocument/2006/relationships/customXml" Target="../ink/ink787.xml"/><Relationship Id="rId202" Type="http://schemas.openxmlformats.org/officeDocument/2006/relationships/customXml" Target="../ink/ink717.xml"/><Relationship Id="rId223" Type="http://schemas.openxmlformats.org/officeDocument/2006/relationships/image" Target="../media/image818.png"/><Relationship Id="rId244" Type="http://schemas.openxmlformats.org/officeDocument/2006/relationships/customXml" Target="../ink/ink738.xml"/><Relationship Id="rId18" Type="http://schemas.openxmlformats.org/officeDocument/2006/relationships/customXml" Target="../ink/ink625.xml"/><Relationship Id="rId39" Type="http://schemas.openxmlformats.org/officeDocument/2006/relationships/image" Target="../media/image728.png"/><Relationship Id="rId265" Type="http://schemas.openxmlformats.org/officeDocument/2006/relationships/image" Target="../media/image839.png"/><Relationship Id="rId286" Type="http://schemas.openxmlformats.org/officeDocument/2006/relationships/customXml" Target="../ink/ink759.xml"/><Relationship Id="rId50" Type="http://schemas.openxmlformats.org/officeDocument/2006/relationships/customXml" Target="../ink/ink641.xml"/><Relationship Id="rId104" Type="http://schemas.openxmlformats.org/officeDocument/2006/relationships/customXml" Target="../ink/ink668.xml"/><Relationship Id="rId125" Type="http://schemas.openxmlformats.org/officeDocument/2006/relationships/image" Target="../media/image769.png"/><Relationship Id="rId146" Type="http://schemas.openxmlformats.org/officeDocument/2006/relationships/customXml" Target="../ink/ink689.xml"/><Relationship Id="rId167" Type="http://schemas.openxmlformats.org/officeDocument/2006/relationships/image" Target="../media/image790.png"/><Relationship Id="rId188" Type="http://schemas.openxmlformats.org/officeDocument/2006/relationships/customXml" Target="../ink/ink710.xml"/><Relationship Id="rId311" Type="http://schemas.openxmlformats.org/officeDocument/2006/relationships/image" Target="../media/image862.png"/><Relationship Id="rId332" Type="http://schemas.openxmlformats.org/officeDocument/2006/relationships/customXml" Target="../ink/ink782.xml"/><Relationship Id="rId71" Type="http://schemas.openxmlformats.org/officeDocument/2006/relationships/image" Target="../media/image744.png"/><Relationship Id="rId92" Type="http://schemas.openxmlformats.org/officeDocument/2006/relationships/customXml" Target="../ink/ink662.xml"/><Relationship Id="rId213" Type="http://schemas.openxmlformats.org/officeDocument/2006/relationships/image" Target="../media/image813.png"/><Relationship Id="rId234" Type="http://schemas.openxmlformats.org/officeDocument/2006/relationships/customXml" Target="../ink/ink733.xml"/><Relationship Id="rId2" Type="http://schemas.openxmlformats.org/officeDocument/2006/relationships/customXml" Target="../ink/ink617.xml"/><Relationship Id="rId29" Type="http://schemas.openxmlformats.org/officeDocument/2006/relationships/image" Target="../media/image723.png"/><Relationship Id="rId255" Type="http://schemas.openxmlformats.org/officeDocument/2006/relationships/image" Target="../media/image834.png"/><Relationship Id="rId276" Type="http://schemas.openxmlformats.org/officeDocument/2006/relationships/customXml" Target="../ink/ink754.xml"/><Relationship Id="rId297" Type="http://schemas.openxmlformats.org/officeDocument/2006/relationships/image" Target="../media/image855.png"/><Relationship Id="rId40" Type="http://schemas.openxmlformats.org/officeDocument/2006/relationships/customXml" Target="../ink/ink636.xml"/><Relationship Id="rId115" Type="http://schemas.openxmlformats.org/officeDocument/2006/relationships/image" Target="../media/image764.png"/><Relationship Id="rId136" Type="http://schemas.openxmlformats.org/officeDocument/2006/relationships/customXml" Target="../ink/ink684.xml"/><Relationship Id="rId157" Type="http://schemas.openxmlformats.org/officeDocument/2006/relationships/image" Target="../media/image785.png"/><Relationship Id="rId178" Type="http://schemas.openxmlformats.org/officeDocument/2006/relationships/customXml" Target="../ink/ink705.xml"/><Relationship Id="rId301" Type="http://schemas.openxmlformats.org/officeDocument/2006/relationships/image" Target="../media/image857.png"/><Relationship Id="rId322" Type="http://schemas.openxmlformats.org/officeDocument/2006/relationships/customXml" Target="../ink/ink777.xml"/><Relationship Id="rId343" Type="http://schemas.openxmlformats.org/officeDocument/2006/relationships/image" Target="../media/image878.png"/><Relationship Id="rId61" Type="http://schemas.openxmlformats.org/officeDocument/2006/relationships/image" Target="../media/image739.png"/><Relationship Id="rId82" Type="http://schemas.openxmlformats.org/officeDocument/2006/relationships/customXml" Target="../ink/ink657.xml"/><Relationship Id="rId199" Type="http://schemas.openxmlformats.org/officeDocument/2006/relationships/image" Target="../media/image806.png"/><Relationship Id="rId203" Type="http://schemas.openxmlformats.org/officeDocument/2006/relationships/image" Target="../media/image808.png"/><Relationship Id="rId19" Type="http://schemas.openxmlformats.org/officeDocument/2006/relationships/image" Target="../media/image718.png"/><Relationship Id="rId224" Type="http://schemas.openxmlformats.org/officeDocument/2006/relationships/customXml" Target="../ink/ink728.xml"/><Relationship Id="rId245" Type="http://schemas.openxmlformats.org/officeDocument/2006/relationships/image" Target="../media/image829.png"/><Relationship Id="rId266" Type="http://schemas.openxmlformats.org/officeDocument/2006/relationships/customXml" Target="../ink/ink749.xml"/><Relationship Id="rId287" Type="http://schemas.openxmlformats.org/officeDocument/2006/relationships/image" Target="../media/image850.png"/><Relationship Id="rId30" Type="http://schemas.openxmlformats.org/officeDocument/2006/relationships/customXml" Target="../ink/ink631.xml"/><Relationship Id="rId105" Type="http://schemas.openxmlformats.org/officeDocument/2006/relationships/image" Target="../media/image759.png"/><Relationship Id="rId126" Type="http://schemas.openxmlformats.org/officeDocument/2006/relationships/customXml" Target="../ink/ink679.xml"/><Relationship Id="rId147" Type="http://schemas.openxmlformats.org/officeDocument/2006/relationships/image" Target="../media/image780.png"/><Relationship Id="rId168" Type="http://schemas.openxmlformats.org/officeDocument/2006/relationships/customXml" Target="../ink/ink700.xml"/><Relationship Id="rId312" Type="http://schemas.openxmlformats.org/officeDocument/2006/relationships/customXml" Target="../ink/ink772.xml"/><Relationship Id="rId333" Type="http://schemas.openxmlformats.org/officeDocument/2006/relationships/image" Target="../media/image873.png"/><Relationship Id="rId51" Type="http://schemas.openxmlformats.org/officeDocument/2006/relationships/image" Target="../media/image734.png"/><Relationship Id="rId72" Type="http://schemas.openxmlformats.org/officeDocument/2006/relationships/customXml" Target="../ink/ink652.xml"/><Relationship Id="rId93" Type="http://schemas.openxmlformats.org/officeDocument/2006/relationships/image" Target="../media/image753.png"/><Relationship Id="rId189" Type="http://schemas.openxmlformats.org/officeDocument/2006/relationships/image" Target="../media/image801.png"/><Relationship Id="rId3" Type="http://schemas.openxmlformats.org/officeDocument/2006/relationships/image" Target="../media/image711.png"/><Relationship Id="rId214" Type="http://schemas.openxmlformats.org/officeDocument/2006/relationships/customXml" Target="../ink/ink723.xml"/><Relationship Id="rId235" Type="http://schemas.openxmlformats.org/officeDocument/2006/relationships/image" Target="../media/image824.png"/><Relationship Id="rId256" Type="http://schemas.openxmlformats.org/officeDocument/2006/relationships/customXml" Target="../ink/ink744.xml"/><Relationship Id="rId277" Type="http://schemas.openxmlformats.org/officeDocument/2006/relationships/image" Target="../media/image845.png"/><Relationship Id="rId298" Type="http://schemas.openxmlformats.org/officeDocument/2006/relationships/customXml" Target="../ink/ink765.xml"/><Relationship Id="rId116" Type="http://schemas.openxmlformats.org/officeDocument/2006/relationships/customXml" Target="../ink/ink674.xml"/><Relationship Id="rId137" Type="http://schemas.openxmlformats.org/officeDocument/2006/relationships/image" Target="../media/image775.png"/><Relationship Id="rId158" Type="http://schemas.openxmlformats.org/officeDocument/2006/relationships/customXml" Target="../ink/ink695.xml"/><Relationship Id="rId302" Type="http://schemas.openxmlformats.org/officeDocument/2006/relationships/customXml" Target="../ink/ink767.xml"/><Relationship Id="rId323" Type="http://schemas.openxmlformats.org/officeDocument/2006/relationships/image" Target="../media/image868.png"/><Relationship Id="rId20" Type="http://schemas.openxmlformats.org/officeDocument/2006/relationships/customXml" Target="../ink/ink626.xml"/><Relationship Id="rId41" Type="http://schemas.openxmlformats.org/officeDocument/2006/relationships/image" Target="../media/image729.png"/><Relationship Id="rId62" Type="http://schemas.openxmlformats.org/officeDocument/2006/relationships/customXml" Target="../ink/ink647.xml"/><Relationship Id="rId83" Type="http://schemas.openxmlformats.org/officeDocument/2006/relationships/image" Target="../media/image749.png"/><Relationship Id="rId179" Type="http://schemas.openxmlformats.org/officeDocument/2006/relationships/image" Target="../media/image796.png"/><Relationship Id="rId190" Type="http://schemas.openxmlformats.org/officeDocument/2006/relationships/customXml" Target="../ink/ink711.xml"/><Relationship Id="rId204" Type="http://schemas.openxmlformats.org/officeDocument/2006/relationships/customXml" Target="../ink/ink718.xml"/><Relationship Id="rId225" Type="http://schemas.openxmlformats.org/officeDocument/2006/relationships/image" Target="../media/image819.png"/><Relationship Id="rId246" Type="http://schemas.openxmlformats.org/officeDocument/2006/relationships/customXml" Target="../ink/ink739.xml"/><Relationship Id="rId267" Type="http://schemas.openxmlformats.org/officeDocument/2006/relationships/image" Target="../media/image840.png"/><Relationship Id="rId288" Type="http://schemas.openxmlformats.org/officeDocument/2006/relationships/customXml" Target="../ink/ink760.xml"/><Relationship Id="rId106" Type="http://schemas.openxmlformats.org/officeDocument/2006/relationships/customXml" Target="../ink/ink669.xml"/><Relationship Id="rId127" Type="http://schemas.openxmlformats.org/officeDocument/2006/relationships/image" Target="../media/image770.png"/><Relationship Id="rId313" Type="http://schemas.openxmlformats.org/officeDocument/2006/relationships/image" Target="../media/image863.png"/><Relationship Id="rId10" Type="http://schemas.openxmlformats.org/officeDocument/2006/relationships/customXml" Target="../ink/ink621.xml"/><Relationship Id="rId31" Type="http://schemas.openxmlformats.org/officeDocument/2006/relationships/image" Target="../media/image724.png"/><Relationship Id="rId52" Type="http://schemas.openxmlformats.org/officeDocument/2006/relationships/customXml" Target="../ink/ink642.xml"/><Relationship Id="rId73" Type="http://schemas.openxmlformats.org/officeDocument/2006/relationships/image" Target="../media/image745.png"/><Relationship Id="rId94" Type="http://schemas.openxmlformats.org/officeDocument/2006/relationships/customXml" Target="../ink/ink663.xml"/><Relationship Id="rId148" Type="http://schemas.openxmlformats.org/officeDocument/2006/relationships/customXml" Target="../ink/ink690.xml"/><Relationship Id="rId169" Type="http://schemas.openxmlformats.org/officeDocument/2006/relationships/image" Target="../media/image791.png"/><Relationship Id="rId334" Type="http://schemas.openxmlformats.org/officeDocument/2006/relationships/customXml" Target="../ink/ink783.xml"/><Relationship Id="rId4" Type="http://schemas.openxmlformats.org/officeDocument/2006/relationships/customXml" Target="../ink/ink618.xml"/><Relationship Id="rId180" Type="http://schemas.openxmlformats.org/officeDocument/2006/relationships/customXml" Target="../ink/ink706.xml"/><Relationship Id="rId215" Type="http://schemas.openxmlformats.org/officeDocument/2006/relationships/image" Target="../media/image814.png"/><Relationship Id="rId236" Type="http://schemas.openxmlformats.org/officeDocument/2006/relationships/customXml" Target="../ink/ink734.xml"/><Relationship Id="rId257" Type="http://schemas.openxmlformats.org/officeDocument/2006/relationships/image" Target="../media/image835.png"/><Relationship Id="rId278" Type="http://schemas.openxmlformats.org/officeDocument/2006/relationships/customXml" Target="../ink/ink755.xml"/><Relationship Id="rId303" Type="http://schemas.openxmlformats.org/officeDocument/2006/relationships/image" Target="../media/image858.png"/><Relationship Id="rId42" Type="http://schemas.openxmlformats.org/officeDocument/2006/relationships/customXml" Target="../ink/ink637.xml"/><Relationship Id="rId84" Type="http://schemas.openxmlformats.org/officeDocument/2006/relationships/customXml" Target="../ink/ink658.xml"/><Relationship Id="rId138" Type="http://schemas.openxmlformats.org/officeDocument/2006/relationships/customXml" Target="../ink/ink685.xml"/><Relationship Id="rId191" Type="http://schemas.openxmlformats.org/officeDocument/2006/relationships/image" Target="../media/image802.png"/><Relationship Id="rId205" Type="http://schemas.openxmlformats.org/officeDocument/2006/relationships/image" Target="../media/image809.png"/><Relationship Id="rId247" Type="http://schemas.openxmlformats.org/officeDocument/2006/relationships/image" Target="../media/image830.png"/><Relationship Id="rId107" Type="http://schemas.openxmlformats.org/officeDocument/2006/relationships/image" Target="../media/image760.png"/><Relationship Id="rId289" Type="http://schemas.openxmlformats.org/officeDocument/2006/relationships/image" Target="../media/image851.png"/><Relationship Id="rId11" Type="http://schemas.openxmlformats.org/officeDocument/2006/relationships/image" Target="../media/image715.png"/><Relationship Id="rId53" Type="http://schemas.openxmlformats.org/officeDocument/2006/relationships/image" Target="../media/image735.png"/><Relationship Id="rId149" Type="http://schemas.openxmlformats.org/officeDocument/2006/relationships/image" Target="../media/image781.png"/><Relationship Id="rId314" Type="http://schemas.openxmlformats.org/officeDocument/2006/relationships/customXml" Target="../ink/ink773.xml"/><Relationship Id="rId95" Type="http://schemas.openxmlformats.org/officeDocument/2006/relationships/image" Target="../media/image754.png"/><Relationship Id="rId160" Type="http://schemas.openxmlformats.org/officeDocument/2006/relationships/customXml" Target="../ink/ink696.xml"/><Relationship Id="rId216" Type="http://schemas.openxmlformats.org/officeDocument/2006/relationships/customXml" Target="../ink/ink724.xml"/><Relationship Id="rId258" Type="http://schemas.openxmlformats.org/officeDocument/2006/relationships/customXml" Target="../ink/ink745.xml"/><Relationship Id="rId22" Type="http://schemas.openxmlformats.org/officeDocument/2006/relationships/customXml" Target="../ink/ink627.xml"/><Relationship Id="rId64" Type="http://schemas.openxmlformats.org/officeDocument/2006/relationships/customXml" Target="../ink/ink648.xml"/><Relationship Id="rId118" Type="http://schemas.openxmlformats.org/officeDocument/2006/relationships/customXml" Target="../ink/ink675.xml"/><Relationship Id="rId325" Type="http://schemas.openxmlformats.org/officeDocument/2006/relationships/image" Target="../media/image869.png"/><Relationship Id="rId171" Type="http://schemas.openxmlformats.org/officeDocument/2006/relationships/image" Target="../media/image792.png"/><Relationship Id="rId227" Type="http://schemas.openxmlformats.org/officeDocument/2006/relationships/image" Target="../media/image820.png"/><Relationship Id="rId269" Type="http://schemas.openxmlformats.org/officeDocument/2006/relationships/image" Target="../media/image841.png"/><Relationship Id="rId33" Type="http://schemas.openxmlformats.org/officeDocument/2006/relationships/image" Target="../media/image725.png"/><Relationship Id="rId129" Type="http://schemas.openxmlformats.org/officeDocument/2006/relationships/image" Target="../media/image771.png"/><Relationship Id="rId280" Type="http://schemas.openxmlformats.org/officeDocument/2006/relationships/customXml" Target="../ink/ink756.xml"/><Relationship Id="rId336" Type="http://schemas.openxmlformats.org/officeDocument/2006/relationships/customXml" Target="../ink/ink784.xml"/><Relationship Id="rId75" Type="http://schemas.openxmlformats.org/officeDocument/2006/relationships/image" Target="../media/image205.png"/><Relationship Id="rId140" Type="http://schemas.openxmlformats.org/officeDocument/2006/relationships/customXml" Target="../ink/ink686.xml"/><Relationship Id="rId182" Type="http://schemas.openxmlformats.org/officeDocument/2006/relationships/customXml" Target="../ink/ink707.xml"/><Relationship Id="rId6" Type="http://schemas.openxmlformats.org/officeDocument/2006/relationships/customXml" Target="../ink/ink619.xml"/><Relationship Id="rId238" Type="http://schemas.openxmlformats.org/officeDocument/2006/relationships/customXml" Target="../ink/ink735.xml"/><Relationship Id="rId291" Type="http://schemas.openxmlformats.org/officeDocument/2006/relationships/image" Target="../media/image852.png"/><Relationship Id="rId305" Type="http://schemas.openxmlformats.org/officeDocument/2006/relationships/image" Target="../media/image859.png"/><Relationship Id="rId44" Type="http://schemas.openxmlformats.org/officeDocument/2006/relationships/customXml" Target="../ink/ink638.xml"/><Relationship Id="rId86" Type="http://schemas.openxmlformats.org/officeDocument/2006/relationships/customXml" Target="../ink/ink659.xml"/><Relationship Id="rId151" Type="http://schemas.openxmlformats.org/officeDocument/2006/relationships/image" Target="../media/image782.png"/><Relationship Id="rId193" Type="http://schemas.openxmlformats.org/officeDocument/2006/relationships/image" Target="../media/image803.png"/><Relationship Id="rId207" Type="http://schemas.openxmlformats.org/officeDocument/2006/relationships/image" Target="../media/image810.png"/><Relationship Id="rId249" Type="http://schemas.openxmlformats.org/officeDocument/2006/relationships/image" Target="../media/image831.png"/><Relationship Id="rId13" Type="http://schemas.openxmlformats.org/officeDocument/2006/relationships/image" Target="../media/image388.png"/><Relationship Id="rId109" Type="http://schemas.openxmlformats.org/officeDocument/2006/relationships/image" Target="../media/image761.png"/><Relationship Id="rId260" Type="http://schemas.openxmlformats.org/officeDocument/2006/relationships/customXml" Target="../ink/ink746.xml"/><Relationship Id="rId316" Type="http://schemas.openxmlformats.org/officeDocument/2006/relationships/customXml" Target="../ink/ink774.xml"/><Relationship Id="rId55" Type="http://schemas.openxmlformats.org/officeDocument/2006/relationships/image" Target="../media/image736.png"/><Relationship Id="rId97" Type="http://schemas.openxmlformats.org/officeDocument/2006/relationships/image" Target="../media/image755.png"/><Relationship Id="rId120" Type="http://schemas.openxmlformats.org/officeDocument/2006/relationships/customXml" Target="../ink/ink676.xml"/><Relationship Id="rId162" Type="http://schemas.openxmlformats.org/officeDocument/2006/relationships/customXml" Target="../ink/ink697.xml"/><Relationship Id="rId218" Type="http://schemas.openxmlformats.org/officeDocument/2006/relationships/customXml" Target="../ink/ink725.xml"/><Relationship Id="rId271" Type="http://schemas.openxmlformats.org/officeDocument/2006/relationships/image" Target="../media/image842.png"/><Relationship Id="rId24" Type="http://schemas.openxmlformats.org/officeDocument/2006/relationships/customXml" Target="../ink/ink628.xml"/><Relationship Id="rId66" Type="http://schemas.openxmlformats.org/officeDocument/2006/relationships/customXml" Target="../ink/ink649.xml"/><Relationship Id="rId131" Type="http://schemas.openxmlformats.org/officeDocument/2006/relationships/image" Target="../media/image772.png"/><Relationship Id="rId327" Type="http://schemas.openxmlformats.org/officeDocument/2006/relationships/image" Target="../media/image870.png"/><Relationship Id="rId173" Type="http://schemas.openxmlformats.org/officeDocument/2006/relationships/image" Target="../media/image793.png"/><Relationship Id="rId229" Type="http://schemas.openxmlformats.org/officeDocument/2006/relationships/image" Target="../media/image821.png"/></Relationships>
</file>

<file path=ppt/slides/_rels/slide64.xml.rels><?xml version="1.0" encoding="UTF-8" standalone="yes"?>
<Relationships xmlns="http://schemas.openxmlformats.org/package/2006/relationships"><Relationship Id="rId117" Type="http://schemas.openxmlformats.org/officeDocument/2006/relationships/image" Target="../media/image935.png"/><Relationship Id="rId21" Type="http://schemas.openxmlformats.org/officeDocument/2006/relationships/image" Target="../media/image887.png"/><Relationship Id="rId63" Type="http://schemas.openxmlformats.org/officeDocument/2006/relationships/image" Target="../media/image908.png"/><Relationship Id="rId159" Type="http://schemas.openxmlformats.org/officeDocument/2006/relationships/image" Target="../media/image956.png"/><Relationship Id="rId170" Type="http://schemas.openxmlformats.org/officeDocument/2006/relationships/customXml" Target="../ink/ink872.xml"/><Relationship Id="rId226" Type="http://schemas.openxmlformats.org/officeDocument/2006/relationships/customXml" Target="../ink/ink900.xml"/><Relationship Id="rId268" Type="http://schemas.openxmlformats.org/officeDocument/2006/relationships/customXml" Target="../ink/ink921.xml"/><Relationship Id="rId32" Type="http://schemas.openxmlformats.org/officeDocument/2006/relationships/customXml" Target="../ink/ink803.xml"/><Relationship Id="rId74" Type="http://schemas.openxmlformats.org/officeDocument/2006/relationships/customXml" Target="../ink/ink824.xml"/><Relationship Id="rId128" Type="http://schemas.openxmlformats.org/officeDocument/2006/relationships/customXml" Target="../ink/ink851.xml"/><Relationship Id="rId5" Type="http://schemas.openxmlformats.org/officeDocument/2006/relationships/image" Target="../media/image146.png"/><Relationship Id="rId181" Type="http://schemas.openxmlformats.org/officeDocument/2006/relationships/image" Target="../media/image967.png"/><Relationship Id="rId237" Type="http://schemas.openxmlformats.org/officeDocument/2006/relationships/image" Target="../media/image995.png"/><Relationship Id="rId279" Type="http://schemas.openxmlformats.org/officeDocument/2006/relationships/image" Target="../media/image1016.png"/><Relationship Id="rId43" Type="http://schemas.openxmlformats.org/officeDocument/2006/relationships/image" Target="../media/image898.png"/><Relationship Id="rId139" Type="http://schemas.openxmlformats.org/officeDocument/2006/relationships/image" Target="../media/image946.png"/><Relationship Id="rId290" Type="http://schemas.openxmlformats.org/officeDocument/2006/relationships/customXml" Target="../ink/ink932.xml"/><Relationship Id="rId85" Type="http://schemas.openxmlformats.org/officeDocument/2006/relationships/image" Target="../media/image919.png"/><Relationship Id="rId150" Type="http://schemas.openxmlformats.org/officeDocument/2006/relationships/customXml" Target="../ink/ink862.xml"/><Relationship Id="rId192" Type="http://schemas.openxmlformats.org/officeDocument/2006/relationships/customXml" Target="../ink/ink883.xml"/><Relationship Id="rId206" Type="http://schemas.openxmlformats.org/officeDocument/2006/relationships/customXml" Target="../ink/ink890.xml"/><Relationship Id="rId248" Type="http://schemas.openxmlformats.org/officeDocument/2006/relationships/customXml" Target="../ink/ink911.xml"/><Relationship Id="rId12" Type="http://schemas.openxmlformats.org/officeDocument/2006/relationships/customXml" Target="../ink/ink793.xml"/><Relationship Id="rId33" Type="http://schemas.openxmlformats.org/officeDocument/2006/relationships/image" Target="../media/image893.png"/><Relationship Id="rId108" Type="http://schemas.openxmlformats.org/officeDocument/2006/relationships/customXml" Target="../ink/ink841.xml"/><Relationship Id="rId129" Type="http://schemas.openxmlformats.org/officeDocument/2006/relationships/image" Target="../media/image941.png"/><Relationship Id="rId280" Type="http://schemas.openxmlformats.org/officeDocument/2006/relationships/customXml" Target="../ink/ink927.xml"/><Relationship Id="rId54" Type="http://schemas.openxmlformats.org/officeDocument/2006/relationships/customXml" Target="../ink/ink814.xml"/><Relationship Id="rId75" Type="http://schemas.openxmlformats.org/officeDocument/2006/relationships/image" Target="../media/image914.png"/><Relationship Id="rId96" Type="http://schemas.openxmlformats.org/officeDocument/2006/relationships/customXml" Target="../ink/ink835.xml"/><Relationship Id="rId140" Type="http://schemas.openxmlformats.org/officeDocument/2006/relationships/customXml" Target="../ink/ink857.xml"/><Relationship Id="rId161" Type="http://schemas.openxmlformats.org/officeDocument/2006/relationships/image" Target="../media/image957.png"/><Relationship Id="rId182" Type="http://schemas.openxmlformats.org/officeDocument/2006/relationships/customXml" Target="../ink/ink878.xml"/><Relationship Id="rId217" Type="http://schemas.openxmlformats.org/officeDocument/2006/relationships/image" Target="../media/image985.png"/><Relationship Id="rId6" Type="http://schemas.openxmlformats.org/officeDocument/2006/relationships/customXml" Target="../ink/ink790.xml"/><Relationship Id="rId238" Type="http://schemas.openxmlformats.org/officeDocument/2006/relationships/customXml" Target="../ink/ink906.xml"/><Relationship Id="rId259" Type="http://schemas.openxmlformats.org/officeDocument/2006/relationships/image" Target="../media/image1006.png"/><Relationship Id="rId23" Type="http://schemas.openxmlformats.org/officeDocument/2006/relationships/image" Target="../media/image888.png"/><Relationship Id="rId119" Type="http://schemas.openxmlformats.org/officeDocument/2006/relationships/image" Target="../media/image936.png"/><Relationship Id="rId270" Type="http://schemas.openxmlformats.org/officeDocument/2006/relationships/customXml" Target="../ink/ink922.xml"/><Relationship Id="rId291" Type="http://schemas.openxmlformats.org/officeDocument/2006/relationships/image" Target="../media/image1022.png"/><Relationship Id="rId44" Type="http://schemas.openxmlformats.org/officeDocument/2006/relationships/customXml" Target="../ink/ink809.xml"/><Relationship Id="rId65" Type="http://schemas.openxmlformats.org/officeDocument/2006/relationships/image" Target="../media/image909.png"/><Relationship Id="rId86" Type="http://schemas.openxmlformats.org/officeDocument/2006/relationships/customXml" Target="../ink/ink830.xml"/><Relationship Id="rId130" Type="http://schemas.openxmlformats.org/officeDocument/2006/relationships/customXml" Target="../ink/ink852.xml"/><Relationship Id="rId151" Type="http://schemas.openxmlformats.org/officeDocument/2006/relationships/image" Target="../media/image952.png"/><Relationship Id="rId172" Type="http://schemas.openxmlformats.org/officeDocument/2006/relationships/customXml" Target="../ink/ink873.xml"/><Relationship Id="rId193" Type="http://schemas.openxmlformats.org/officeDocument/2006/relationships/image" Target="../media/image973.png"/><Relationship Id="rId207" Type="http://schemas.openxmlformats.org/officeDocument/2006/relationships/image" Target="../media/image980.png"/><Relationship Id="rId228" Type="http://schemas.openxmlformats.org/officeDocument/2006/relationships/customXml" Target="../ink/ink901.xml"/><Relationship Id="rId249" Type="http://schemas.openxmlformats.org/officeDocument/2006/relationships/image" Target="../media/image1001.png"/><Relationship Id="rId13" Type="http://schemas.openxmlformats.org/officeDocument/2006/relationships/image" Target="../media/image883.png"/><Relationship Id="rId109" Type="http://schemas.openxmlformats.org/officeDocument/2006/relationships/image" Target="../media/image931.png"/><Relationship Id="rId260" Type="http://schemas.openxmlformats.org/officeDocument/2006/relationships/customXml" Target="../ink/ink917.xml"/><Relationship Id="rId281" Type="http://schemas.openxmlformats.org/officeDocument/2006/relationships/image" Target="../media/image1017.png"/><Relationship Id="rId34" Type="http://schemas.openxmlformats.org/officeDocument/2006/relationships/customXml" Target="../ink/ink804.xml"/><Relationship Id="rId55" Type="http://schemas.openxmlformats.org/officeDocument/2006/relationships/image" Target="../media/image904.png"/><Relationship Id="rId76" Type="http://schemas.openxmlformats.org/officeDocument/2006/relationships/customXml" Target="../ink/ink825.xml"/><Relationship Id="rId97" Type="http://schemas.openxmlformats.org/officeDocument/2006/relationships/image" Target="../media/image925.png"/><Relationship Id="rId120" Type="http://schemas.openxmlformats.org/officeDocument/2006/relationships/customXml" Target="../ink/ink847.xml"/><Relationship Id="rId141" Type="http://schemas.openxmlformats.org/officeDocument/2006/relationships/image" Target="../media/image947.png"/><Relationship Id="rId7" Type="http://schemas.openxmlformats.org/officeDocument/2006/relationships/image" Target="../media/image880.png"/><Relationship Id="rId162" Type="http://schemas.openxmlformats.org/officeDocument/2006/relationships/customXml" Target="../ink/ink868.xml"/><Relationship Id="rId183" Type="http://schemas.openxmlformats.org/officeDocument/2006/relationships/image" Target="../media/image968.png"/><Relationship Id="rId218" Type="http://schemas.openxmlformats.org/officeDocument/2006/relationships/customXml" Target="../ink/ink896.xml"/><Relationship Id="rId239" Type="http://schemas.openxmlformats.org/officeDocument/2006/relationships/image" Target="../media/image996.png"/><Relationship Id="rId250" Type="http://schemas.openxmlformats.org/officeDocument/2006/relationships/customXml" Target="../ink/ink912.xml"/><Relationship Id="rId271" Type="http://schemas.openxmlformats.org/officeDocument/2006/relationships/image" Target="../media/image1012.png"/><Relationship Id="rId292" Type="http://schemas.openxmlformats.org/officeDocument/2006/relationships/customXml" Target="../ink/ink933.xml"/><Relationship Id="rId24" Type="http://schemas.openxmlformats.org/officeDocument/2006/relationships/customXml" Target="../ink/ink799.xml"/><Relationship Id="rId45" Type="http://schemas.openxmlformats.org/officeDocument/2006/relationships/image" Target="../media/image899.png"/><Relationship Id="rId66" Type="http://schemas.openxmlformats.org/officeDocument/2006/relationships/customXml" Target="../ink/ink820.xml"/><Relationship Id="rId87" Type="http://schemas.openxmlformats.org/officeDocument/2006/relationships/image" Target="../media/image920.png"/><Relationship Id="rId110" Type="http://schemas.openxmlformats.org/officeDocument/2006/relationships/customXml" Target="../ink/ink842.xml"/><Relationship Id="rId131" Type="http://schemas.openxmlformats.org/officeDocument/2006/relationships/image" Target="../media/image942.png"/><Relationship Id="rId152" Type="http://schemas.openxmlformats.org/officeDocument/2006/relationships/customXml" Target="../ink/ink863.xml"/><Relationship Id="rId173" Type="http://schemas.openxmlformats.org/officeDocument/2006/relationships/image" Target="../media/image963.png"/><Relationship Id="rId194" Type="http://schemas.openxmlformats.org/officeDocument/2006/relationships/customXml" Target="../ink/ink884.xml"/><Relationship Id="rId208" Type="http://schemas.openxmlformats.org/officeDocument/2006/relationships/customXml" Target="../ink/ink891.xml"/><Relationship Id="rId229" Type="http://schemas.openxmlformats.org/officeDocument/2006/relationships/image" Target="../media/image991.png"/><Relationship Id="rId240" Type="http://schemas.openxmlformats.org/officeDocument/2006/relationships/customXml" Target="../ink/ink907.xml"/><Relationship Id="rId261" Type="http://schemas.openxmlformats.org/officeDocument/2006/relationships/image" Target="../media/image1007.png"/><Relationship Id="rId14" Type="http://schemas.openxmlformats.org/officeDocument/2006/relationships/customXml" Target="../ink/ink794.xml"/><Relationship Id="rId35" Type="http://schemas.openxmlformats.org/officeDocument/2006/relationships/image" Target="../media/image894.png"/><Relationship Id="rId56" Type="http://schemas.openxmlformats.org/officeDocument/2006/relationships/customXml" Target="../ink/ink815.xml"/><Relationship Id="rId77" Type="http://schemas.openxmlformats.org/officeDocument/2006/relationships/image" Target="../media/image915.png"/><Relationship Id="rId100" Type="http://schemas.openxmlformats.org/officeDocument/2006/relationships/customXml" Target="../ink/ink837.xml"/><Relationship Id="rId282" Type="http://schemas.openxmlformats.org/officeDocument/2006/relationships/customXml" Target="../ink/ink928.xml"/><Relationship Id="rId8" Type="http://schemas.openxmlformats.org/officeDocument/2006/relationships/customXml" Target="../ink/ink791.xml"/><Relationship Id="rId98" Type="http://schemas.openxmlformats.org/officeDocument/2006/relationships/customXml" Target="../ink/ink836.xml"/><Relationship Id="rId121" Type="http://schemas.openxmlformats.org/officeDocument/2006/relationships/image" Target="../media/image937.png"/><Relationship Id="rId142" Type="http://schemas.openxmlformats.org/officeDocument/2006/relationships/customXml" Target="../ink/ink858.xml"/><Relationship Id="rId163" Type="http://schemas.openxmlformats.org/officeDocument/2006/relationships/image" Target="../media/image958.png"/><Relationship Id="rId184" Type="http://schemas.openxmlformats.org/officeDocument/2006/relationships/customXml" Target="../ink/ink879.xml"/><Relationship Id="rId219" Type="http://schemas.openxmlformats.org/officeDocument/2006/relationships/image" Target="../media/image986.png"/><Relationship Id="rId230" Type="http://schemas.openxmlformats.org/officeDocument/2006/relationships/customXml" Target="../ink/ink902.xml"/><Relationship Id="rId251" Type="http://schemas.openxmlformats.org/officeDocument/2006/relationships/image" Target="../media/image1002.png"/><Relationship Id="rId25" Type="http://schemas.openxmlformats.org/officeDocument/2006/relationships/image" Target="../media/image889.png"/><Relationship Id="rId46" Type="http://schemas.openxmlformats.org/officeDocument/2006/relationships/customXml" Target="../ink/ink810.xml"/><Relationship Id="rId67" Type="http://schemas.openxmlformats.org/officeDocument/2006/relationships/image" Target="../media/image910.png"/><Relationship Id="rId272" Type="http://schemas.openxmlformats.org/officeDocument/2006/relationships/customXml" Target="../ink/ink923.xml"/><Relationship Id="rId293" Type="http://schemas.openxmlformats.org/officeDocument/2006/relationships/image" Target="../media/image1023.png"/><Relationship Id="rId88" Type="http://schemas.openxmlformats.org/officeDocument/2006/relationships/customXml" Target="../ink/ink831.xml"/><Relationship Id="rId111" Type="http://schemas.openxmlformats.org/officeDocument/2006/relationships/image" Target="../media/image932.png"/><Relationship Id="rId132" Type="http://schemas.openxmlformats.org/officeDocument/2006/relationships/customXml" Target="../ink/ink853.xml"/><Relationship Id="rId153" Type="http://schemas.openxmlformats.org/officeDocument/2006/relationships/image" Target="../media/image953.png"/><Relationship Id="rId174" Type="http://schemas.openxmlformats.org/officeDocument/2006/relationships/customXml" Target="../ink/ink874.xml"/><Relationship Id="rId195" Type="http://schemas.openxmlformats.org/officeDocument/2006/relationships/image" Target="../media/image974.png"/><Relationship Id="rId209" Type="http://schemas.openxmlformats.org/officeDocument/2006/relationships/image" Target="../media/image981.png"/><Relationship Id="rId220" Type="http://schemas.openxmlformats.org/officeDocument/2006/relationships/customXml" Target="../ink/ink897.xml"/><Relationship Id="rId241" Type="http://schemas.openxmlformats.org/officeDocument/2006/relationships/image" Target="../media/image997.png"/><Relationship Id="rId15" Type="http://schemas.openxmlformats.org/officeDocument/2006/relationships/image" Target="../media/image884.png"/><Relationship Id="rId36" Type="http://schemas.openxmlformats.org/officeDocument/2006/relationships/customXml" Target="../ink/ink805.xml"/><Relationship Id="rId57" Type="http://schemas.openxmlformats.org/officeDocument/2006/relationships/image" Target="../media/image905.png"/><Relationship Id="rId262" Type="http://schemas.openxmlformats.org/officeDocument/2006/relationships/customXml" Target="../ink/ink918.xml"/><Relationship Id="rId283" Type="http://schemas.openxmlformats.org/officeDocument/2006/relationships/image" Target="../media/image1018.png"/><Relationship Id="rId78" Type="http://schemas.openxmlformats.org/officeDocument/2006/relationships/customXml" Target="../ink/ink826.xml"/><Relationship Id="rId99" Type="http://schemas.openxmlformats.org/officeDocument/2006/relationships/image" Target="../media/image926.png"/><Relationship Id="rId101" Type="http://schemas.openxmlformats.org/officeDocument/2006/relationships/image" Target="../media/image927.png"/><Relationship Id="rId122" Type="http://schemas.openxmlformats.org/officeDocument/2006/relationships/customXml" Target="../ink/ink848.xml"/><Relationship Id="rId143" Type="http://schemas.openxmlformats.org/officeDocument/2006/relationships/image" Target="../media/image948.png"/><Relationship Id="rId164" Type="http://schemas.openxmlformats.org/officeDocument/2006/relationships/customXml" Target="../ink/ink869.xml"/><Relationship Id="rId185" Type="http://schemas.openxmlformats.org/officeDocument/2006/relationships/image" Target="../media/image969.png"/><Relationship Id="rId9" Type="http://schemas.openxmlformats.org/officeDocument/2006/relationships/image" Target="../media/image881.png"/><Relationship Id="rId210" Type="http://schemas.openxmlformats.org/officeDocument/2006/relationships/customXml" Target="../ink/ink892.xml"/><Relationship Id="rId26" Type="http://schemas.openxmlformats.org/officeDocument/2006/relationships/customXml" Target="../ink/ink800.xml"/><Relationship Id="rId231" Type="http://schemas.openxmlformats.org/officeDocument/2006/relationships/image" Target="../media/image992.png"/><Relationship Id="rId252" Type="http://schemas.openxmlformats.org/officeDocument/2006/relationships/customXml" Target="../ink/ink913.xml"/><Relationship Id="rId273" Type="http://schemas.openxmlformats.org/officeDocument/2006/relationships/image" Target="../media/image1013.png"/><Relationship Id="rId47" Type="http://schemas.openxmlformats.org/officeDocument/2006/relationships/image" Target="../media/image900.png"/><Relationship Id="rId68" Type="http://schemas.openxmlformats.org/officeDocument/2006/relationships/customXml" Target="../ink/ink821.xml"/><Relationship Id="rId89" Type="http://schemas.openxmlformats.org/officeDocument/2006/relationships/image" Target="../media/image921.png"/><Relationship Id="rId112" Type="http://schemas.openxmlformats.org/officeDocument/2006/relationships/customXml" Target="../ink/ink843.xml"/><Relationship Id="rId133" Type="http://schemas.openxmlformats.org/officeDocument/2006/relationships/image" Target="../media/image943.png"/><Relationship Id="rId154" Type="http://schemas.openxmlformats.org/officeDocument/2006/relationships/customXml" Target="../ink/ink864.xml"/><Relationship Id="rId175" Type="http://schemas.openxmlformats.org/officeDocument/2006/relationships/image" Target="../media/image964.png"/><Relationship Id="rId196" Type="http://schemas.openxmlformats.org/officeDocument/2006/relationships/customXml" Target="../ink/ink885.xml"/><Relationship Id="rId200" Type="http://schemas.openxmlformats.org/officeDocument/2006/relationships/customXml" Target="../ink/ink887.xml"/><Relationship Id="rId16" Type="http://schemas.openxmlformats.org/officeDocument/2006/relationships/customXml" Target="../ink/ink795.xml"/><Relationship Id="rId221" Type="http://schemas.openxmlformats.org/officeDocument/2006/relationships/image" Target="../media/image987.png"/><Relationship Id="rId242" Type="http://schemas.openxmlformats.org/officeDocument/2006/relationships/customXml" Target="../ink/ink908.xml"/><Relationship Id="rId263" Type="http://schemas.openxmlformats.org/officeDocument/2006/relationships/image" Target="../media/image1008.png"/><Relationship Id="rId284" Type="http://schemas.openxmlformats.org/officeDocument/2006/relationships/customXml" Target="../ink/ink929.xml"/><Relationship Id="rId37" Type="http://schemas.openxmlformats.org/officeDocument/2006/relationships/image" Target="../media/image895.png"/><Relationship Id="rId58" Type="http://schemas.openxmlformats.org/officeDocument/2006/relationships/customXml" Target="../ink/ink816.xml"/><Relationship Id="rId79" Type="http://schemas.openxmlformats.org/officeDocument/2006/relationships/image" Target="../media/image916.png"/><Relationship Id="rId102" Type="http://schemas.openxmlformats.org/officeDocument/2006/relationships/customXml" Target="../ink/ink838.xml"/><Relationship Id="rId123" Type="http://schemas.openxmlformats.org/officeDocument/2006/relationships/image" Target="../media/image938.png"/><Relationship Id="rId144" Type="http://schemas.openxmlformats.org/officeDocument/2006/relationships/customXml" Target="../ink/ink859.xml"/><Relationship Id="rId90" Type="http://schemas.openxmlformats.org/officeDocument/2006/relationships/customXml" Target="../ink/ink832.xml"/><Relationship Id="rId165" Type="http://schemas.openxmlformats.org/officeDocument/2006/relationships/image" Target="../media/image959.png"/><Relationship Id="rId186" Type="http://schemas.openxmlformats.org/officeDocument/2006/relationships/customXml" Target="../ink/ink880.xml"/><Relationship Id="rId211" Type="http://schemas.openxmlformats.org/officeDocument/2006/relationships/image" Target="../media/image982.png"/><Relationship Id="rId232" Type="http://schemas.openxmlformats.org/officeDocument/2006/relationships/customXml" Target="../ink/ink903.xml"/><Relationship Id="rId253" Type="http://schemas.openxmlformats.org/officeDocument/2006/relationships/image" Target="../media/image1003.png"/><Relationship Id="rId274" Type="http://schemas.openxmlformats.org/officeDocument/2006/relationships/customXml" Target="../ink/ink924.xml"/><Relationship Id="rId27" Type="http://schemas.openxmlformats.org/officeDocument/2006/relationships/image" Target="../media/image890.png"/><Relationship Id="rId48" Type="http://schemas.openxmlformats.org/officeDocument/2006/relationships/customXml" Target="../ink/ink811.xml"/><Relationship Id="rId69" Type="http://schemas.openxmlformats.org/officeDocument/2006/relationships/image" Target="../media/image911.png"/><Relationship Id="rId113" Type="http://schemas.openxmlformats.org/officeDocument/2006/relationships/image" Target="../media/image933.png"/><Relationship Id="rId134" Type="http://schemas.openxmlformats.org/officeDocument/2006/relationships/customXml" Target="../ink/ink854.xml"/><Relationship Id="rId80" Type="http://schemas.openxmlformats.org/officeDocument/2006/relationships/customXml" Target="../ink/ink827.xml"/><Relationship Id="rId155" Type="http://schemas.openxmlformats.org/officeDocument/2006/relationships/image" Target="../media/image954.png"/><Relationship Id="rId176" Type="http://schemas.openxmlformats.org/officeDocument/2006/relationships/customXml" Target="../ink/ink875.xml"/><Relationship Id="rId197" Type="http://schemas.openxmlformats.org/officeDocument/2006/relationships/image" Target="../media/image975.png"/><Relationship Id="rId201" Type="http://schemas.openxmlformats.org/officeDocument/2006/relationships/image" Target="../media/image977.png"/><Relationship Id="rId222" Type="http://schemas.openxmlformats.org/officeDocument/2006/relationships/customXml" Target="../ink/ink898.xml"/><Relationship Id="rId243" Type="http://schemas.openxmlformats.org/officeDocument/2006/relationships/image" Target="../media/image998.png"/><Relationship Id="rId264" Type="http://schemas.openxmlformats.org/officeDocument/2006/relationships/customXml" Target="../ink/ink919.xml"/><Relationship Id="rId285" Type="http://schemas.openxmlformats.org/officeDocument/2006/relationships/image" Target="../media/image1019.png"/><Relationship Id="rId17" Type="http://schemas.openxmlformats.org/officeDocument/2006/relationships/image" Target="../media/image885.png"/><Relationship Id="rId38" Type="http://schemas.openxmlformats.org/officeDocument/2006/relationships/customXml" Target="../ink/ink806.xml"/><Relationship Id="rId59" Type="http://schemas.openxmlformats.org/officeDocument/2006/relationships/image" Target="../media/image906.png"/><Relationship Id="rId103" Type="http://schemas.openxmlformats.org/officeDocument/2006/relationships/image" Target="../media/image928.png"/><Relationship Id="rId124" Type="http://schemas.openxmlformats.org/officeDocument/2006/relationships/customXml" Target="../ink/ink849.xml"/><Relationship Id="rId70" Type="http://schemas.openxmlformats.org/officeDocument/2006/relationships/customXml" Target="../ink/ink822.xml"/><Relationship Id="rId91" Type="http://schemas.openxmlformats.org/officeDocument/2006/relationships/image" Target="../media/image922.png"/><Relationship Id="rId145" Type="http://schemas.openxmlformats.org/officeDocument/2006/relationships/image" Target="../media/image949.png"/><Relationship Id="rId166" Type="http://schemas.openxmlformats.org/officeDocument/2006/relationships/customXml" Target="../ink/ink870.xml"/><Relationship Id="rId187" Type="http://schemas.openxmlformats.org/officeDocument/2006/relationships/image" Target="../media/image970.png"/><Relationship Id="rId1" Type="http://schemas.openxmlformats.org/officeDocument/2006/relationships/slideLayout" Target="../slideLayouts/slideLayout4.xml"/><Relationship Id="rId212" Type="http://schemas.openxmlformats.org/officeDocument/2006/relationships/customXml" Target="../ink/ink893.xml"/><Relationship Id="rId233" Type="http://schemas.openxmlformats.org/officeDocument/2006/relationships/image" Target="../media/image993.png"/><Relationship Id="rId254" Type="http://schemas.openxmlformats.org/officeDocument/2006/relationships/customXml" Target="../ink/ink914.xml"/><Relationship Id="rId28" Type="http://schemas.openxmlformats.org/officeDocument/2006/relationships/customXml" Target="../ink/ink801.xml"/><Relationship Id="rId49" Type="http://schemas.openxmlformats.org/officeDocument/2006/relationships/image" Target="../media/image901.png"/><Relationship Id="rId114" Type="http://schemas.openxmlformats.org/officeDocument/2006/relationships/customXml" Target="../ink/ink844.xml"/><Relationship Id="rId275" Type="http://schemas.openxmlformats.org/officeDocument/2006/relationships/image" Target="../media/image1014.png"/><Relationship Id="rId60" Type="http://schemas.openxmlformats.org/officeDocument/2006/relationships/customXml" Target="../ink/ink817.xml"/><Relationship Id="rId81" Type="http://schemas.openxmlformats.org/officeDocument/2006/relationships/image" Target="../media/image917.png"/><Relationship Id="rId135" Type="http://schemas.openxmlformats.org/officeDocument/2006/relationships/image" Target="../media/image944.png"/><Relationship Id="rId156" Type="http://schemas.openxmlformats.org/officeDocument/2006/relationships/customXml" Target="../ink/ink865.xml"/><Relationship Id="rId177" Type="http://schemas.openxmlformats.org/officeDocument/2006/relationships/image" Target="../media/image965.png"/><Relationship Id="rId198" Type="http://schemas.openxmlformats.org/officeDocument/2006/relationships/customXml" Target="../ink/ink886.xml"/><Relationship Id="rId202" Type="http://schemas.openxmlformats.org/officeDocument/2006/relationships/customXml" Target="../ink/ink888.xml"/><Relationship Id="rId223" Type="http://schemas.openxmlformats.org/officeDocument/2006/relationships/image" Target="../media/image988.png"/><Relationship Id="rId244" Type="http://schemas.openxmlformats.org/officeDocument/2006/relationships/customXml" Target="../ink/ink909.xml"/><Relationship Id="rId18" Type="http://schemas.openxmlformats.org/officeDocument/2006/relationships/customXml" Target="../ink/ink796.xml"/><Relationship Id="rId39" Type="http://schemas.openxmlformats.org/officeDocument/2006/relationships/image" Target="../media/image896.png"/><Relationship Id="rId265" Type="http://schemas.openxmlformats.org/officeDocument/2006/relationships/image" Target="../media/image1009.png"/><Relationship Id="rId286" Type="http://schemas.openxmlformats.org/officeDocument/2006/relationships/customXml" Target="../ink/ink930.xml"/><Relationship Id="rId50" Type="http://schemas.openxmlformats.org/officeDocument/2006/relationships/customXml" Target="../ink/ink812.xml"/><Relationship Id="rId104" Type="http://schemas.openxmlformats.org/officeDocument/2006/relationships/customXml" Target="../ink/ink839.xml"/><Relationship Id="rId125" Type="http://schemas.openxmlformats.org/officeDocument/2006/relationships/image" Target="../media/image939.png"/><Relationship Id="rId146" Type="http://schemas.openxmlformats.org/officeDocument/2006/relationships/customXml" Target="../ink/ink860.xml"/><Relationship Id="rId167" Type="http://schemas.openxmlformats.org/officeDocument/2006/relationships/image" Target="../media/image960.png"/><Relationship Id="rId188" Type="http://schemas.openxmlformats.org/officeDocument/2006/relationships/customXml" Target="../ink/ink881.xml"/><Relationship Id="rId71" Type="http://schemas.openxmlformats.org/officeDocument/2006/relationships/image" Target="../media/image912.png"/><Relationship Id="rId92" Type="http://schemas.openxmlformats.org/officeDocument/2006/relationships/customXml" Target="../ink/ink833.xml"/><Relationship Id="rId213" Type="http://schemas.openxmlformats.org/officeDocument/2006/relationships/image" Target="../media/image983.png"/><Relationship Id="rId234" Type="http://schemas.openxmlformats.org/officeDocument/2006/relationships/customXml" Target="../ink/ink904.xml"/><Relationship Id="rId2" Type="http://schemas.openxmlformats.org/officeDocument/2006/relationships/customXml" Target="../ink/ink788.xml"/><Relationship Id="rId29" Type="http://schemas.openxmlformats.org/officeDocument/2006/relationships/image" Target="../media/image891.png"/><Relationship Id="rId255" Type="http://schemas.openxmlformats.org/officeDocument/2006/relationships/image" Target="../media/image1004.png"/><Relationship Id="rId276" Type="http://schemas.openxmlformats.org/officeDocument/2006/relationships/customXml" Target="../ink/ink925.xml"/><Relationship Id="rId40" Type="http://schemas.openxmlformats.org/officeDocument/2006/relationships/customXml" Target="../ink/ink807.xml"/><Relationship Id="rId115" Type="http://schemas.openxmlformats.org/officeDocument/2006/relationships/image" Target="../media/image934.png"/><Relationship Id="rId136" Type="http://schemas.openxmlformats.org/officeDocument/2006/relationships/customXml" Target="../ink/ink855.xml"/><Relationship Id="rId157" Type="http://schemas.openxmlformats.org/officeDocument/2006/relationships/image" Target="../media/image955.png"/><Relationship Id="rId178" Type="http://schemas.openxmlformats.org/officeDocument/2006/relationships/customXml" Target="../ink/ink876.xml"/><Relationship Id="rId61" Type="http://schemas.openxmlformats.org/officeDocument/2006/relationships/image" Target="../media/image907.png"/><Relationship Id="rId82" Type="http://schemas.openxmlformats.org/officeDocument/2006/relationships/customXml" Target="../ink/ink828.xml"/><Relationship Id="rId199" Type="http://schemas.openxmlformats.org/officeDocument/2006/relationships/image" Target="../media/image976.png"/><Relationship Id="rId203" Type="http://schemas.openxmlformats.org/officeDocument/2006/relationships/image" Target="../media/image978.png"/><Relationship Id="rId19" Type="http://schemas.openxmlformats.org/officeDocument/2006/relationships/image" Target="../media/image886.png"/><Relationship Id="rId224" Type="http://schemas.openxmlformats.org/officeDocument/2006/relationships/customXml" Target="../ink/ink899.xml"/><Relationship Id="rId245" Type="http://schemas.openxmlformats.org/officeDocument/2006/relationships/image" Target="../media/image999.png"/><Relationship Id="rId266" Type="http://schemas.openxmlformats.org/officeDocument/2006/relationships/customXml" Target="../ink/ink920.xml"/><Relationship Id="rId287" Type="http://schemas.openxmlformats.org/officeDocument/2006/relationships/image" Target="../media/image1020.png"/><Relationship Id="rId30" Type="http://schemas.openxmlformats.org/officeDocument/2006/relationships/customXml" Target="../ink/ink802.xml"/><Relationship Id="rId105" Type="http://schemas.openxmlformats.org/officeDocument/2006/relationships/image" Target="../media/image929.png"/><Relationship Id="rId126" Type="http://schemas.openxmlformats.org/officeDocument/2006/relationships/customXml" Target="../ink/ink850.xml"/><Relationship Id="rId147" Type="http://schemas.openxmlformats.org/officeDocument/2006/relationships/image" Target="../media/image950.png"/><Relationship Id="rId168" Type="http://schemas.openxmlformats.org/officeDocument/2006/relationships/customXml" Target="../ink/ink871.xml"/><Relationship Id="rId51" Type="http://schemas.openxmlformats.org/officeDocument/2006/relationships/image" Target="../media/image902.png"/><Relationship Id="rId72" Type="http://schemas.openxmlformats.org/officeDocument/2006/relationships/customXml" Target="../ink/ink823.xml"/><Relationship Id="rId93" Type="http://schemas.openxmlformats.org/officeDocument/2006/relationships/image" Target="../media/image923.png"/><Relationship Id="rId189" Type="http://schemas.openxmlformats.org/officeDocument/2006/relationships/image" Target="../media/image971.png"/><Relationship Id="rId3" Type="http://schemas.openxmlformats.org/officeDocument/2006/relationships/image" Target="../media/image879.png"/><Relationship Id="rId214" Type="http://schemas.openxmlformats.org/officeDocument/2006/relationships/customXml" Target="../ink/ink894.xml"/><Relationship Id="rId235" Type="http://schemas.openxmlformats.org/officeDocument/2006/relationships/image" Target="../media/image994.png"/><Relationship Id="rId256" Type="http://schemas.openxmlformats.org/officeDocument/2006/relationships/customXml" Target="../ink/ink915.xml"/><Relationship Id="rId277" Type="http://schemas.openxmlformats.org/officeDocument/2006/relationships/image" Target="../media/image1015.png"/><Relationship Id="rId116" Type="http://schemas.openxmlformats.org/officeDocument/2006/relationships/customXml" Target="../ink/ink845.xml"/><Relationship Id="rId137" Type="http://schemas.openxmlformats.org/officeDocument/2006/relationships/image" Target="../media/image945.png"/><Relationship Id="rId158" Type="http://schemas.openxmlformats.org/officeDocument/2006/relationships/customXml" Target="../ink/ink866.xml"/><Relationship Id="rId20" Type="http://schemas.openxmlformats.org/officeDocument/2006/relationships/customXml" Target="../ink/ink797.xml"/><Relationship Id="rId41" Type="http://schemas.openxmlformats.org/officeDocument/2006/relationships/image" Target="../media/image897.png"/><Relationship Id="rId62" Type="http://schemas.openxmlformats.org/officeDocument/2006/relationships/customXml" Target="../ink/ink818.xml"/><Relationship Id="rId83" Type="http://schemas.openxmlformats.org/officeDocument/2006/relationships/image" Target="../media/image918.png"/><Relationship Id="rId179" Type="http://schemas.openxmlformats.org/officeDocument/2006/relationships/image" Target="../media/image966.png"/><Relationship Id="rId190" Type="http://schemas.openxmlformats.org/officeDocument/2006/relationships/customXml" Target="../ink/ink882.xml"/><Relationship Id="rId204" Type="http://schemas.openxmlformats.org/officeDocument/2006/relationships/customXml" Target="../ink/ink889.xml"/><Relationship Id="rId225" Type="http://schemas.openxmlformats.org/officeDocument/2006/relationships/image" Target="../media/image989.png"/><Relationship Id="rId246" Type="http://schemas.openxmlformats.org/officeDocument/2006/relationships/customXml" Target="../ink/ink910.xml"/><Relationship Id="rId267" Type="http://schemas.openxmlformats.org/officeDocument/2006/relationships/image" Target="../media/image1010.png"/><Relationship Id="rId288" Type="http://schemas.openxmlformats.org/officeDocument/2006/relationships/customXml" Target="../ink/ink931.xml"/><Relationship Id="rId106" Type="http://schemas.openxmlformats.org/officeDocument/2006/relationships/customXml" Target="../ink/ink840.xml"/><Relationship Id="rId127" Type="http://schemas.openxmlformats.org/officeDocument/2006/relationships/image" Target="../media/image940.png"/><Relationship Id="rId10" Type="http://schemas.openxmlformats.org/officeDocument/2006/relationships/customXml" Target="../ink/ink792.xml"/><Relationship Id="rId31" Type="http://schemas.openxmlformats.org/officeDocument/2006/relationships/image" Target="../media/image892.png"/><Relationship Id="rId52" Type="http://schemas.openxmlformats.org/officeDocument/2006/relationships/customXml" Target="../ink/ink813.xml"/><Relationship Id="rId73" Type="http://schemas.openxmlformats.org/officeDocument/2006/relationships/image" Target="../media/image913.png"/><Relationship Id="rId94" Type="http://schemas.openxmlformats.org/officeDocument/2006/relationships/customXml" Target="../ink/ink834.xml"/><Relationship Id="rId148" Type="http://schemas.openxmlformats.org/officeDocument/2006/relationships/customXml" Target="../ink/ink861.xml"/><Relationship Id="rId169" Type="http://schemas.openxmlformats.org/officeDocument/2006/relationships/image" Target="../media/image961.png"/><Relationship Id="rId4" Type="http://schemas.openxmlformats.org/officeDocument/2006/relationships/customXml" Target="../ink/ink789.xml"/><Relationship Id="rId180" Type="http://schemas.openxmlformats.org/officeDocument/2006/relationships/customXml" Target="../ink/ink877.xml"/><Relationship Id="rId215" Type="http://schemas.openxmlformats.org/officeDocument/2006/relationships/image" Target="../media/image984.png"/><Relationship Id="rId236" Type="http://schemas.openxmlformats.org/officeDocument/2006/relationships/customXml" Target="../ink/ink905.xml"/><Relationship Id="rId257" Type="http://schemas.openxmlformats.org/officeDocument/2006/relationships/image" Target="../media/image1005.png"/><Relationship Id="rId278" Type="http://schemas.openxmlformats.org/officeDocument/2006/relationships/customXml" Target="../ink/ink926.xml"/><Relationship Id="rId42" Type="http://schemas.openxmlformats.org/officeDocument/2006/relationships/customXml" Target="../ink/ink808.xml"/><Relationship Id="rId84" Type="http://schemas.openxmlformats.org/officeDocument/2006/relationships/customXml" Target="../ink/ink829.xml"/><Relationship Id="rId138" Type="http://schemas.openxmlformats.org/officeDocument/2006/relationships/customXml" Target="../ink/ink856.xml"/><Relationship Id="rId191" Type="http://schemas.openxmlformats.org/officeDocument/2006/relationships/image" Target="../media/image972.png"/><Relationship Id="rId205" Type="http://schemas.openxmlformats.org/officeDocument/2006/relationships/image" Target="../media/image979.png"/><Relationship Id="rId247" Type="http://schemas.openxmlformats.org/officeDocument/2006/relationships/image" Target="../media/image1000.png"/><Relationship Id="rId107" Type="http://schemas.openxmlformats.org/officeDocument/2006/relationships/image" Target="../media/image930.png"/><Relationship Id="rId289" Type="http://schemas.openxmlformats.org/officeDocument/2006/relationships/image" Target="../media/image1021.png"/><Relationship Id="rId11" Type="http://schemas.openxmlformats.org/officeDocument/2006/relationships/image" Target="../media/image882.png"/><Relationship Id="rId53" Type="http://schemas.openxmlformats.org/officeDocument/2006/relationships/image" Target="../media/image903.png"/><Relationship Id="rId149" Type="http://schemas.openxmlformats.org/officeDocument/2006/relationships/image" Target="../media/image951.png"/><Relationship Id="rId95" Type="http://schemas.openxmlformats.org/officeDocument/2006/relationships/image" Target="../media/image924.png"/><Relationship Id="rId160" Type="http://schemas.openxmlformats.org/officeDocument/2006/relationships/customXml" Target="../ink/ink867.xml"/><Relationship Id="rId216" Type="http://schemas.openxmlformats.org/officeDocument/2006/relationships/customXml" Target="../ink/ink895.xml"/><Relationship Id="rId258" Type="http://schemas.openxmlformats.org/officeDocument/2006/relationships/customXml" Target="../ink/ink916.xml"/><Relationship Id="rId22" Type="http://schemas.openxmlformats.org/officeDocument/2006/relationships/customXml" Target="../ink/ink798.xml"/><Relationship Id="rId64" Type="http://schemas.openxmlformats.org/officeDocument/2006/relationships/customXml" Target="../ink/ink819.xml"/><Relationship Id="rId118" Type="http://schemas.openxmlformats.org/officeDocument/2006/relationships/customXml" Target="../ink/ink846.xml"/><Relationship Id="rId171" Type="http://schemas.openxmlformats.org/officeDocument/2006/relationships/image" Target="../media/image962.png"/><Relationship Id="rId227" Type="http://schemas.openxmlformats.org/officeDocument/2006/relationships/image" Target="../media/image990.png"/><Relationship Id="rId269" Type="http://schemas.openxmlformats.org/officeDocument/2006/relationships/image" Target="../media/image1011.png"/></Relationships>
</file>

<file path=ppt/slides/_rels/slide65.xml.rels><?xml version="1.0" encoding="UTF-8" standalone="yes"?>
<Relationships xmlns="http://schemas.openxmlformats.org/package/2006/relationships"><Relationship Id="rId3" Type="http://schemas.openxmlformats.org/officeDocument/2006/relationships/image" Target="../media/image532.emf"/><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25.png"/><Relationship Id="rId2" Type="http://schemas.openxmlformats.org/officeDocument/2006/relationships/image" Target="../media/image1024.png"/><Relationship Id="rId1" Type="http://schemas.openxmlformats.org/officeDocument/2006/relationships/slideLayout" Target="../slideLayouts/slideLayout5.xml"/><Relationship Id="rId5" Type="http://schemas.openxmlformats.org/officeDocument/2006/relationships/image" Target="../media/image1027.emf"/><Relationship Id="rId4" Type="http://schemas.openxmlformats.org/officeDocument/2006/relationships/image" Target="../media/image1026.emf"/></Relationships>
</file>

<file path=ppt/slides/_rels/slide67.xml.rels><?xml version="1.0" encoding="UTF-8" standalone="yes"?>
<Relationships xmlns="http://schemas.openxmlformats.org/package/2006/relationships"><Relationship Id="rId3" Type="http://schemas.openxmlformats.org/officeDocument/2006/relationships/image" Target="../media/image1029.png"/><Relationship Id="rId2" Type="http://schemas.openxmlformats.org/officeDocument/2006/relationships/image" Target="../media/image102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image" Target="../media/image1030.png"/><Relationship Id="rId1" Type="http://schemas.openxmlformats.org/officeDocument/2006/relationships/slideLayout" Target="../slideLayouts/slideLayout5.xml"/><Relationship Id="rId6" Type="http://schemas.openxmlformats.org/officeDocument/2006/relationships/image" Target="../media/image1034.png"/><Relationship Id="rId5" Type="http://schemas.openxmlformats.org/officeDocument/2006/relationships/image" Target="../media/image1033.png"/><Relationship Id="rId4" Type="http://schemas.openxmlformats.org/officeDocument/2006/relationships/image" Target="../media/image1032.png"/></Relationships>
</file>

<file path=ppt/slides/_rels/slide69.xml.rels><?xml version="1.0" encoding="UTF-8" standalone="yes"?>
<Relationships xmlns="http://schemas.openxmlformats.org/package/2006/relationships"><Relationship Id="rId2" Type="http://schemas.openxmlformats.org/officeDocument/2006/relationships/image" Target="../media/image103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37.png"/><Relationship Id="rId2" Type="http://schemas.openxmlformats.org/officeDocument/2006/relationships/image" Target="../media/image1036.emf"/><Relationship Id="rId1" Type="http://schemas.openxmlformats.org/officeDocument/2006/relationships/slideLayout" Target="../slideLayouts/slideLayout4.xml"/><Relationship Id="rId4" Type="http://schemas.openxmlformats.org/officeDocument/2006/relationships/image" Target="../media/image1038.emf"/></Relationships>
</file>

<file path=ppt/slides/_rels/slide71.xml.rels><?xml version="1.0" encoding="UTF-8" standalone="yes"?>
<Relationships xmlns="http://schemas.openxmlformats.org/package/2006/relationships"><Relationship Id="rId2" Type="http://schemas.openxmlformats.org/officeDocument/2006/relationships/image" Target="../media/image103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40.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042.emf"/><Relationship Id="rId2" Type="http://schemas.openxmlformats.org/officeDocument/2006/relationships/image" Target="../media/image1041.emf"/><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044.png"/><Relationship Id="rId2" Type="http://schemas.openxmlformats.org/officeDocument/2006/relationships/image" Target="../media/image1043.emf"/><Relationship Id="rId1" Type="http://schemas.openxmlformats.org/officeDocument/2006/relationships/slideLayout" Target="../slideLayouts/slideLayout5.xml"/><Relationship Id="rId4" Type="http://schemas.openxmlformats.org/officeDocument/2006/relationships/image" Target="../media/image1045.svg"/></Relationships>
</file>

<file path=ppt/slides/_rels/slide76.xml.rels><?xml version="1.0" encoding="UTF-8" standalone="yes"?>
<Relationships xmlns="http://schemas.openxmlformats.org/package/2006/relationships"><Relationship Id="rId2" Type="http://schemas.openxmlformats.org/officeDocument/2006/relationships/image" Target="../media/image1046.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048.emf"/><Relationship Id="rId2" Type="http://schemas.openxmlformats.org/officeDocument/2006/relationships/image" Target="../media/image1047.emf"/><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049.emf"/><Relationship Id="rId2" Type="http://schemas.openxmlformats.org/officeDocument/2006/relationships/image" Target="../media/image1047.emf"/><Relationship Id="rId1" Type="http://schemas.openxmlformats.org/officeDocument/2006/relationships/slideLayout" Target="../slideLayouts/slideLayout5.xml"/><Relationship Id="rId4" Type="http://schemas.openxmlformats.org/officeDocument/2006/relationships/image" Target="../media/image1050.emf"/></Relationships>
</file>

<file path=ppt/slides/_rels/slide79.xml.rels><?xml version="1.0" encoding="UTF-8" standalone="yes"?>
<Relationships xmlns="http://schemas.openxmlformats.org/package/2006/relationships"><Relationship Id="rId2" Type="http://schemas.openxmlformats.org/officeDocument/2006/relationships/image" Target="../media/image105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53.emf"/><Relationship Id="rId2" Type="http://schemas.openxmlformats.org/officeDocument/2006/relationships/image" Target="../media/image1052.emf"/><Relationship Id="rId1" Type="http://schemas.openxmlformats.org/officeDocument/2006/relationships/slideLayout" Target="../slideLayouts/slideLayout5.xml"/><Relationship Id="rId5" Type="http://schemas.openxmlformats.org/officeDocument/2006/relationships/image" Target="../media/image1055.png"/><Relationship Id="rId4" Type="http://schemas.openxmlformats.org/officeDocument/2006/relationships/image" Target="../media/image1054.emf"/></Relationships>
</file>

<file path=ppt/slides/_rels/slide81.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image" Target="../media/image105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058.emf"/><Relationship Id="rId7" Type="http://schemas.openxmlformats.org/officeDocument/2006/relationships/image" Target="../media/image1045.svg"/><Relationship Id="rId2" Type="http://schemas.openxmlformats.org/officeDocument/2006/relationships/image" Target="../media/image1057.emf"/><Relationship Id="rId1" Type="http://schemas.openxmlformats.org/officeDocument/2006/relationships/slideLayout" Target="../slideLayouts/slideLayout5.xml"/><Relationship Id="rId6" Type="http://schemas.openxmlformats.org/officeDocument/2006/relationships/image" Target="../media/image1044.png"/><Relationship Id="rId5" Type="http://schemas.openxmlformats.org/officeDocument/2006/relationships/image" Target="../media/image1060.png"/><Relationship Id="rId4" Type="http://schemas.openxmlformats.org/officeDocument/2006/relationships/image" Target="../media/image1059.emf"/></Relationships>
</file>

<file path=ppt/slides/_rels/slide83.xml.rels><?xml version="1.0" encoding="UTF-8" standalone="yes"?>
<Relationships xmlns="http://schemas.openxmlformats.org/package/2006/relationships"><Relationship Id="rId3" Type="http://schemas.openxmlformats.org/officeDocument/2006/relationships/image" Target="../media/image1062.emf"/><Relationship Id="rId2" Type="http://schemas.openxmlformats.org/officeDocument/2006/relationships/image" Target="../media/image1061.emf"/><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64.png"/><Relationship Id="rId2" Type="http://schemas.openxmlformats.org/officeDocument/2006/relationships/image" Target="../media/image1063.emf"/><Relationship Id="rId1" Type="http://schemas.openxmlformats.org/officeDocument/2006/relationships/slideLayout" Target="../slideLayouts/slideLayout5.xml"/><Relationship Id="rId4" Type="http://schemas.openxmlformats.org/officeDocument/2006/relationships/image" Target="../media/image10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67.png"/><Relationship Id="rId7" Type="http://schemas.openxmlformats.org/officeDocument/2006/relationships/image" Target="../media/image1045.svg"/><Relationship Id="rId2" Type="http://schemas.openxmlformats.org/officeDocument/2006/relationships/image" Target="../media/image1066.png"/><Relationship Id="rId1" Type="http://schemas.openxmlformats.org/officeDocument/2006/relationships/slideLayout" Target="../slideLayouts/slideLayout5.xml"/><Relationship Id="rId6" Type="http://schemas.openxmlformats.org/officeDocument/2006/relationships/image" Target="../media/image1044.png"/><Relationship Id="rId5" Type="http://schemas.openxmlformats.org/officeDocument/2006/relationships/image" Target="../media/image1069.svg"/><Relationship Id="rId4" Type="http://schemas.openxmlformats.org/officeDocument/2006/relationships/image" Target="../media/image1068.png"/></Relationships>
</file>

<file path=ppt/slides/_rels/slide87.xml.rels><?xml version="1.0" encoding="UTF-8" standalone="yes"?>
<Relationships xmlns="http://schemas.openxmlformats.org/package/2006/relationships"><Relationship Id="rId3" Type="http://schemas.openxmlformats.org/officeDocument/2006/relationships/image" Target="../media/image1071.emf"/><Relationship Id="rId2" Type="http://schemas.openxmlformats.org/officeDocument/2006/relationships/image" Target="../media/image1070.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072.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74.gif"/><Relationship Id="rId2" Type="http://schemas.openxmlformats.org/officeDocument/2006/relationships/image" Target="../media/image107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076.emf"/><Relationship Id="rId2" Type="http://schemas.openxmlformats.org/officeDocument/2006/relationships/image" Target="../media/image107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078.png"/><Relationship Id="rId2" Type="http://schemas.openxmlformats.org/officeDocument/2006/relationships/image" Target="../media/image1077.png"/><Relationship Id="rId1" Type="http://schemas.openxmlformats.org/officeDocument/2006/relationships/slideLayout" Target="../slideLayouts/slideLayout5.xml"/><Relationship Id="rId5" Type="http://schemas.openxmlformats.org/officeDocument/2006/relationships/image" Target="../media/image1080.emf"/><Relationship Id="rId4" Type="http://schemas.openxmlformats.org/officeDocument/2006/relationships/image" Target="../media/image10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082.emf"/><Relationship Id="rId2" Type="http://schemas.openxmlformats.org/officeDocument/2006/relationships/image" Target="../media/image1081.emf"/><Relationship Id="rId1" Type="http://schemas.openxmlformats.org/officeDocument/2006/relationships/slideLayout" Target="../slideLayouts/slideLayout5.xml"/><Relationship Id="rId5" Type="http://schemas.openxmlformats.org/officeDocument/2006/relationships/image" Target="../media/image1084.emf"/><Relationship Id="rId4" Type="http://schemas.openxmlformats.org/officeDocument/2006/relationships/image" Target="../media/image1083.emf"/></Relationships>
</file>

<file path=ppt/slides/_rels/slide94.xml.rels><?xml version="1.0" encoding="UTF-8" standalone="yes"?>
<Relationships xmlns="http://schemas.openxmlformats.org/package/2006/relationships"><Relationship Id="rId3" Type="http://schemas.openxmlformats.org/officeDocument/2006/relationships/image" Target="../media/image1086.png"/><Relationship Id="rId2" Type="http://schemas.openxmlformats.org/officeDocument/2006/relationships/image" Target="../media/image1085.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88.emf"/><Relationship Id="rId2" Type="http://schemas.openxmlformats.org/officeDocument/2006/relationships/image" Target="../media/image1087.emf"/><Relationship Id="rId1" Type="http://schemas.openxmlformats.org/officeDocument/2006/relationships/slideLayout" Target="../slideLayouts/slideLayout5.xml"/><Relationship Id="rId6" Type="http://schemas.openxmlformats.org/officeDocument/2006/relationships/image" Target="../media/image1091.png"/><Relationship Id="rId5" Type="http://schemas.openxmlformats.org/officeDocument/2006/relationships/image" Target="../media/image1090.emf"/><Relationship Id="rId4" Type="http://schemas.openxmlformats.org/officeDocument/2006/relationships/image" Target="../media/image1089.emf"/></Relationships>
</file>

<file path=ppt/slides/_rels/slide96.xml.rels><?xml version="1.0" encoding="UTF-8" standalone="yes"?>
<Relationships xmlns="http://schemas.openxmlformats.org/package/2006/relationships"><Relationship Id="rId3" Type="http://schemas.openxmlformats.org/officeDocument/2006/relationships/image" Target="../media/image1093.png"/><Relationship Id="rId2" Type="http://schemas.openxmlformats.org/officeDocument/2006/relationships/image" Target="../media/image1092.png"/><Relationship Id="rId1" Type="http://schemas.openxmlformats.org/officeDocument/2006/relationships/slideLayout" Target="../slideLayouts/slideLayout5.xml"/><Relationship Id="rId5" Type="http://schemas.openxmlformats.org/officeDocument/2006/relationships/image" Target="../media/image1095.emf"/><Relationship Id="rId4" Type="http://schemas.openxmlformats.org/officeDocument/2006/relationships/image" Target="../media/image1094.emf"/></Relationships>
</file>

<file path=ppt/slides/_rels/slide97.xml.rels><?xml version="1.0" encoding="UTF-8" standalone="yes"?>
<Relationships xmlns="http://schemas.openxmlformats.org/package/2006/relationships"><Relationship Id="rId8" Type="http://schemas.openxmlformats.org/officeDocument/2006/relationships/image" Target="../media/image1102.emf"/><Relationship Id="rId3" Type="http://schemas.openxmlformats.org/officeDocument/2006/relationships/image" Target="../media/image1097.emf"/><Relationship Id="rId7" Type="http://schemas.openxmlformats.org/officeDocument/2006/relationships/image" Target="../media/image1101.emf"/><Relationship Id="rId2" Type="http://schemas.openxmlformats.org/officeDocument/2006/relationships/image" Target="../media/image1096.emf"/><Relationship Id="rId1" Type="http://schemas.openxmlformats.org/officeDocument/2006/relationships/slideLayout" Target="../slideLayouts/slideLayout5.xml"/><Relationship Id="rId6" Type="http://schemas.openxmlformats.org/officeDocument/2006/relationships/image" Target="../media/image1100.emf"/><Relationship Id="rId5" Type="http://schemas.openxmlformats.org/officeDocument/2006/relationships/image" Target="../media/image1099.emf"/><Relationship Id="rId4" Type="http://schemas.openxmlformats.org/officeDocument/2006/relationships/image" Target="../media/image1098.png"/></Relationships>
</file>

<file path=ppt/slides/_rels/slide98.xml.rels><?xml version="1.0" encoding="UTF-8" standalone="yes"?>
<Relationships xmlns="http://schemas.openxmlformats.org/package/2006/relationships"><Relationship Id="rId3" Type="http://schemas.openxmlformats.org/officeDocument/2006/relationships/image" Target="../media/image1104.png"/><Relationship Id="rId2" Type="http://schemas.openxmlformats.org/officeDocument/2006/relationships/image" Target="../media/image1103.em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34950" y="1794566"/>
            <a:ext cx="7741082" cy="644730"/>
          </a:xfrm>
        </p:spPr>
        <p:txBody>
          <a:bodyPr/>
          <a:lstStyle/>
          <a:p>
            <a:r>
              <a:rPr lang="es-ES" altLang="es-ES" dirty="0"/>
              <a:t>Tecnología de Computadores</a:t>
            </a:r>
            <a:br>
              <a:rPr lang="es-ES" altLang="es-ES" dirty="0"/>
            </a:br>
            <a:endParaRPr lang="es-ES" dirty="0"/>
          </a:p>
        </p:txBody>
      </p:sp>
      <p:sp>
        <p:nvSpPr>
          <p:cNvPr id="4" name="Text Box 2"/>
          <p:cNvSpPr txBox="1">
            <a:spLocks noChangeArrowheads="1"/>
          </p:cNvSpPr>
          <p:nvPr/>
        </p:nvSpPr>
        <p:spPr bwMode="auto">
          <a:xfrm>
            <a:off x="336550" y="2313675"/>
            <a:ext cx="6946900" cy="112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ea typeface="Microsoft YaHei" charset="-122"/>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charset="0"/>
                <a:ea typeface="Microsoft YaHei" charset="-122"/>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Microsoft YaHei" charset="-122"/>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5pPr>
            <a:lvl6pPr marL="25146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6pPr>
            <a:lvl7pPr marL="29718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7pPr>
            <a:lvl8pPr marL="34290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8pPr>
            <a:lvl9pPr marL="38862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9pPr>
          </a:lstStyle>
          <a:p>
            <a:pPr eaLnBrk="1" hangingPunct="1">
              <a:spcBef>
                <a:spcPts val="850"/>
              </a:spcBef>
              <a:buSzPct val="75000"/>
            </a:pPr>
            <a:r>
              <a:rPr lang="es-ES" sz="3400" dirty="0">
                <a:solidFill>
                  <a:srgbClr val="898989"/>
                </a:solidFill>
              </a:rPr>
              <a:t>Tema 1: Teoría básica de circuitos</a:t>
            </a:r>
            <a:endParaRPr lang="es-ES" altLang="es-ES" sz="3400" dirty="0">
              <a:solidFill>
                <a:srgbClr val="898989"/>
              </a:solidFill>
            </a:endParaRPr>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36CC615-D3F7-4234-965C-09A414BDCE60}"/>
              </a:ext>
            </a:extLst>
          </p:cNvPr>
          <p:cNvSpPr>
            <a:spLocks noGrp="1"/>
          </p:cNvSpPr>
          <p:nvPr>
            <p:ph type="title"/>
          </p:nvPr>
        </p:nvSpPr>
        <p:spPr/>
        <p:txBody>
          <a:bodyPr/>
          <a:lstStyle/>
          <a:p>
            <a:r>
              <a:rPr lang="es-ES" dirty="0"/>
              <a:t>Enlace iónico</a:t>
            </a:r>
          </a:p>
        </p:txBody>
      </p:sp>
      <p:sp>
        <p:nvSpPr>
          <p:cNvPr id="4" name="Marcador de texto 3">
            <a:extLst>
              <a:ext uri="{FF2B5EF4-FFF2-40B4-BE49-F238E27FC236}">
                <a16:creationId xmlns:a16="http://schemas.microsoft.com/office/drawing/2014/main" id="{DCEFE84C-FF29-412A-B519-548C141135EB}"/>
              </a:ext>
            </a:extLst>
          </p:cNvPr>
          <p:cNvSpPr>
            <a:spLocks noGrp="1"/>
          </p:cNvSpPr>
          <p:nvPr>
            <p:ph type="body" sz="quarter" idx="10"/>
          </p:nvPr>
        </p:nvSpPr>
        <p:spPr>
          <a:xfrm>
            <a:off x="437766" y="1060450"/>
            <a:ext cx="8345488" cy="1598613"/>
          </a:xfrm>
        </p:spPr>
        <p:txBody>
          <a:bodyPr/>
          <a:lstStyle/>
          <a:p>
            <a:pPr algn="just"/>
            <a:r>
              <a:rPr lang="es-ES" sz="1400" dirty="0">
                <a:latin typeface="Arial" panose="020B0604020202020204" pitchFamily="34" charset="0"/>
                <a:ea typeface="Times New Roman" panose="02020603050405020304" pitchFamily="18" charset="0"/>
                <a:cs typeface="Times New Roman" panose="02020603050405020304" pitchFamily="18" charset="0"/>
              </a:rPr>
              <a:t>G</a:t>
            </a:r>
            <a:r>
              <a:rPr lang="es-ES" sz="1400" dirty="0">
                <a:effectLst/>
                <a:latin typeface="Arial" panose="020B0604020202020204" pitchFamily="34" charset="0"/>
                <a:ea typeface="Times New Roman" panose="02020603050405020304" pitchFamily="18" charset="0"/>
                <a:cs typeface="Times New Roman" panose="02020603050405020304" pitchFamily="18" charset="0"/>
              </a:rPr>
              <a:t>enerado por átomos de distinta naturaleza.</a:t>
            </a:r>
          </a:p>
          <a:p>
            <a:pPr algn="just"/>
            <a:r>
              <a:rPr lang="es-ES" sz="1400" dirty="0">
                <a:latin typeface="Arial" panose="020B0604020202020204" pitchFamily="34" charset="0"/>
                <a:ea typeface="Times New Roman" panose="02020603050405020304" pitchFamily="18" charset="0"/>
                <a:cs typeface="Times New Roman" panose="02020603050405020304" pitchFamily="18" charset="0"/>
              </a:rPr>
              <a:t>Se basa en </a:t>
            </a:r>
            <a:r>
              <a:rPr lang="es-ES" sz="1400" dirty="0">
                <a:effectLst/>
                <a:latin typeface="Arial" panose="020B0604020202020204" pitchFamily="34" charset="0"/>
                <a:ea typeface="Times New Roman" panose="02020603050405020304" pitchFamily="18" charset="0"/>
                <a:cs typeface="Times New Roman" panose="02020603050405020304" pitchFamily="18" charset="0"/>
              </a:rPr>
              <a:t>que uno de ellos pierde electrones, ion positivo, y otro los capta, ion negativo. </a:t>
            </a:r>
          </a:p>
          <a:p>
            <a:pPr algn="just"/>
            <a:r>
              <a:rPr lang="es-ES" sz="1400" dirty="0">
                <a:effectLst/>
                <a:latin typeface="Arial" panose="020B0604020202020204" pitchFamily="34" charset="0"/>
                <a:ea typeface="Times New Roman" panose="02020603050405020304" pitchFamily="18" charset="0"/>
                <a:cs typeface="Times New Roman" panose="02020603050405020304" pitchFamily="18" charset="0"/>
              </a:rPr>
              <a:t>Entre ambos iones existe una atracción electrostática o fuerza que los mantiene unidos, debido a que sus cargas son de distinto signo. </a:t>
            </a:r>
          </a:p>
          <a:p>
            <a:pPr algn="just"/>
            <a:r>
              <a:rPr lang="es-ES" sz="1400" dirty="0">
                <a:latin typeface="Arial" panose="020B0604020202020204" pitchFamily="34" charset="0"/>
                <a:ea typeface="Times New Roman" panose="02020603050405020304" pitchFamily="18" charset="0"/>
                <a:cs typeface="Times New Roman" panose="02020603050405020304" pitchFamily="18" charset="0"/>
              </a:rPr>
              <a:t>Estos m</a:t>
            </a:r>
            <a:r>
              <a:rPr lang="es-ES" sz="1400" dirty="0">
                <a:effectLst/>
                <a:latin typeface="Arial" panose="020B0604020202020204" pitchFamily="34" charset="0"/>
                <a:ea typeface="Times New Roman" panose="02020603050405020304" pitchFamily="18" charset="0"/>
                <a:cs typeface="Times New Roman" panose="02020603050405020304" pitchFamily="18" charset="0"/>
              </a:rPr>
              <a:t>ateriales son malos conductores de la electricidad: </a:t>
            </a:r>
            <a:r>
              <a:rPr lang="es-ES" sz="1400" b="1" dirty="0">
                <a:effectLst/>
                <a:latin typeface="Arial" panose="020B0604020202020204" pitchFamily="34" charset="0"/>
                <a:ea typeface="Times New Roman" panose="02020603050405020304" pitchFamily="18" charset="0"/>
                <a:cs typeface="Times New Roman" panose="02020603050405020304" pitchFamily="18" charset="0"/>
              </a:rPr>
              <a:t>aislantes</a:t>
            </a:r>
            <a:r>
              <a:rPr lang="es-ES" sz="1400" dirty="0">
                <a:effectLst/>
                <a:latin typeface="Arial" panose="020B0604020202020204" pitchFamily="34" charset="0"/>
                <a:ea typeface="Times New Roman" panose="02020603050405020304" pitchFamily="18" charset="0"/>
                <a:cs typeface="Times New Roman" panose="02020603050405020304" pitchFamily="18" charset="0"/>
              </a:rPr>
              <a:t>.</a:t>
            </a:r>
          </a:p>
          <a:p>
            <a:pPr algn="just"/>
            <a:r>
              <a:rPr lang="es-ES" sz="1400" dirty="0">
                <a:latin typeface="Arial" panose="020B0604020202020204" pitchFamily="34" charset="0"/>
                <a:cs typeface="Times New Roman" panose="02020603050405020304" pitchFamily="18" charset="0"/>
              </a:rPr>
              <a:t>El electrón es la parte que más nos interesa del átomo, de su facilidad para moverse a lo largo de los cuerpos va a depender que estos sean conductores o aislantes. </a:t>
            </a:r>
          </a:p>
          <a:p>
            <a:pPr algn="just"/>
            <a:r>
              <a:rPr lang="es-ES" sz="1400" dirty="0">
                <a:latin typeface="Arial" panose="020B0604020202020204" pitchFamily="34" charset="0"/>
                <a:cs typeface="Times New Roman" panose="02020603050405020304" pitchFamily="18" charset="0"/>
              </a:rPr>
              <a:t>La unidad elemental de carga eléctrica es el electrón.</a:t>
            </a:r>
          </a:p>
          <a:p>
            <a:pPr algn="just"/>
            <a:endParaRPr lang="es-ES"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endParaRPr lang="es-ES" sz="1200" dirty="0"/>
          </a:p>
        </p:txBody>
      </p:sp>
    </p:spTree>
    <p:extLst>
      <p:ext uri="{BB962C8B-B14F-4D97-AF65-F5344CB8AC3E}">
        <p14:creationId xmlns:p14="http://schemas.microsoft.com/office/powerpoint/2010/main" val="200018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D592D55-8D06-417B-B636-BE9CB586AC04}"/>
              </a:ext>
            </a:extLst>
          </p:cNvPr>
          <p:cNvPicPr>
            <a:picLocks noGrp="1" noChangeAspect="1"/>
          </p:cNvPicPr>
          <p:nvPr>
            <p:ph idx="1"/>
          </p:nvPr>
        </p:nvPicPr>
        <p:blipFill>
          <a:blip r:embed="rId2"/>
          <a:stretch>
            <a:fillRect/>
          </a:stretch>
        </p:blipFill>
        <p:spPr>
          <a:xfrm>
            <a:off x="6877024" y="2571750"/>
            <a:ext cx="1829210" cy="1863725"/>
          </a:xfrm>
          <a:prstGeom prst="rect">
            <a:avLst/>
          </a:prstGeom>
        </p:spPr>
      </p:pic>
      <p:sp>
        <p:nvSpPr>
          <p:cNvPr id="3" name="Título 2">
            <a:extLst>
              <a:ext uri="{FF2B5EF4-FFF2-40B4-BE49-F238E27FC236}">
                <a16:creationId xmlns:a16="http://schemas.microsoft.com/office/drawing/2014/main" id="{03024EE7-D13C-4354-9162-AF00C7033117}"/>
              </a:ext>
            </a:extLst>
          </p:cNvPr>
          <p:cNvSpPr>
            <a:spLocks noGrp="1"/>
          </p:cNvSpPr>
          <p:nvPr>
            <p:ph type="title"/>
          </p:nvPr>
        </p:nvSpPr>
        <p:spPr/>
        <p:txBody>
          <a:bodyPr/>
          <a:lstStyle/>
          <a:p>
            <a:r>
              <a:rPr lang="es-ES" dirty="0"/>
              <a:t>Enlace covalente</a:t>
            </a:r>
          </a:p>
        </p:txBody>
      </p:sp>
      <p:sp>
        <p:nvSpPr>
          <p:cNvPr id="4" name="Marcador de texto 3">
            <a:extLst>
              <a:ext uri="{FF2B5EF4-FFF2-40B4-BE49-F238E27FC236}">
                <a16:creationId xmlns:a16="http://schemas.microsoft.com/office/drawing/2014/main" id="{5FEDC202-897C-49BB-B2EF-6425E1B3CB13}"/>
              </a:ext>
            </a:extLst>
          </p:cNvPr>
          <p:cNvSpPr>
            <a:spLocks noGrp="1"/>
          </p:cNvSpPr>
          <p:nvPr>
            <p:ph type="body" sz="quarter" idx="10"/>
          </p:nvPr>
        </p:nvSpPr>
        <p:spPr>
          <a:xfrm>
            <a:off x="437766" y="986630"/>
            <a:ext cx="8345488" cy="1047750"/>
          </a:xfrm>
        </p:spPr>
        <p:txBody>
          <a:bodyPr/>
          <a:lstStyle/>
          <a:p>
            <a:pPr algn="just"/>
            <a:r>
              <a:rPr lang="es-ES" sz="1200" dirty="0"/>
              <a:t>Se produce por compartición de los electrones libres, quedando éstos girando dentro de los orbitales comunes a todos los átomos vecinos. </a:t>
            </a:r>
          </a:p>
          <a:p>
            <a:pPr algn="just"/>
            <a:r>
              <a:rPr lang="es-ES" sz="1200" dirty="0"/>
              <a:t>El efecto es como si los electrones formaran parte de dos o más núcleos distintos que van alternando a medida que giran alrededor de su órbita.</a:t>
            </a:r>
          </a:p>
          <a:p>
            <a:pPr algn="just"/>
            <a:endParaRPr lang="es-ES" sz="1200" dirty="0"/>
          </a:p>
          <a:p>
            <a:pPr algn="just"/>
            <a:endParaRPr lang="es-ES" sz="1200" dirty="0"/>
          </a:p>
          <a:p>
            <a:pPr algn="just"/>
            <a:endParaRPr lang="es-ES" sz="1200" dirty="0"/>
          </a:p>
          <a:p>
            <a:pPr algn="just"/>
            <a:endParaRPr lang="es-ES" sz="1200" dirty="0"/>
          </a:p>
        </p:txBody>
      </p:sp>
      <p:sp>
        <p:nvSpPr>
          <p:cNvPr id="6" name="Marcador de texto 3">
            <a:extLst>
              <a:ext uri="{FF2B5EF4-FFF2-40B4-BE49-F238E27FC236}">
                <a16:creationId xmlns:a16="http://schemas.microsoft.com/office/drawing/2014/main" id="{1887BE03-A094-42B9-ACBF-B0ACC378FBE1}"/>
              </a:ext>
            </a:extLst>
          </p:cNvPr>
          <p:cNvSpPr txBox="1">
            <a:spLocks/>
          </p:cNvSpPr>
          <p:nvPr/>
        </p:nvSpPr>
        <p:spPr>
          <a:xfrm>
            <a:off x="437766" y="2034380"/>
            <a:ext cx="6439258" cy="2767807"/>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200" b="1" dirty="0"/>
              <a:t>Ejemplo: </a:t>
            </a:r>
            <a:r>
              <a:rPr lang="es-ES" sz="1200" dirty="0"/>
              <a:t>Enlace covalente de Silicio.</a:t>
            </a:r>
          </a:p>
          <a:p>
            <a:pPr algn="just"/>
            <a:r>
              <a:rPr lang="es-ES" sz="1200" dirty="0"/>
              <a:t>Cada átomo dispone de 4 electrones en su última capa que son compartidos por 4 átomos más de manera que aparentemente cada átomo dispone de su última capa completa, 8 electrones.</a:t>
            </a:r>
          </a:p>
          <a:p>
            <a:pPr algn="just"/>
            <a:r>
              <a:rPr lang="es-ES" sz="1200" dirty="0"/>
              <a:t>Esta configuración es especialmente interesante porque por un lado tenemos una estructura atómica con su última capa de electrones completa y fuertemente unida a su núcleo lo que permite que el material pueda ser considerado como aislante. </a:t>
            </a:r>
          </a:p>
          <a:p>
            <a:pPr algn="just"/>
            <a:r>
              <a:rPr lang="es-ES" sz="1200" dirty="0"/>
              <a:t>Pero, por otro lado existe una fuerte dependencia con la temperatura lo que hará que puedan liberarse algunos de esos electrones convirtiéndose entonces en un material conductor.</a:t>
            </a:r>
          </a:p>
          <a:p>
            <a:pPr algn="just"/>
            <a:r>
              <a:rPr lang="es-ES" sz="1200" dirty="0"/>
              <a:t>Esta característica hace que este tipo de material se denomine </a:t>
            </a:r>
            <a:r>
              <a:rPr lang="es-ES" sz="1200" b="1" dirty="0"/>
              <a:t>semiconductor, </a:t>
            </a:r>
            <a:r>
              <a:rPr lang="es-ES" sz="1200" dirty="0"/>
              <a:t>uno de los elementos que revolucionó los conceptos de la electrónica.</a:t>
            </a:r>
          </a:p>
          <a:p>
            <a:pPr algn="just"/>
            <a:endParaRPr lang="es-ES" sz="1200" dirty="0"/>
          </a:p>
        </p:txBody>
      </p:sp>
    </p:spTree>
    <p:extLst>
      <p:ext uri="{BB962C8B-B14F-4D97-AF65-F5344CB8AC3E}">
        <p14:creationId xmlns:p14="http://schemas.microsoft.com/office/powerpoint/2010/main" val="411035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3896393-8F42-4F53-9F02-6DB7CE88D686}"/>
              </a:ext>
            </a:extLst>
          </p:cNvPr>
          <p:cNvSpPr>
            <a:spLocks noGrp="1"/>
          </p:cNvSpPr>
          <p:nvPr>
            <p:ph type="title"/>
          </p:nvPr>
        </p:nvSpPr>
        <p:spPr/>
        <p:txBody>
          <a:bodyPr/>
          <a:lstStyle/>
          <a:p>
            <a:r>
              <a:rPr lang="es-ES" dirty="0"/>
              <a:t>Resistividad</a:t>
            </a:r>
          </a:p>
        </p:txBody>
      </p:sp>
      <p:sp>
        <p:nvSpPr>
          <p:cNvPr id="4" name="Marcador de texto 3">
            <a:extLst>
              <a:ext uri="{FF2B5EF4-FFF2-40B4-BE49-F238E27FC236}">
                <a16:creationId xmlns:a16="http://schemas.microsoft.com/office/drawing/2014/main" id="{75497B33-A3B1-47DF-A0FA-29A50474E2EC}"/>
              </a:ext>
            </a:extLst>
          </p:cNvPr>
          <p:cNvSpPr>
            <a:spLocks noGrp="1"/>
          </p:cNvSpPr>
          <p:nvPr>
            <p:ph type="body" sz="quarter" idx="10"/>
          </p:nvPr>
        </p:nvSpPr>
        <p:spPr>
          <a:xfrm>
            <a:off x="399256" y="973137"/>
            <a:ext cx="8345488" cy="1598613"/>
          </a:xfrm>
        </p:spPr>
        <p:txBody>
          <a:bodyPr/>
          <a:lstStyle/>
          <a:p>
            <a:pPr algn="just"/>
            <a:r>
              <a:rPr lang="es-ES" dirty="0"/>
              <a:t>La </a:t>
            </a:r>
            <a:r>
              <a:rPr lang="es-ES" b="1" dirty="0"/>
              <a:t>resistencia eléctrica </a:t>
            </a:r>
            <a:r>
              <a:rPr lang="es-ES" dirty="0"/>
              <a:t>depende de la naturaleza del material, longitud y sección del elemento. Cuanto menor sea su coeficiente de resistividad, mejor dejará circular los electrones. </a:t>
            </a:r>
          </a:p>
          <a:p>
            <a:pPr algn="just"/>
            <a:r>
              <a:rPr lang="es-ES" dirty="0"/>
              <a:t>Los mejores materiales conductores de corriente eléctrica (baja resistividad), son los metales. Poseen pocos electrones libres en su última capa. Por lo que son capaces de cederlos con facilidad, formando enlaces metálicos. Los elementos con más baja resistividad son: el Grafeno y la Plata (Ag).</a:t>
            </a:r>
          </a:p>
          <a:p>
            <a:pPr algn="just"/>
            <a:r>
              <a:rPr lang="es-ES" dirty="0"/>
              <a:t>Los materiales aislantes (alta resistividad), son aquellos que no permiten en absoluto el paso de la corriente eléctrica.</a:t>
            </a:r>
          </a:p>
          <a:p>
            <a:pPr algn="just"/>
            <a:r>
              <a:rPr lang="es-ES" dirty="0"/>
              <a:t>Como elementos conductores y cables se suelen emplear el cobre y el aluminio (resistividad y coste adecuado). </a:t>
            </a:r>
          </a:p>
          <a:p>
            <a:pPr algn="just"/>
            <a:r>
              <a:rPr lang="es-ES" dirty="0"/>
              <a:t>Para contactos de interruptores y relés, se emplean aleaciones de metales, generalmente con base de aluminio. </a:t>
            </a:r>
          </a:p>
          <a:p>
            <a:pPr algn="just"/>
            <a:r>
              <a:rPr lang="es-ES" dirty="0"/>
              <a:t>Para fusibles, de bajo punto de fusión, se emplean aleaciones de plata, plomo y estaño.</a:t>
            </a:r>
          </a:p>
          <a:p>
            <a:pPr algn="just"/>
            <a:endParaRPr lang="es-ES" dirty="0"/>
          </a:p>
          <a:p>
            <a:pPr algn="just"/>
            <a:endParaRPr lang="es-ES" dirty="0"/>
          </a:p>
        </p:txBody>
      </p:sp>
    </p:spTree>
    <p:extLst>
      <p:ext uri="{BB962C8B-B14F-4D97-AF65-F5344CB8AC3E}">
        <p14:creationId xmlns:p14="http://schemas.microsoft.com/office/powerpoint/2010/main" val="228743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DD6CCA9-EB44-4DFE-8152-805D5AF1CE55}"/>
              </a:ext>
            </a:extLst>
          </p:cNvPr>
          <p:cNvSpPr>
            <a:spLocks noGrp="1"/>
          </p:cNvSpPr>
          <p:nvPr>
            <p:ph type="title"/>
          </p:nvPr>
        </p:nvSpPr>
        <p:spPr/>
        <p:txBody>
          <a:bodyPr/>
          <a:lstStyle/>
          <a:p>
            <a:r>
              <a:rPr lang="es-ES" dirty="0"/>
              <a:t>Corriente eléctrica</a:t>
            </a:r>
          </a:p>
        </p:txBody>
      </p:sp>
      <p:sp>
        <p:nvSpPr>
          <p:cNvPr id="4" name="Marcador de texto 3">
            <a:extLst>
              <a:ext uri="{FF2B5EF4-FFF2-40B4-BE49-F238E27FC236}">
                <a16:creationId xmlns:a16="http://schemas.microsoft.com/office/drawing/2014/main" id="{FAD70077-1E0E-4C33-BD99-A33A1F4DD4D6}"/>
              </a:ext>
            </a:extLst>
          </p:cNvPr>
          <p:cNvSpPr>
            <a:spLocks noGrp="1"/>
          </p:cNvSpPr>
          <p:nvPr>
            <p:ph type="body" sz="quarter" idx="10"/>
          </p:nvPr>
        </p:nvSpPr>
        <p:spPr>
          <a:xfrm>
            <a:off x="437766" y="1073150"/>
            <a:ext cx="8345488" cy="1598613"/>
          </a:xfrm>
        </p:spPr>
        <p:txBody>
          <a:bodyPr/>
          <a:lstStyle/>
          <a:p>
            <a:pPr algn="just"/>
            <a:r>
              <a:rPr lang="es-ES" dirty="0"/>
              <a:t>Se llama corriente eléctrica al desplazamiento de electrones sobre un cuerpo conductor. </a:t>
            </a:r>
          </a:p>
          <a:p>
            <a:pPr algn="just"/>
            <a:r>
              <a:rPr lang="es-ES" dirty="0"/>
              <a:t>Todos los cuerpos tienden a quedar en estado eléctricamente neutro.</a:t>
            </a:r>
          </a:p>
          <a:p>
            <a:pPr algn="just"/>
            <a:r>
              <a:rPr lang="es-ES" dirty="0"/>
              <a:t>Así, si se ponen en contacto dos cuerpos, uno cargado con exceso de electrones y otro con defecto, se establecerá entre ellos un intercambio de electrones hasta que se igualen eléctricamente, tal y como se representa en la siguiente figura:</a:t>
            </a:r>
          </a:p>
        </p:txBody>
      </p:sp>
      <p:sp>
        <p:nvSpPr>
          <p:cNvPr id="7" name="CuadroTexto 6">
            <a:extLst>
              <a:ext uri="{FF2B5EF4-FFF2-40B4-BE49-F238E27FC236}">
                <a16:creationId xmlns:a16="http://schemas.microsoft.com/office/drawing/2014/main" id="{B155AD5B-DC49-4F1E-960B-80D081308B0D}"/>
              </a:ext>
            </a:extLst>
          </p:cNvPr>
          <p:cNvSpPr txBox="1"/>
          <p:nvPr/>
        </p:nvSpPr>
        <p:spPr>
          <a:xfrm>
            <a:off x="437766" y="3859925"/>
            <a:ext cx="8345488" cy="620876"/>
          </a:xfrm>
          <a:prstGeom prst="rect">
            <a:avLst/>
          </a:prstGeom>
          <a:noFill/>
        </p:spPr>
        <p:txBody>
          <a:bodyPr wrap="square">
            <a:spAutoFit/>
          </a:bodyPr>
          <a:lstStyle/>
          <a:p>
            <a:pPr algn="just">
              <a:lnSpc>
                <a:spcPct val="120000"/>
              </a:lnSpc>
              <a:spcBef>
                <a:spcPts val="800"/>
              </a:spcBef>
              <a:spcAft>
                <a:spcPts val="800"/>
              </a:spcAft>
            </a:pPr>
            <a:r>
              <a:rPr lang="es-ES" sz="1500" dirty="0">
                <a:latin typeface="+mn-lt"/>
                <a:ea typeface="ＭＳ Ｐゴシック" charset="0"/>
              </a:rPr>
              <a:t>El sentido convencional de la corriente eléctrica es el contrario al del movimiento de los electrones, esto es, de positivo a negativo.</a:t>
            </a:r>
          </a:p>
        </p:txBody>
      </p:sp>
      <p:pic>
        <p:nvPicPr>
          <p:cNvPr id="11" name="Gráfico 10" descr="Insignia de seguir contorno">
            <a:extLst>
              <a:ext uri="{FF2B5EF4-FFF2-40B4-BE49-F238E27FC236}">
                <a16:creationId xmlns:a16="http://schemas.microsoft.com/office/drawing/2014/main" id="{21A68251-7845-43C8-B9CA-E6D7435B06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9529" y="2655756"/>
            <a:ext cx="914400" cy="914400"/>
          </a:xfrm>
          <a:prstGeom prst="rect">
            <a:avLst/>
          </a:prstGeom>
        </p:spPr>
      </p:pic>
      <p:pic>
        <p:nvPicPr>
          <p:cNvPr id="15" name="Gráfico 14" descr="Insignia Desplegada contorno">
            <a:extLst>
              <a:ext uri="{FF2B5EF4-FFF2-40B4-BE49-F238E27FC236}">
                <a16:creationId xmlns:a16="http://schemas.microsoft.com/office/drawing/2014/main" id="{98C6A148-9213-491B-ADF1-E126ABE883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2986" y="2655756"/>
            <a:ext cx="914400" cy="914400"/>
          </a:xfrm>
          <a:prstGeom prst="rect">
            <a:avLst/>
          </a:prstGeom>
        </p:spPr>
      </p:pic>
      <p:sp>
        <p:nvSpPr>
          <p:cNvPr id="16" name="Flecha: cheurón 15">
            <a:extLst>
              <a:ext uri="{FF2B5EF4-FFF2-40B4-BE49-F238E27FC236}">
                <a16:creationId xmlns:a16="http://schemas.microsoft.com/office/drawing/2014/main" id="{05B0FA9A-A61D-46B7-85B3-8D1EDCEBCB29}"/>
              </a:ext>
            </a:extLst>
          </p:cNvPr>
          <p:cNvSpPr/>
          <p:nvPr/>
        </p:nvSpPr>
        <p:spPr>
          <a:xfrm>
            <a:off x="2967615" y="3010302"/>
            <a:ext cx="613550" cy="205307"/>
          </a:xfrm>
          <a:prstGeom prst="chevron">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a:t>
            </a:r>
            <a:r>
              <a:rPr lang="es-ES" baseline="30000" dirty="0">
                <a:solidFill>
                  <a:schemeClr val="tx1"/>
                </a:solidFill>
              </a:rPr>
              <a:t>-</a:t>
            </a:r>
          </a:p>
        </p:txBody>
      </p:sp>
      <p:pic>
        <p:nvPicPr>
          <p:cNvPr id="17" name="Imagen 16">
            <a:extLst>
              <a:ext uri="{FF2B5EF4-FFF2-40B4-BE49-F238E27FC236}">
                <a16:creationId xmlns:a16="http://schemas.microsoft.com/office/drawing/2014/main" id="{45C04A18-BC33-417B-9C61-4FC1BF4EE62F}"/>
              </a:ext>
            </a:extLst>
          </p:cNvPr>
          <p:cNvPicPr>
            <a:picLocks noChangeAspect="1"/>
          </p:cNvPicPr>
          <p:nvPr/>
        </p:nvPicPr>
        <p:blipFill>
          <a:blip r:embed="rId6"/>
          <a:stretch>
            <a:fillRect/>
          </a:stretch>
        </p:blipFill>
        <p:spPr>
          <a:xfrm>
            <a:off x="3513070" y="2887997"/>
            <a:ext cx="615749" cy="493819"/>
          </a:xfrm>
          <a:prstGeom prst="rect">
            <a:avLst/>
          </a:prstGeom>
        </p:spPr>
      </p:pic>
      <p:pic>
        <p:nvPicPr>
          <p:cNvPr id="18" name="Imagen 17">
            <a:extLst>
              <a:ext uri="{FF2B5EF4-FFF2-40B4-BE49-F238E27FC236}">
                <a16:creationId xmlns:a16="http://schemas.microsoft.com/office/drawing/2014/main" id="{9ACD7713-1308-4DB2-B6E7-F2E5DB5D7D4D}"/>
              </a:ext>
            </a:extLst>
          </p:cNvPr>
          <p:cNvPicPr>
            <a:picLocks noChangeAspect="1"/>
          </p:cNvPicPr>
          <p:nvPr/>
        </p:nvPicPr>
        <p:blipFill>
          <a:blip r:embed="rId6"/>
          <a:stretch>
            <a:fillRect/>
          </a:stretch>
        </p:blipFill>
        <p:spPr>
          <a:xfrm>
            <a:off x="4076595" y="2889453"/>
            <a:ext cx="615749" cy="493819"/>
          </a:xfrm>
          <a:prstGeom prst="rect">
            <a:avLst/>
          </a:prstGeom>
        </p:spPr>
      </p:pic>
      <p:pic>
        <p:nvPicPr>
          <p:cNvPr id="19" name="Imagen 18">
            <a:extLst>
              <a:ext uri="{FF2B5EF4-FFF2-40B4-BE49-F238E27FC236}">
                <a16:creationId xmlns:a16="http://schemas.microsoft.com/office/drawing/2014/main" id="{1EB924BE-3D45-42E8-82CF-1FDA778E7FF5}"/>
              </a:ext>
            </a:extLst>
          </p:cNvPr>
          <p:cNvPicPr>
            <a:picLocks noChangeAspect="1"/>
          </p:cNvPicPr>
          <p:nvPr/>
        </p:nvPicPr>
        <p:blipFill>
          <a:blip r:embed="rId6"/>
          <a:stretch>
            <a:fillRect/>
          </a:stretch>
        </p:blipFill>
        <p:spPr>
          <a:xfrm>
            <a:off x="4624414" y="2888485"/>
            <a:ext cx="615749" cy="493819"/>
          </a:xfrm>
          <a:prstGeom prst="rect">
            <a:avLst/>
          </a:prstGeom>
        </p:spPr>
      </p:pic>
      <p:sp>
        <p:nvSpPr>
          <p:cNvPr id="20" name="Rectángulo 19">
            <a:extLst>
              <a:ext uri="{FF2B5EF4-FFF2-40B4-BE49-F238E27FC236}">
                <a16:creationId xmlns:a16="http://schemas.microsoft.com/office/drawing/2014/main" id="{DF1BAE5A-A424-4DA7-BD01-846204C52017}"/>
              </a:ext>
            </a:extLst>
          </p:cNvPr>
          <p:cNvSpPr/>
          <p:nvPr/>
        </p:nvSpPr>
        <p:spPr>
          <a:xfrm>
            <a:off x="2972576" y="2851987"/>
            <a:ext cx="2293699" cy="58041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Imagen 4">
            <a:extLst>
              <a:ext uri="{FF2B5EF4-FFF2-40B4-BE49-F238E27FC236}">
                <a16:creationId xmlns:a16="http://schemas.microsoft.com/office/drawing/2014/main" id="{C4A88D4F-1279-4B15-9EB8-9B1AE7438DF4}"/>
              </a:ext>
            </a:extLst>
          </p:cNvPr>
          <p:cNvPicPr>
            <a:picLocks noChangeAspect="1"/>
          </p:cNvPicPr>
          <p:nvPr/>
        </p:nvPicPr>
        <p:blipFill>
          <a:blip r:embed="rId7"/>
          <a:stretch>
            <a:fillRect/>
          </a:stretch>
        </p:blipFill>
        <p:spPr>
          <a:xfrm>
            <a:off x="6481756" y="2292293"/>
            <a:ext cx="2364998" cy="1641323"/>
          </a:xfrm>
          <a:prstGeom prst="rect">
            <a:avLst/>
          </a:prstGeom>
        </p:spPr>
      </p:pic>
    </p:spTree>
    <p:extLst>
      <p:ext uri="{BB962C8B-B14F-4D97-AF65-F5344CB8AC3E}">
        <p14:creationId xmlns:p14="http://schemas.microsoft.com/office/powerpoint/2010/main" val="21972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3281DEF-8479-4DAC-9236-BCD2E963D056}"/>
              </a:ext>
            </a:extLst>
          </p:cNvPr>
          <p:cNvSpPr>
            <a:spLocks noGrp="1"/>
          </p:cNvSpPr>
          <p:nvPr>
            <p:ph type="title"/>
          </p:nvPr>
        </p:nvSpPr>
        <p:spPr>
          <a:xfrm>
            <a:off x="399256" y="55563"/>
            <a:ext cx="8345488" cy="731837"/>
          </a:xfrm>
        </p:spPr>
        <p:txBody>
          <a:bodyPr/>
          <a:lstStyle/>
          <a:p>
            <a:r>
              <a:rPr lang="es-ES" dirty="0"/>
              <a:t>Circuito eléctrico</a:t>
            </a:r>
          </a:p>
        </p:txBody>
      </p:sp>
      <p:sp>
        <p:nvSpPr>
          <p:cNvPr id="4" name="Marcador de texto 3">
            <a:extLst>
              <a:ext uri="{FF2B5EF4-FFF2-40B4-BE49-F238E27FC236}">
                <a16:creationId xmlns:a16="http://schemas.microsoft.com/office/drawing/2014/main" id="{F34C9F6C-514B-4410-A049-96384BA1512E}"/>
              </a:ext>
            </a:extLst>
          </p:cNvPr>
          <p:cNvSpPr>
            <a:spLocks noGrp="1"/>
          </p:cNvSpPr>
          <p:nvPr>
            <p:ph type="body" sz="quarter" idx="10"/>
          </p:nvPr>
        </p:nvSpPr>
        <p:spPr>
          <a:xfrm>
            <a:off x="360746" y="787400"/>
            <a:ext cx="7977624" cy="1598613"/>
          </a:xfrm>
        </p:spPr>
        <p:txBody>
          <a:bodyPr/>
          <a:lstStyle/>
          <a:p>
            <a:pPr algn="just"/>
            <a:r>
              <a:rPr lang="es-ES" dirty="0"/>
              <a:t>Un circuito eléctrico es el camino a través del cual se desplazan los electrones. </a:t>
            </a:r>
          </a:p>
          <a:p>
            <a:pPr algn="just"/>
            <a:r>
              <a:rPr lang="es-ES" dirty="0"/>
              <a:t>Veamos primero como funciona un circuito hidráulico y lo compararemos con nuestro circuito eléctrico:</a:t>
            </a:r>
          </a:p>
          <a:p>
            <a:pPr lvl="1" algn="just"/>
            <a:r>
              <a:rPr lang="es-ES" dirty="0"/>
              <a:t>Para hacer circular agua por un circuito hidráulico se necesita que el nivel del agua en un depósito sea superior al del otro y que una bomba mantenga el desnivel para que la circulación sea continua. </a:t>
            </a:r>
          </a:p>
          <a:p>
            <a:pPr lvl="1" algn="just"/>
            <a:r>
              <a:rPr lang="es-ES" dirty="0"/>
              <a:t>El ancho de la tubería y los codos y estrechamientos que tenga ofrecen distinta resistencia a la corriente de agua. </a:t>
            </a:r>
          </a:p>
          <a:p>
            <a:pPr lvl="1" algn="just"/>
            <a:r>
              <a:rPr lang="es-ES" dirty="0"/>
              <a:t>Si aumentamos la sección de la tubería, bajaría la resistencia y, por tanto, circularía más caudal.</a:t>
            </a:r>
          </a:p>
        </p:txBody>
      </p:sp>
      <p:pic>
        <p:nvPicPr>
          <p:cNvPr id="10" name="Imagen 9">
            <a:extLst>
              <a:ext uri="{FF2B5EF4-FFF2-40B4-BE49-F238E27FC236}">
                <a16:creationId xmlns:a16="http://schemas.microsoft.com/office/drawing/2014/main" id="{8B43E4AB-9EC4-410D-94DD-BA5D20AB49B3}"/>
              </a:ext>
            </a:extLst>
          </p:cNvPr>
          <p:cNvPicPr>
            <a:picLocks noChangeAspect="1"/>
          </p:cNvPicPr>
          <p:nvPr/>
        </p:nvPicPr>
        <p:blipFill>
          <a:blip r:embed="rId2"/>
          <a:stretch>
            <a:fillRect/>
          </a:stretch>
        </p:blipFill>
        <p:spPr>
          <a:xfrm>
            <a:off x="3047430" y="3467059"/>
            <a:ext cx="2062976" cy="1248937"/>
          </a:xfrm>
          <a:prstGeom prst="rect">
            <a:avLst/>
          </a:prstGeom>
        </p:spPr>
      </p:pic>
    </p:spTree>
    <p:extLst>
      <p:ext uri="{BB962C8B-B14F-4D97-AF65-F5344CB8AC3E}">
        <p14:creationId xmlns:p14="http://schemas.microsoft.com/office/powerpoint/2010/main" val="42543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D6BE08-CCDE-4CDB-BDA8-3877997BAD9C}"/>
              </a:ext>
            </a:extLst>
          </p:cNvPr>
          <p:cNvSpPr>
            <a:spLocks noGrp="1"/>
          </p:cNvSpPr>
          <p:nvPr>
            <p:ph type="title"/>
          </p:nvPr>
        </p:nvSpPr>
        <p:spPr>
          <a:xfrm>
            <a:off x="463403" y="341313"/>
            <a:ext cx="8345488" cy="731837"/>
          </a:xfrm>
        </p:spPr>
        <p:txBody>
          <a:bodyPr/>
          <a:lstStyle/>
          <a:p>
            <a:r>
              <a:rPr lang="es-ES" dirty="0"/>
              <a:t>Circuito eléctrico</a:t>
            </a:r>
          </a:p>
        </p:txBody>
      </p:sp>
      <p:sp>
        <p:nvSpPr>
          <p:cNvPr id="4" name="Marcador de texto 3">
            <a:extLst>
              <a:ext uri="{FF2B5EF4-FFF2-40B4-BE49-F238E27FC236}">
                <a16:creationId xmlns:a16="http://schemas.microsoft.com/office/drawing/2014/main" id="{92250236-7238-47FB-B2A5-A0F7B9004FED}"/>
              </a:ext>
            </a:extLst>
          </p:cNvPr>
          <p:cNvSpPr>
            <a:spLocks noGrp="1"/>
          </p:cNvSpPr>
          <p:nvPr>
            <p:ph type="body" sz="quarter" idx="10"/>
          </p:nvPr>
        </p:nvSpPr>
        <p:spPr>
          <a:xfrm>
            <a:off x="399256" y="1073150"/>
            <a:ext cx="8345488" cy="1598613"/>
          </a:xfrm>
        </p:spPr>
        <p:txBody>
          <a:bodyPr/>
          <a:lstStyle/>
          <a:p>
            <a:pPr algn="just"/>
            <a:r>
              <a:rPr lang="es-ES" sz="1400" dirty="0"/>
              <a:t>Hemos visto que para mantener la circulación de agua de forma continua, se precisa una bomba hidráulica que la eleve desde el depósito B (más bajo) al depósito A (más alto). </a:t>
            </a:r>
          </a:p>
          <a:p>
            <a:pPr algn="just"/>
            <a:r>
              <a:rPr lang="es-ES" sz="1400" dirty="0"/>
              <a:t>El agua, en su recorrido descendente del depósito A al B, produce un trabajo, al mover las paletas de la turbina, similar al de las piedras de un molino.</a:t>
            </a:r>
          </a:p>
          <a:p>
            <a:pPr algn="just"/>
            <a:r>
              <a:rPr lang="es-ES" sz="1400" dirty="0"/>
              <a:t>En un circuito eléctrico, el generador proporciona el desnivel eléctrico (</a:t>
            </a:r>
            <a:r>
              <a:rPr lang="es-ES" sz="1400" b="1" dirty="0"/>
              <a:t>voltaje o diferencia de potencial</a:t>
            </a:r>
            <a:r>
              <a:rPr lang="es-ES" sz="1400" dirty="0"/>
              <a:t>, </a:t>
            </a:r>
            <a:r>
              <a:rPr lang="es-ES" sz="1400" b="1" dirty="0"/>
              <a:t>V)</a:t>
            </a:r>
            <a:r>
              <a:rPr lang="es-ES" sz="1400" dirty="0"/>
              <a:t>, y los electrones, en su recorrido por el circuito (</a:t>
            </a:r>
            <a:r>
              <a:rPr lang="es-ES" sz="1400" b="1" dirty="0"/>
              <a:t>intensidad, I</a:t>
            </a:r>
            <a:r>
              <a:rPr lang="es-ES" sz="1400" dirty="0"/>
              <a:t>) producen un trabajo. En el siguiente ejemplo transforman la energía eléctrica en energía mecánica al hacer girar un motor.</a:t>
            </a:r>
          </a:p>
          <a:p>
            <a:pPr algn="just"/>
            <a:endParaRPr lang="es-ES" sz="1400" dirty="0"/>
          </a:p>
        </p:txBody>
      </p:sp>
      <p:pic>
        <p:nvPicPr>
          <p:cNvPr id="9" name="Marcador de contenido 8">
            <a:extLst>
              <a:ext uri="{FF2B5EF4-FFF2-40B4-BE49-F238E27FC236}">
                <a16:creationId xmlns:a16="http://schemas.microsoft.com/office/drawing/2014/main" id="{B3504D0D-B199-4053-945D-F0911A89C694}"/>
              </a:ext>
            </a:extLst>
          </p:cNvPr>
          <p:cNvPicPr>
            <a:picLocks noGrp="1" noChangeAspect="1"/>
          </p:cNvPicPr>
          <p:nvPr>
            <p:ph idx="1"/>
          </p:nvPr>
        </p:nvPicPr>
        <p:blipFill>
          <a:blip r:embed="rId2"/>
          <a:stretch>
            <a:fillRect/>
          </a:stretch>
        </p:blipFill>
        <p:spPr>
          <a:xfrm>
            <a:off x="921614" y="2983279"/>
            <a:ext cx="2040352" cy="1863725"/>
          </a:xfrm>
          <a:prstGeom prst="rect">
            <a:avLst/>
          </a:prstGeom>
        </p:spPr>
      </p:pic>
      <p:pic>
        <p:nvPicPr>
          <p:cNvPr id="10" name="Imagen 9">
            <a:extLst>
              <a:ext uri="{FF2B5EF4-FFF2-40B4-BE49-F238E27FC236}">
                <a16:creationId xmlns:a16="http://schemas.microsoft.com/office/drawing/2014/main" id="{3A169E2E-CCFB-4CBE-A484-20AD9A6FB186}"/>
              </a:ext>
            </a:extLst>
          </p:cNvPr>
          <p:cNvPicPr>
            <a:picLocks noChangeAspect="1"/>
          </p:cNvPicPr>
          <p:nvPr/>
        </p:nvPicPr>
        <p:blipFill>
          <a:blip r:embed="rId3"/>
          <a:stretch>
            <a:fillRect/>
          </a:stretch>
        </p:blipFill>
        <p:spPr>
          <a:xfrm>
            <a:off x="6468361" y="2983279"/>
            <a:ext cx="2206943" cy="1774090"/>
          </a:xfrm>
          <a:prstGeom prst="rect">
            <a:avLst/>
          </a:prstGeom>
        </p:spPr>
      </p:pic>
      <p:graphicFrame>
        <p:nvGraphicFramePr>
          <p:cNvPr id="11" name="Tabla 10">
            <a:extLst>
              <a:ext uri="{FF2B5EF4-FFF2-40B4-BE49-F238E27FC236}">
                <a16:creationId xmlns:a16="http://schemas.microsoft.com/office/drawing/2014/main" id="{FC4F2D29-1FF0-414B-891B-476C31AF5434}"/>
              </a:ext>
            </a:extLst>
          </p:cNvPr>
          <p:cNvGraphicFramePr>
            <a:graphicFrameLocks noGrp="1"/>
          </p:cNvGraphicFramePr>
          <p:nvPr>
            <p:extLst>
              <p:ext uri="{D42A27DB-BD31-4B8C-83A1-F6EECF244321}">
                <p14:modId xmlns:p14="http://schemas.microsoft.com/office/powerpoint/2010/main" val="2589924345"/>
              </p:ext>
            </p:extLst>
          </p:nvPr>
        </p:nvGraphicFramePr>
        <p:xfrm>
          <a:off x="3227947" y="3412221"/>
          <a:ext cx="2816401" cy="1005840"/>
        </p:xfrm>
        <a:graphic>
          <a:graphicData uri="http://schemas.openxmlformats.org/drawingml/2006/table">
            <a:tbl>
              <a:tblPr>
                <a:tableStyleId>{5C22544A-7EE6-4342-B048-85BDC9FD1C3A}</a:tableStyleId>
              </a:tblPr>
              <a:tblGrid>
                <a:gridCol w="1358399">
                  <a:extLst>
                    <a:ext uri="{9D8B030D-6E8A-4147-A177-3AD203B41FA5}">
                      <a16:colId xmlns:a16="http://schemas.microsoft.com/office/drawing/2014/main" val="1017288328"/>
                    </a:ext>
                  </a:extLst>
                </a:gridCol>
                <a:gridCol w="115570">
                  <a:extLst>
                    <a:ext uri="{9D8B030D-6E8A-4147-A177-3AD203B41FA5}">
                      <a16:colId xmlns:a16="http://schemas.microsoft.com/office/drawing/2014/main" val="1802641162"/>
                    </a:ext>
                  </a:extLst>
                </a:gridCol>
                <a:gridCol w="1342432">
                  <a:extLst>
                    <a:ext uri="{9D8B030D-6E8A-4147-A177-3AD203B41FA5}">
                      <a16:colId xmlns:a16="http://schemas.microsoft.com/office/drawing/2014/main" val="3366664554"/>
                    </a:ext>
                  </a:extLst>
                </a:gridCol>
              </a:tblGrid>
              <a:tr h="0">
                <a:tc>
                  <a:txBody>
                    <a:bodyPr/>
                    <a:lstStyle/>
                    <a:p>
                      <a:pPr algn="r">
                        <a:spcBef>
                          <a:spcPts val="300"/>
                        </a:spcBef>
                        <a:spcAft>
                          <a:spcPts val="300"/>
                        </a:spcAft>
                      </a:pPr>
                      <a:r>
                        <a:rPr lang="es-ES_tradnl" sz="1100" dirty="0">
                          <a:effectLst/>
                        </a:rPr>
                        <a:t>Bomba hidráulica</a:t>
                      </a:r>
                      <a:endParaRPr lang="es-E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ctr">
                        <a:spcBef>
                          <a:spcPts val="300"/>
                        </a:spcBef>
                        <a:spcAft>
                          <a:spcPts val="300"/>
                        </a:spcAft>
                      </a:pPr>
                      <a:r>
                        <a:rPr lang="es-ES_tradnl" sz="1100">
                          <a:effectLst/>
                        </a:rPr>
                        <a:t>=</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l">
                        <a:spcBef>
                          <a:spcPts val="300"/>
                        </a:spcBef>
                        <a:spcAft>
                          <a:spcPts val="300"/>
                        </a:spcAft>
                      </a:pPr>
                      <a:r>
                        <a:rPr lang="es-ES_tradnl" sz="1100">
                          <a:effectLst/>
                        </a:rPr>
                        <a:t>Generador</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extLst>
                  <a:ext uri="{0D108BD9-81ED-4DB2-BD59-A6C34878D82A}">
                    <a16:rowId xmlns:a16="http://schemas.microsoft.com/office/drawing/2014/main" val="333203905"/>
                  </a:ext>
                </a:extLst>
              </a:tr>
              <a:tr h="0">
                <a:tc>
                  <a:txBody>
                    <a:bodyPr/>
                    <a:lstStyle/>
                    <a:p>
                      <a:pPr algn="r">
                        <a:spcBef>
                          <a:spcPts val="300"/>
                        </a:spcBef>
                        <a:spcAft>
                          <a:spcPts val="300"/>
                        </a:spcAft>
                      </a:pPr>
                      <a:r>
                        <a:rPr lang="es-ES_tradnl" sz="1100">
                          <a:effectLst/>
                        </a:rPr>
                        <a:t>Turbina</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ctr">
                        <a:spcBef>
                          <a:spcPts val="300"/>
                        </a:spcBef>
                        <a:spcAft>
                          <a:spcPts val="300"/>
                        </a:spcAft>
                      </a:pPr>
                      <a:r>
                        <a:rPr lang="es-ES_tradnl" sz="1100">
                          <a:effectLst/>
                        </a:rPr>
                        <a:t>=</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l">
                        <a:spcBef>
                          <a:spcPts val="300"/>
                        </a:spcBef>
                        <a:spcAft>
                          <a:spcPts val="300"/>
                        </a:spcAft>
                      </a:pPr>
                      <a:r>
                        <a:rPr lang="es-ES_tradnl" sz="1100">
                          <a:effectLst/>
                        </a:rPr>
                        <a:t>Motor</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extLst>
                  <a:ext uri="{0D108BD9-81ED-4DB2-BD59-A6C34878D82A}">
                    <a16:rowId xmlns:a16="http://schemas.microsoft.com/office/drawing/2014/main" val="4232327662"/>
                  </a:ext>
                </a:extLst>
              </a:tr>
              <a:tr h="0">
                <a:tc>
                  <a:txBody>
                    <a:bodyPr/>
                    <a:lstStyle/>
                    <a:p>
                      <a:pPr algn="r">
                        <a:spcBef>
                          <a:spcPts val="300"/>
                        </a:spcBef>
                        <a:spcAft>
                          <a:spcPts val="300"/>
                        </a:spcAft>
                      </a:pPr>
                      <a:r>
                        <a:rPr lang="es-ES_tradnl" sz="1100">
                          <a:effectLst/>
                        </a:rPr>
                        <a:t>Grifo</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ctr">
                        <a:spcBef>
                          <a:spcPts val="300"/>
                        </a:spcBef>
                        <a:spcAft>
                          <a:spcPts val="300"/>
                        </a:spcAft>
                      </a:pPr>
                      <a:r>
                        <a:rPr lang="es-ES_tradnl" sz="1100" dirty="0">
                          <a:effectLst/>
                        </a:rPr>
                        <a:t>=</a:t>
                      </a:r>
                      <a:endParaRPr lang="es-E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l">
                        <a:spcBef>
                          <a:spcPts val="300"/>
                        </a:spcBef>
                        <a:spcAft>
                          <a:spcPts val="300"/>
                        </a:spcAft>
                      </a:pPr>
                      <a:r>
                        <a:rPr lang="es-ES_tradnl" sz="1100">
                          <a:effectLst/>
                        </a:rPr>
                        <a:t>Interruptor</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extLst>
                  <a:ext uri="{0D108BD9-81ED-4DB2-BD59-A6C34878D82A}">
                    <a16:rowId xmlns:a16="http://schemas.microsoft.com/office/drawing/2014/main" val="1356054313"/>
                  </a:ext>
                </a:extLst>
              </a:tr>
              <a:tr h="0">
                <a:tc>
                  <a:txBody>
                    <a:bodyPr/>
                    <a:lstStyle/>
                    <a:p>
                      <a:pPr algn="r">
                        <a:spcBef>
                          <a:spcPts val="300"/>
                        </a:spcBef>
                        <a:spcAft>
                          <a:spcPts val="300"/>
                        </a:spcAft>
                      </a:pPr>
                      <a:r>
                        <a:rPr lang="es-ES_tradnl" sz="1100">
                          <a:effectLst/>
                        </a:rPr>
                        <a:t>Tubería</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ctr">
                        <a:spcBef>
                          <a:spcPts val="300"/>
                        </a:spcBef>
                        <a:spcAft>
                          <a:spcPts val="300"/>
                        </a:spcAft>
                      </a:pPr>
                      <a:r>
                        <a:rPr lang="es-ES_tradnl" sz="1100" dirty="0">
                          <a:effectLst/>
                        </a:rPr>
                        <a:t>=</a:t>
                      </a:r>
                      <a:endParaRPr lang="es-E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l">
                        <a:spcBef>
                          <a:spcPts val="300"/>
                        </a:spcBef>
                        <a:spcAft>
                          <a:spcPts val="300"/>
                        </a:spcAft>
                      </a:pPr>
                      <a:r>
                        <a:rPr lang="es-ES_tradnl" sz="1100">
                          <a:effectLst/>
                        </a:rPr>
                        <a:t>Conductor eléctrico</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extLst>
                  <a:ext uri="{0D108BD9-81ED-4DB2-BD59-A6C34878D82A}">
                    <a16:rowId xmlns:a16="http://schemas.microsoft.com/office/drawing/2014/main" val="1735465396"/>
                  </a:ext>
                </a:extLst>
              </a:tr>
              <a:tr h="0">
                <a:tc>
                  <a:txBody>
                    <a:bodyPr/>
                    <a:lstStyle/>
                    <a:p>
                      <a:pPr algn="r">
                        <a:spcBef>
                          <a:spcPts val="300"/>
                        </a:spcBef>
                        <a:spcAft>
                          <a:spcPts val="300"/>
                        </a:spcAft>
                      </a:pPr>
                      <a:r>
                        <a:rPr lang="es-ES_tradnl" sz="1100">
                          <a:effectLst/>
                        </a:rPr>
                        <a:t>Diferencia de niveles</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ctr">
                        <a:spcBef>
                          <a:spcPts val="300"/>
                        </a:spcBef>
                        <a:spcAft>
                          <a:spcPts val="300"/>
                        </a:spcAft>
                      </a:pPr>
                      <a:r>
                        <a:rPr lang="es-ES_tradnl" sz="1100">
                          <a:effectLst/>
                        </a:rPr>
                        <a:t>=</a:t>
                      </a:r>
                      <a:endParaRPr lang="es-E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tc>
                  <a:txBody>
                    <a:bodyPr/>
                    <a:lstStyle/>
                    <a:p>
                      <a:pPr algn="l">
                        <a:spcBef>
                          <a:spcPts val="300"/>
                        </a:spcBef>
                        <a:spcAft>
                          <a:spcPts val="300"/>
                        </a:spcAft>
                      </a:pPr>
                      <a:r>
                        <a:rPr lang="es-ES_tradnl" sz="1100" dirty="0">
                          <a:effectLst/>
                        </a:rPr>
                        <a:t>Diferencia de potencial</a:t>
                      </a:r>
                      <a:endParaRPr lang="es-E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085" marR="45085" marT="0" marB="0"/>
                </a:tc>
                <a:extLst>
                  <a:ext uri="{0D108BD9-81ED-4DB2-BD59-A6C34878D82A}">
                    <a16:rowId xmlns:a16="http://schemas.microsoft.com/office/drawing/2014/main" val="2642317186"/>
                  </a:ext>
                </a:extLst>
              </a:tr>
            </a:tbl>
          </a:graphicData>
        </a:graphic>
      </p:graphicFrame>
    </p:spTree>
    <p:extLst>
      <p:ext uri="{BB962C8B-B14F-4D97-AF65-F5344CB8AC3E}">
        <p14:creationId xmlns:p14="http://schemas.microsoft.com/office/powerpoint/2010/main" val="101698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008EB5A-8E63-45EC-AD37-A4A4DD2FFD00}"/>
              </a:ext>
            </a:extLst>
          </p:cNvPr>
          <p:cNvSpPr>
            <a:spLocks noGrp="1"/>
          </p:cNvSpPr>
          <p:nvPr>
            <p:ph type="title"/>
          </p:nvPr>
        </p:nvSpPr>
        <p:spPr/>
        <p:txBody>
          <a:bodyPr/>
          <a:lstStyle/>
          <a:p>
            <a:r>
              <a:rPr lang="es-ES" dirty="0"/>
              <a:t>Circuito eléctrico vs circuito hidráulico</a:t>
            </a:r>
          </a:p>
        </p:txBody>
      </p:sp>
      <p:sp>
        <p:nvSpPr>
          <p:cNvPr id="4" name="Marcador de texto 3">
            <a:extLst>
              <a:ext uri="{FF2B5EF4-FFF2-40B4-BE49-F238E27FC236}">
                <a16:creationId xmlns:a16="http://schemas.microsoft.com/office/drawing/2014/main" id="{A6E9A8C5-2FE7-4BF8-BFAC-85D85684DA7A}"/>
              </a:ext>
            </a:extLst>
          </p:cNvPr>
          <p:cNvSpPr>
            <a:spLocks noGrp="1"/>
          </p:cNvSpPr>
          <p:nvPr>
            <p:ph type="body" sz="quarter" idx="10"/>
          </p:nvPr>
        </p:nvSpPr>
        <p:spPr>
          <a:xfrm>
            <a:off x="437766" y="1073150"/>
            <a:ext cx="8345488" cy="3371850"/>
          </a:xfrm>
        </p:spPr>
        <p:txBody>
          <a:bodyPr/>
          <a:lstStyle/>
          <a:p>
            <a:pPr marL="228600" indent="-228600" algn="just">
              <a:buFont typeface="+mj-lt"/>
              <a:buAutoNum type="arabicPeriod"/>
            </a:pPr>
            <a:r>
              <a:rPr lang="es-ES" sz="1200" dirty="0"/>
              <a:t>Una bomba hidráulica de mayor tamaño podrá desplazar el agua a una altura más elevada. </a:t>
            </a:r>
          </a:p>
          <a:p>
            <a:pPr marL="587375" lvl="1" indent="-228600" algn="just"/>
            <a:r>
              <a:rPr lang="es-ES" sz="1100" dirty="0"/>
              <a:t>Un generador mayor proporcionará una diferencia de potencial (voltaje) más elevada.</a:t>
            </a:r>
          </a:p>
          <a:p>
            <a:pPr marL="228600" indent="-228600" algn="just">
              <a:buFont typeface="+mj-lt"/>
              <a:buAutoNum type="arabicPeriod"/>
            </a:pPr>
            <a:r>
              <a:rPr lang="es-ES" sz="1200" dirty="0"/>
              <a:t>Una tubería de mayor sección puede transportar más cantidad de agua y producir mayor trabajo con menos pérdidas. </a:t>
            </a:r>
          </a:p>
          <a:p>
            <a:pPr marL="587375" lvl="1" indent="-228600" algn="just"/>
            <a:r>
              <a:rPr lang="es-ES" sz="1100" dirty="0"/>
              <a:t>Un conductor de mayor sección puede transportar más electrones y, por tanto, más energía con menos pérdidas.</a:t>
            </a:r>
          </a:p>
          <a:p>
            <a:pPr marL="228600" indent="-228600" algn="just">
              <a:buFont typeface="+mj-lt"/>
              <a:buAutoNum type="arabicPeriod"/>
            </a:pPr>
            <a:r>
              <a:rPr lang="es-ES" sz="1200" dirty="0"/>
              <a:t>El grifo permite o interrumpe el paso de agua. </a:t>
            </a:r>
          </a:p>
          <a:p>
            <a:pPr marL="587375" lvl="1" indent="-228600" algn="just"/>
            <a:r>
              <a:rPr lang="es-ES" sz="1100" dirty="0"/>
              <a:t>El interruptor deja pasar la corriente o la interrumpe.</a:t>
            </a:r>
          </a:p>
          <a:p>
            <a:pPr marL="228600" indent="-228600" algn="just">
              <a:buFont typeface="+mj-lt"/>
              <a:buAutoNum type="arabicPeriod"/>
            </a:pPr>
            <a:r>
              <a:rPr lang="es-ES" sz="1200" dirty="0"/>
              <a:t>Para que circule el agua, el grifo debe estar abierto. </a:t>
            </a:r>
          </a:p>
          <a:p>
            <a:pPr marL="587375" lvl="1" indent="-228600" algn="just"/>
            <a:r>
              <a:rPr lang="es-ES" sz="1100" dirty="0"/>
              <a:t>Para que circule la corriente, el interruptor debe estar cerrado.</a:t>
            </a:r>
          </a:p>
          <a:p>
            <a:pPr marL="228600" indent="-228600" algn="just">
              <a:buFont typeface="+mj-lt"/>
              <a:buAutoNum type="arabicPeriod"/>
            </a:pPr>
            <a:r>
              <a:rPr lang="es-ES" sz="1200" dirty="0"/>
              <a:t>La turbina nos proporciona un trabajo mecánico en su eje al ser movida por el agua. </a:t>
            </a:r>
          </a:p>
          <a:p>
            <a:pPr marL="587375" lvl="1" indent="-228600" algn="just"/>
            <a:r>
              <a:rPr lang="es-ES" sz="1100" dirty="0"/>
              <a:t>El motor nos proporciona un trabajo mecánico en su eje al ser atravesado por los electrones en su recorrido</a:t>
            </a:r>
          </a:p>
          <a:p>
            <a:endParaRPr lang="es-ES" sz="1400" dirty="0"/>
          </a:p>
        </p:txBody>
      </p:sp>
    </p:spTree>
    <p:extLst>
      <p:ext uri="{BB962C8B-B14F-4D97-AF65-F5344CB8AC3E}">
        <p14:creationId xmlns:p14="http://schemas.microsoft.com/office/powerpoint/2010/main" val="30019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7598042" cy="2569946"/>
          </a:xfrm>
        </p:spPr>
        <p:txBody>
          <a:bodyPr/>
          <a:lstStyle/>
          <a:p>
            <a:r>
              <a:rPr lang="en-US" sz="3600" dirty="0"/>
              <a:t>Magnitudes </a:t>
            </a:r>
            <a:r>
              <a:rPr lang="en-US" sz="3600" dirty="0" err="1"/>
              <a:t>eléctricas</a:t>
            </a:r>
            <a:r>
              <a:rPr lang="en-US" sz="3600" dirty="0"/>
              <a:t> y Ley de Ohm</a:t>
            </a:r>
          </a:p>
        </p:txBody>
      </p:sp>
    </p:spTree>
    <p:extLst>
      <p:ext uri="{BB962C8B-B14F-4D97-AF65-F5344CB8AC3E}">
        <p14:creationId xmlns:p14="http://schemas.microsoft.com/office/powerpoint/2010/main" val="180087749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6E801D-A8D4-4AAC-A0CC-4E9BE5D683A1}"/>
              </a:ext>
            </a:extLst>
          </p:cNvPr>
          <p:cNvSpPr>
            <a:spLocks noGrp="1"/>
          </p:cNvSpPr>
          <p:nvPr>
            <p:ph type="title"/>
          </p:nvPr>
        </p:nvSpPr>
        <p:spPr/>
        <p:txBody>
          <a:bodyPr/>
          <a:lstStyle/>
          <a:p>
            <a:r>
              <a:rPr lang="es-ES" dirty="0"/>
              <a:t>Magnitudes eléctricas</a:t>
            </a:r>
          </a:p>
        </p:txBody>
      </p:sp>
      <p:sp>
        <p:nvSpPr>
          <p:cNvPr id="4" name="Marcador de texto 3">
            <a:extLst>
              <a:ext uri="{FF2B5EF4-FFF2-40B4-BE49-F238E27FC236}">
                <a16:creationId xmlns:a16="http://schemas.microsoft.com/office/drawing/2014/main" id="{CE2CD8C8-CEB3-408D-BBDC-CCCF6618C4AE}"/>
              </a:ext>
            </a:extLst>
          </p:cNvPr>
          <p:cNvSpPr>
            <a:spLocks noGrp="1"/>
          </p:cNvSpPr>
          <p:nvPr>
            <p:ph type="body" sz="quarter" idx="10"/>
          </p:nvPr>
        </p:nvSpPr>
        <p:spPr>
          <a:xfrm>
            <a:off x="437766" y="1073150"/>
            <a:ext cx="8345488" cy="1598613"/>
          </a:xfrm>
        </p:spPr>
        <p:txBody>
          <a:bodyPr/>
          <a:lstStyle/>
          <a:p>
            <a:r>
              <a:rPr lang="es-ES" sz="1200" b="1" dirty="0"/>
              <a:t>VOLTAJE, TENSIÓN O DIFERENCIA DE POTENCIAL (V)</a:t>
            </a:r>
          </a:p>
          <a:p>
            <a:r>
              <a:rPr lang="es-ES" sz="1200" dirty="0"/>
              <a:t>Es el desnivel eléctrico existente entre dos puntos de un circuito. V</a:t>
            </a:r>
            <a:r>
              <a:rPr lang="es-ES" sz="1200" baseline="-25000" dirty="0"/>
              <a:t>AB </a:t>
            </a:r>
            <a:r>
              <a:rPr lang="es-ES" sz="1200" dirty="0"/>
              <a:t>sería la diferencia de potencial entre dos puntos A y B de un circuito, es decir, la energía necesaria para mover una carga de valor la unidad desde A hasta B. Su unidad es el voltio (V). Se mide con un voltímetro. </a:t>
            </a:r>
          </a:p>
          <a:p>
            <a:r>
              <a:rPr lang="es-ES" sz="1200" b="1" dirty="0"/>
              <a:t>CANTIDAD DE ELECTRICIDAD (Q)</a:t>
            </a:r>
          </a:p>
          <a:p>
            <a:r>
              <a:rPr lang="es-ES" sz="1200" dirty="0"/>
              <a:t>Es el número total de electrones que recorre un conductor. Como la carga del electrón es de un valor muy pequeño, la unidad práctica que se emplea es el Culombio (C). </a:t>
            </a:r>
          </a:p>
          <a:p>
            <a:r>
              <a:rPr lang="es-ES_tradnl" sz="1200" dirty="0"/>
              <a:t>1 Culombio = 6,3·10</a:t>
            </a:r>
            <a:r>
              <a:rPr lang="es-ES_tradnl" sz="1200" baseline="30000" dirty="0"/>
              <a:t>18</a:t>
            </a:r>
            <a:r>
              <a:rPr lang="es-ES_tradnl" sz="1200" dirty="0"/>
              <a:t> electrones.</a:t>
            </a:r>
            <a:endParaRPr lang="es-ES" sz="1200" dirty="0"/>
          </a:p>
          <a:p>
            <a:r>
              <a:rPr lang="es-ES" sz="1200" b="1" dirty="0"/>
              <a:t>INTENSIDAD (I)</a:t>
            </a:r>
          </a:p>
          <a:p>
            <a:r>
              <a:rPr lang="es-ES" sz="1200" dirty="0"/>
              <a:t>Es la cantidad de carga que atraviesa un conductor en la unidad de tiempo (1 s). La unidad es el amperio (A). Se mide con un amperímetro.</a:t>
            </a:r>
          </a:p>
          <a:p>
            <a:endParaRPr lang="es-ES" sz="1200" dirty="0"/>
          </a:p>
          <a:p>
            <a:endParaRPr lang="es-ES" sz="1200" dirty="0"/>
          </a:p>
        </p:txBody>
      </p:sp>
      <p:graphicFrame>
        <p:nvGraphicFramePr>
          <p:cNvPr id="9" name="Tabla 8">
            <a:extLst>
              <a:ext uri="{FF2B5EF4-FFF2-40B4-BE49-F238E27FC236}">
                <a16:creationId xmlns:a16="http://schemas.microsoft.com/office/drawing/2014/main" id="{1D0046D0-01FE-4823-B781-B53D83A12325}"/>
              </a:ext>
            </a:extLst>
          </p:cNvPr>
          <p:cNvGraphicFramePr>
            <a:graphicFrameLocks noGrp="1"/>
          </p:cNvGraphicFramePr>
          <p:nvPr>
            <p:extLst>
              <p:ext uri="{D42A27DB-BD31-4B8C-83A1-F6EECF244321}">
                <p14:modId xmlns:p14="http://schemas.microsoft.com/office/powerpoint/2010/main" val="2358087910"/>
              </p:ext>
            </p:extLst>
          </p:nvPr>
        </p:nvGraphicFramePr>
        <p:xfrm>
          <a:off x="2274253" y="3730149"/>
          <a:ext cx="2723197" cy="1209040"/>
        </p:xfrm>
        <a:graphic>
          <a:graphicData uri="http://schemas.openxmlformats.org/drawingml/2006/table">
            <a:tbl>
              <a:tblPr>
                <a:tableStyleId>{5C22544A-7EE6-4342-B048-85BDC9FD1C3A}</a:tableStyleId>
              </a:tblPr>
              <a:tblGrid>
                <a:gridCol w="778040">
                  <a:extLst>
                    <a:ext uri="{9D8B030D-6E8A-4147-A177-3AD203B41FA5}">
                      <a16:colId xmlns:a16="http://schemas.microsoft.com/office/drawing/2014/main" val="3709511504"/>
                    </a:ext>
                  </a:extLst>
                </a:gridCol>
                <a:gridCol w="1945157">
                  <a:extLst>
                    <a:ext uri="{9D8B030D-6E8A-4147-A177-3AD203B41FA5}">
                      <a16:colId xmlns:a16="http://schemas.microsoft.com/office/drawing/2014/main" val="3238239944"/>
                    </a:ext>
                  </a:extLst>
                </a:gridCol>
              </a:tblGrid>
              <a:tr h="0">
                <a:tc>
                  <a:txBody>
                    <a:bodyPr/>
                    <a:lstStyle/>
                    <a:p>
                      <a:pPr algn="ctr">
                        <a:spcBef>
                          <a:spcPts val="200"/>
                        </a:spcBef>
                        <a:spcAft>
                          <a:spcPts val="200"/>
                        </a:spcAft>
                      </a:pPr>
                      <a:endParaRPr lang="es-ES_tradnl" sz="11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pPr>
                      <a:r>
                        <a:rPr lang="es-ES_tradnl" sz="1100">
                          <a:effectLst/>
                        </a:rPr>
                        <a:t>I = Intensidad</a:t>
                      </a:r>
                      <a:endParaRPr lang="es-ES" sz="1000">
                        <a:effectLst/>
                      </a:endParaRPr>
                    </a:p>
                    <a:p>
                      <a:pPr>
                        <a:spcBef>
                          <a:spcPts val="200"/>
                        </a:spcBef>
                        <a:spcAft>
                          <a:spcPts val="200"/>
                        </a:spcAft>
                      </a:pPr>
                      <a:r>
                        <a:rPr lang="es-ES_tradnl" sz="1100">
                          <a:effectLst/>
                        </a:rPr>
                        <a:t>Q = Cantidad de electricidad</a:t>
                      </a:r>
                      <a:endParaRPr lang="es-ES" sz="1000">
                        <a:effectLst/>
                      </a:endParaRPr>
                    </a:p>
                    <a:p>
                      <a:pPr>
                        <a:spcBef>
                          <a:spcPts val="200"/>
                        </a:spcBef>
                        <a:spcAft>
                          <a:spcPts val="200"/>
                        </a:spcAft>
                      </a:pPr>
                      <a:r>
                        <a:rPr lang="es-ES_tradnl" sz="1100">
                          <a:effectLst/>
                        </a:rPr>
                        <a:t>t = Tiempo</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739971711"/>
                  </a:ext>
                </a:extLst>
              </a:tr>
              <a:tr h="0">
                <a:tc>
                  <a:txBody>
                    <a:bodyPr/>
                    <a:lstStyle/>
                    <a:p>
                      <a:pPr algn="ctr">
                        <a:spcBef>
                          <a:spcPts val="200"/>
                        </a:spcBef>
                        <a:spcAft>
                          <a:spcPts val="200"/>
                        </a:spcAft>
                      </a:pPr>
                      <a:endParaRPr lang="es-ES_tradnl"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pPr>
                      <a:r>
                        <a:rPr lang="es-ES_tradnl" sz="1100" dirty="0">
                          <a:effectLst/>
                        </a:rPr>
                        <a:t>A = Amperio</a:t>
                      </a:r>
                      <a:endParaRPr lang="es-ES" sz="1000" dirty="0">
                        <a:effectLst/>
                      </a:endParaRPr>
                    </a:p>
                    <a:p>
                      <a:pPr>
                        <a:spcBef>
                          <a:spcPts val="200"/>
                        </a:spcBef>
                        <a:spcAft>
                          <a:spcPts val="200"/>
                        </a:spcAft>
                      </a:pPr>
                      <a:r>
                        <a:rPr lang="es-ES_tradnl" sz="1100" dirty="0">
                          <a:effectLst/>
                        </a:rPr>
                        <a:t>C = Culombio</a:t>
                      </a:r>
                      <a:endParaRPr lang="es-ES" sz="1000" dirty="0">
                        <a:effectLst/>
                      </a:endParaRPr>
                    </a:p>
                    <a:p>
                      <a:pPr>
                        <a:spcBef>
                          <a:spcPts val="200"/>
                        </a:spcBef>
                        <a:spcAft>
                          <a:spcPts val="200"/>
                        </a:spcAft>
                      </a:pPr>
                      <a:r>
                        <a:rPr lang="es-ES_tradnl" sz="1100" dirty="0">
                          <a:effectLst/>
                        </a:rPr>
                        <a:t>s = Segundo</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47017932"/>
                  </a:ext>
                </a:extLst>
              </a:tr>
            </a:tbl>
          </a:graphicData>
        </a:graphic>
      </p:graphicFrame>
      <p:graphicFrame>
        <p:nvGraphicFramePr>
          <p:cNvPr id="10" name="Objeto 9">
            <a:extLst>
              <a:ext uri="{FF2B5EF4-FFF2-40B4-BE49-F238E27FC236}">
                <a16:creationId xmlns:a16="http://schemas.microsoft.com/office/drawing/2014/main" id="{25ED04C1-5841-48D6-BD58-59AB0F656974}"/>
              </a:ext>
            </a:extLst>
          </p:cNvPr>
          <p:cNvGraphicFramePr>
            <a:graphicFrameLocks noChangeAspect="1"/>
          </p:cNvGraphicFramePr>
          <p:nvPr>
            <p:extLst>
              <p:ext uri="{D42A27DB-BD31-4B8C-83A1-F6EECF244321}">
                <p14:modId xmlns:p14="http://schemas.microsoft.com/office/powerpoint/2010/main" val="1600662157"/>
              </p:ext>
            </p:extLst>
          </p:nvPr>
        </p:nvGraphicFramePr>
        <p:xfrm>
          <a:off x="2382838" y="3875087"/>
          <a:ext cx="409575" cy="390525"/>
        </p:xfrm>
        <a:graphic>
          <a:graphicData uri="http://schemas.openxmlformats.org/presentationml/2006/ole">
            <mc:AlternateContent xmlns:mc="http://schemas.openxmlformats.org/markup-compatibility/2006">
              <mc:Choice xmlns:v="urn:schemas-microsoft-com:vml" Requires="v">
                <p:oleObj r:id="rId2" imgW="406048" imgH="393359" progId="Equation.2">
                  <p:embed/>
                </p:oleObj>
              </mc:Choice>
              <mc:Fallback>
                <p:oleObj r:id="rId2" imgW="406048" imgH="393359" progId="Equation.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838" y="3875087"/>
                        <a:ext cx="4095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to 10">
            <a:extLst>
              <a:ext uri="{FF2B5EF4-FFF2-40B4-BE49-F238E27FC236}">
                <a16:creationId xmlns:a16="http://schemas.microsoft.com/office/drawing/2014/main" id="{91EA8D63-E993-4134-8914-2ECF85ABD823}"/>
              </a:ext>
            </a:extLst>
          </p:cNvPr>
          <p:cNvGraphicFramePr>
            <a:graphicFrameLocks noChangeAspect="1"/>
          </p:cNvGraphicFramePr>
          <p:nvPr>
            <p:extLst>
              <p:ext uri="{D42A27DB-BD31-4B8C-83A1-F6EECF244321}">
                <p14:modId xmlns:p14="http://schemas.microsoft.com/office/powerpoint/2010/main" val="521176568"/>
              </p:ext>
            </p:extLst>
          </p:nvPr>
        </p:nvGraphicFramePr>
        <p:xfrm>
          <a:off x="2336800" y="4455319"/>
          <a:ext cx="584200" cy="390525"/>
        </p:xfrm>
        <a:graphic>
          <a:graphicData uri="http://schemas.openxmlformats.org/presentationml/2006/ole">
            <mc:AlternateContent xmlns:mc="http://schemas.openxmlformats.org/markup-compatibility/2006">
              <mc:Choice xmlns:v="urn:schemas-microsoft-com:vml" Requires="v">
                <p:oleObj r:id="rId4" imgW="660113" imgH="406224" progId="Equation.2">
                  <p:embed/>
                </p:oleObj>
              </mc:Choice>
              <mc:Fallback>
                <p:oleObj r:id="rId4" imgW="660113" imgH="406224" progId="Equation.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4455319"/>
                        <a:ext cx="584200" cy="390525"/>
                      </a:xfrm>
                      <a:prstGeom prst="rect">
                        <a:avLst/>
                      </a:prstGeom>
                      <a:noFill/>
                    </p:spPr>
                  </p:pic>
                </p:oleObj>
              </mc:Fallback>
            </mc:AlternateContent>
          </a:graphicData>
        </a:graphic>
      </p:graphicFrame>
      <p:pic>
        <p:nvPicPr>
          <p:cNvPr id="2" name="Imagen 1">
            <a:extLst>
              <a:ext uri="{FF2B5EF4-FFF2-40B4-BE49-F238E27FC236}">
                <a16:creationId xmlns:a16="http://schemas.microsoft.com/office/drawing/2014/main" id="{3DCE8261-48CC-44B0-A611-F7567A9E1491}"/>
              </a:ext>
            </a:extLst>
          </p:cNvPr>
          <p:cNvPicPr>
            <a:picLocks noChangeAspect="1"/>
          </p:cNvPicPr>
          <p:nvPr/>
        </p:nvPicPr>
        <p:blipFill>
          <a:blip r:embed="rId6"/>
          <a:stretch>
            <a:fillRect/>
          </a:stretch>
        </p:blipFill>
        <p:spPr>
          <a:xfrm>
            <a:off x="5288492" y="3838936"/>
            <a:ext cx="2901948" cy="963251"/>
          </a:xfrm>
          <a:prstGeom prst="rect">
            <a:avLst/>
          </a:prstGeom>
        </p:spPr>
      </p:pic>
    </p:spTree>
    <p:extLst>
      <p:ext uri="{BB962C8B-B14F-4D97-AF65-F5344CB8AC3E}">
        <p14:creationId xmlns:p14="http://schemas.microsoft.com/office/powerpoint/2010/main" val="213329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B9A22D72-5B6B-4FA1-9493-0087A049F3DE}"/>
              </a:ext>
            </a:extLst>
          </p:cNvPr>
          <p:cNvSpPr>
            <a:spLocks noGrp="1"/>
          </p:cNvSpPr>
          <p:nvPr>
            <p:ph type="body" sz="quarter" idx="10"/>
          </p:nvPr>
        </p:nvSpPr>
        <p:spPr>
          <a:xfrm>
            <a:off x="437766" y="1073150"/>
            <a:ext cx="8345488" cy="1598613"/>
          </a:xfrm>
        </p:spPr>
        <p:txBody>
          <a:bodyPr/>
          <a:lstStyle/>
          <a:p>
            <a:r>
              <a:rPr lang="es-ES" sz="1200" b="1" dirty="0"/>
              <a:t>RESISTENCIA (R)</a:t>
            </a:r>
          </a:p>
          <a:p>
            <a:r>
              <a:rPr lang="es-ES" sz="1200" dirty="0"/>
              <a:t>Es la dificultad que presenta un material al paso de la corriente eléctrica. Dicha dificultad responde a la atracción de los núcleos sobre los electrones en su propio desplazamiento. </a:t>
            </a:r>
          </a:p>
          <a:p>
            <a:r>
              <a:rPr lang="es-ES" sz="1200" dirty="0"/>
              <a:t>Se representa con la letra R y su unidad es el ohmio (</a:t>
            </a:r>
            <a:r>
              <a:rPr lang="el-GR" sz="1200" dirty="0"/>
              <a:t>Ω</a:t>
            </a:r>
            <a:r>
              <a:rPr lang="es-ES" sz="1200" dirty="0"/>
              <a:t>). </a:t>
            </a:r>
          </a:p>
          <a:p>
            <a:r>
              <a:rPr lang="es-ES" sz="1200" dirty="0"/>
              <a:t>Por tanto, la resistencia (R) de un conductor depende directamente de su resistividad y longitud y es inversamente proporcional a su sección. Se mide con un óhmetro. La resistencia de un conductor valdrá, por tanto:</a:t>
            </a:r>
          </a:p>
          <a:p>
            <a:endParaRPr lang="es-ES" sz="1200" dirty="0"/>
          </a:p>
        </p:txBody>
      </p:sp>
      <p:graphicFrame>
        <p:nvGraphicFramePr>
          <p:cNvPr id="5" name="Tabla 4">
            <a:extLst>
              <a:ext uri="{FF2B5EF4-FFF2-40B4-BE49-F238E27FC236}">
                <a16:creationId xmlns:a16="http://schemas.microsoft.com/office/drawing/2014/main" id="{646DA8CA-37D3-4509-90CF-50134C65E9EF}"/>
              </a:ext>
            </a:extLst>
          </p:cNvPr>
          <p:cNvGraphicFramePr>
            <a:graphicFrameLocks noGrp="1"/>
          </p:cNvGraphicFramePr>
          <p:nvPr>
            <p:extLst>
              <p:ext uri="{D42A27DB-BD31-4B8C-83A1-F6EECF244321}">
                <p14:modId xmlns:p14="http://schemas.microsoft.com/office/powerpoint/2010/main" val="2405215480"/>
              </p:ext>
            </p:extLst>
          </p:nvPr>
        </p:nvGraphicFramePr>
        <p:xfrm>
          <a:off x="2405062" y="2827179"/>
          <a:ext cx="4054475" cy="906780"/>
        </p:xfrm>
        <a:graphic>
          <a:graphicData uri="http://schemas.openxmlformats.org/drawingml/2006/table">
            <a:tbl>
              <a:tblPr>
                <a:tableStyleId>{5C22544A-7EE6-4342-B048-85BDC9FD1C3A}</a:tableStyleId>
              </a:tblPr>
              <a:tblGrid>
                <a:gridCol w="1530350">
                  <a:extLst>
                    <a:ext uri="{9D8B030D-6E8A-4147-A177-3AD203B41FA5}">
                      <a16:colId xmlns:a16="http://schemas.microsoft.com/office/drawing/2014/main" val="1900594281"/>
                    </a:ext>
                  </a:extLst>
                </a:gridCol>
                <a:gridCol w="2524125">
                  <a:extLst>
                    <a:ext uri="{9D8B030D-6E8A-4147-A177-3AD203B41FA5}">
                      <a16:colId xmlns:a16="http://schemas.microsoft.com/office/drawing/2014/main" val="1467904791"/>
                    </a:ext>
                  </a:extLst>
                </a:gridCol>
              </a:tblGrid>
              <a:tr h="0">
                <a:tc>
                  <a:txBody>
                    <a:bodyPr/>
                    <a:lstStyle/>
                    <a:p>
                      <a:pPr algn="ctr">
                        <a:spcBef>
                          <a:spcPts val="200"/>
                        </a:spcBef>
                        <a:spcAft>
                          <a:spcPts val="200"/>
                        </a:spcAft>
                      </a:pPr>
                      <a:endParaRPr lang="es-ES_tradnl"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marL="45720">
                        <a:spcBef>
                          <a:spcPts val="200"/>
                        </a:spcBef>
                        <a:spcAft>
                          <a:spcPts val="200"/>
                        </a:spcAft>
                      </a:pPr>
                      <a:r>
                        <a:rPr lang="es-ES_tradnl" sz="1100" dirty="0">
                          <a:effectLst/>
                        </a:rPr>
                        <a:t>R =Resistencia (</a:t>
                      </a:r>
                      <a:r>
                        <a:rPr lang="es-ES_tradnl" sz="1100" dirty="0">
                          <a:effectLst/>
                          <a:sym typeface="Symbol" panose="05050102010706020507" pitchFamily="18" charset="2"/>
                        </a:rPr>
                        <a:t></a:t>
                      </a:r>
                      <a:r>
                        <a:rPr lang="es-ES_tradnl" sz="1100" dirty="0">
                          <a:effectLst/>
                        </a:rPr>
                        <a:t>)</a:t>
                      </a:r>
                      <a:endParaRPr lang="es-ES" sz="1000" dirty="0">
                        <a:effectLst/>
                      </a:endParaRPr>
                    </a:p>
                    <a:p>
                      <a:pPr marL="45720" algn="just">
                        <a:lnSpc>
                          <a:spcPct val="150000"/>
                        </a:lnSpc>
                        <a:spcBef>
                          <a:spcPts val="200"/>
                        </a:spcBef>
                        <a:spcAft>
                          <a:spcPts val="200"/>
                        </a:spcAft>
                      </a:pPr>
                      <a:r>
                        <a:rPr lang="es-ES_tradnl" sz="1100" dirty="0">
                          <a:effectLst/>
                          <a:sym typeface="Symbol" panose="05050102010706020507" pitchFamily="18" charset="2"/>
                        </a:rPr>
                        <a:t></a:t>
                      </a:r>
                      <a:r>
                        <a:rPr lang="es-ES_tradnl" sz="1100" dirty="0">
                          <a:effectLst/>
                        </a:rPr>
                        <a:t> = Resistividad (</a:t>
                      </a:r>
                      <a:r>
                        <a:rPr lang="es-ES_tradnl" sz="1100" dirty="0">
                          <a:effectLst/>
                          <a:sym typeface="Symbol" panose="05050102010706020507" pitchFamily="18" charset="2"/>
                        </a:rPr>
                        <a:t></a:t>
                      </a:r>
                      <a:r>
                        <a:rPr lang="es-ES_tradnl" sz="1100" dirty="0">
                          <a:effectLst/>
                        </a:rPr>
                        <a:t> · mm</a:t>
                      </a:r>
                      <a:r>
                        <a:rPr lang="es-ES_tradnl" sz="1100" cap="all" baseline="30000" dirty="0">
                          <a:effectLst/>
                        </a:rPr>
                        <a:t>2</a:t>
                      </a:r>
                      <a:r>
                        <a:rPr lang="es-ES_tradnl" sz="1100" cap="all" dirty="0">
                          <a:effectLst/>
                        </a:rPr>
                        <a:t>/</a:t>
                      </a:r>
                      <a:r>
                        <a:rPr lang="es-ES_tradnl" sz="1100" dirty="0">
                          <a:effectLst/>
                        </a:rPr>
                        <a:t>m)</a:t>
                      </a:r>
                      <a:endParaRPr lang="es-ES" sz="1400" dirty="0">
                        <a:effectLst/>
                      </a:endParaRPr>
                    </a:p>
                    <a:p>
                      <a:pPr marL="45720">
                        <a:spcBef>
                          <a:spcPts val="200"/>
                        </a:spcBef>
                        <a:spcAft>
                          <a:spcPts val="200"/>
                        </a:spcAft>
                      </a:pPr>
                      <a:r>
                        <a:rPr lang="es-ES_tradnl" sz="1100" dirty="0">
                          <a:effectLst/>
                        </a:rPr>
                        <a:t>   = Longitud (m)</a:t>
                      </a:r>
                      <a:endParaRPr lang="es-ES" sz="1000" dirty="0">
                        <a:effectLst/>
                      </a:endParaRPr>
                    </a:p>
                    <a:p>
                      <a:pPr marL="45720">
                        <a:spcBef>
                          <a:spcPts val="200"/>
                        </a:spcBef>
                        <a:spcAft>
                          <a:spcPts val="200"/>
                        </a:spcAft>
                      </a:pPr>
                      <a:r>
                        <a:rPr lang="es-ES_tradnl" sz="1100" dirty="0">
                          <a:effectLst/>
                        </a:rPr>
                        <a:t>S = Sección (mm</a:t>
                      </a:r>
                      <a:r>
                        <a:rPr lang="es-ES_tradnl" sz="1100" baseline="30000" dirty="0">
                          <a:effectLst/>
                        </a:rPr>
                        <a:t>2</a:t>
                      </a:r>
                      <a:r>
                        <a:rPr lang="es-ES_tradnl" sz="1100" dirty="0">
                          <a:effectLst/>
                        </a:rPr>
                        <a:t>)</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125726996"/>
                  </a:ext>
                </a:extLst>
              </a:tr>
            </a:tbl>
          </a:graphicData>
        </a:graphic>
      </p:graphicFrame>
      <p:graphicFrame>
        <p:nvGraphicFramePr>
          <p:cNvPr id="6" name="Objeto 5">
            <a:extLst>
              <a:ext uri="{FF2B5EF4-FFF2-40B4-BE49-F238E27FC236}">
                <a16:creationId xmlns:a16="http://schemas.microsoft.com/office/drawing/2014/main" id="{AA5610FB-86BE-4E7E-A6BB-3196FD5E31C6}"/>
              </a:ext>
            </a:extLst>
          </p:cNvPr>
          <p:cNvGraphicFramePr>
            <a:graphicFrameLocks noChangeAspect="1"/>
          </p:cNvGraphicFramePr>
          <p:nvPr>
            <p:extLst>
              <p:ext uri="{D42A27DB-BD31-4B8C-83A1-F6EECF244321}">
                <p14:modId xmlns:p14="http://schemas.microsoft.com/office/powerpoint/2010/main" val="314086652"/>
              </p:ext>
            </p:extLst>
          </p:nvPr>
        </p:nvGraphicFramePr>
        <p:xfrm>
          <a:off x="2405063" y="2827338"/>
          <a:ext cx="114300" cy="200025"/>
        </p:xfrm>
        <a:graphic>
          <a:graphicData uri="http://schemas.openxmlformats.org/presentationml/2006/ole">
            <mc:AlternateContent xmlns:mc="http://schemas.openxmlformats.org/markup-compatibility/2006">
              <mc:Choice xmlns:v="urn:schemas-microsoft-com:vml" Requires="v">
                <p:oleObj r:id="rId2" imgW="114201" imgH="203024" progId="Equation.2">
                  <p:embed/>
                </p:oleObj>
              </mc:Choice>
              <mc:Fallback>
                <p:oleObj r:id="rId2" imgW="114201" imgH="203024" progId="Equation.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2827338"/>
                        <a:ext cx="1143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to 6">
            <a:extLst>
              <a:ext uri="{FF2B5EF4-FFF2-40B4-BE49-F238E27FC236}">
                <a16:creationId xmlns:a16="http://schemas.microsoft.com/office/drawing/2014/main" id="{0F292E25-7FE0-47A1-B9E1-B61ABD02D3F8}"/>
              </a:ext>
            </a:extLst>
          </p:cNvPr>
          <p:cNvGraphicFramePr>
            <a:graphicFrameLocks noChangeAspect="1"/>
          </p:cNvGraphicFramePr>
          <p:nvPr>
            <p:extLst>
              <p:ext uri="{D42A27DB-BD31-4B8C-83A1-F6EECF244321}">
                <p14:modId xmlns:p14="http://schemas.microsoft.com/office/powerpoint/2010/main" val="3686247357"/>
              </p:ext>
            </p:extLst>
          </p:nvPr>
        </p:nvGraphicFramePr>
        <p:xfrm>
          <a:off x="2773363" y="2994025"/>
          <a:ext cx="676275" cy="409575"/>
        </p:xfrm>
        <a:graphic>
          <a:graphicData uri="http://schemas.openxmlformats.org/presentationml/2006/ole">
            <mc:AlternateContent xmlns:mc="http://schemas.openxmlformats.org/markup-compatibility/2006">
              <mc:Choice xmlns:v="urn:schemas-microsoft-com:vml" Requires="v">
                <p:oleObj r:id="rId4" imgW="672808" imgH="406224" progId="Equation.2">
                  <p:embed/>
                </p:oleObj>
              </mc:Choice>
              <mc:Fallback>
                <p:oleObj r:id="rId4" imgW="672808" imgH="406224" progId="Equation.2">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3363" y="2994025"/>
                        <a:ext cx="676275"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to 7">
            <a:extLst>
              <a:ext uri="{FF2B5EF4-FFF2-40B4-BE49-F238E27FC236}">
                <a16:creationId xmlns:a16="http://schemas.microsoft.com/office/drawing/2014/main" id="{7376E6C1-A7CD-4F0C-8CF0-0C12EB17F1D2}"/>
              </a:ext>
            </a:extLst>
          </p:cNvPr>
          <p:cNvGraphicFramePr>
            <a:graphicFrameLocks noChangeAspect="1"/>
          </p:cNvGraphicFramePr>
          <p:nvPr>
            <p:extLst>
              <p:ext uri="{D42A27DB-BD31-4B8C-83A1-F6EECF244321}">
                <p14:modId xmlns:p14="http://schemas.microsoft.com/office/powerpoint/2010/main" val="346488771"/>
              </p:ext>
            </p:extLst>
          </p:nvPr>
        </p:nvGraphicFramePr>
        <p:xfrm>
          <a:off x="3998913" y="3335338"/>
          <a:ext cx="123825" cy="190500"/>
        </p:xfrm>
        <a:graphic>
          <a:graphicData uri="http://schemas.openxmlformats.org/presentationml/2006/ole">
            <mc:AlternateContent xmlns:mc="http://schemas.openxmlformats.org/markup-compatibility/2006">
              <mc:Choice xmlns:v="urn:schemas-microsoft-com:vml" Requires="v">
                <p:oleObj r:id="rId6" imgW="126890" imgH="190335" progId="Equation.2">
                  <p:embed/>
                </p:oleObj>
              </mc:Choice>
              <mc:Fallback>
                <p:oleObj r:id="rId6" imgW="126890" imgH="190335" progId="Equation.2">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913" y="3335338"/>
                        <a:ext cx="123825" cy="190500"/>
                      </a:xfrm>
                      <a:prstGeom prst="rect">
                        <a:avLst/>
                      </a:prstGeom>
                      <a:noFill/>
                    </p:spPr>
                  </p:pic>
                </p:oleObj>
              </mc:Fallback>
            </mc:AlternateContent>
          </a:graphicData>
        </a:graphic>
      </p:graphicFrame>
    </p:spTree>
    <p:extLst>
      <p:ext uri="{BB962C8B-B14F-4D97-AF65-F5344CB8AC3E}">
        <p14:creationId xmlns:p14="http://schemas.microsoft.com/office/powerpoint/2010/main" val="181218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22">
            <a:extLst>
              <a:ext uri="{FF2B5EF4-FFF2-40B4-BE49-F238E27FC236}">
                <a16:creationId xmlns:a16="http://schemas.microsoft.com/office/drawing/2014/main" id="{E989D04D-88AD-454C-8AFB-24099D761480}"/>
              </a:ext>
            </a:extLst>
          </p:cNvPr>
          <p:cNvSpPr>
            <a:spLocks noGrp="1"/>
          </p:cNvSpPr>
          <p:nvPr>
            <p:ph type="title"/>
          </p:nvPr>
        </p:nvSpPr>
        <p:spPr/>
        <p:txBody>
          <a:bodyPr/>
          <a:lstStyle/>
          <a:p>
            <a:r>
              <a:rPr lang="es-ES" dirty="0"/>
              <a:t>Índice</a:t>
            </a:r>
          </a:p>
        </p:txBody>
      </p:sp>
      <p:sp>
        <p:nvSpPr>
          <p:cNvPr id="24" name="Marcador de texto 23">
            <a:extLst>
              <a:ext uri="{FF2B5EF4-FFF2-40B4-BE49-F238E27FC236}">
                <a16:creationId xmlns:a16="http://schemas.microsoft.com/office/drawing/2014/main" id="{85783CBC-4830-4B32-872A-75B560551B9B}"/>
              </a:ext>
            </a:extLst>
          </p:cNvPr>
          <p:cNvSpPr>
            <a:spLocks noGrp="1"/>
          </p:cNvSpPr>
          <p:nvPr>
            <p:ph type="body" sz="quarter" idx="13"/>
          </p:nvPr>
        </p:nvSpPr>
        <p:spPr/>
        <p:txBody>
          <a:bodyPr/>
          <a:lstStyle/>
          <a:p>
            <a:r>
              <a:rPr lang="es-ES" dirty="0"/>
              <a:t>Conceptos básicos</a:t>
            </a:r>
          </a:p>
        </p:txBody>
      </p:sp>
      <p:sp>
        <p:nvSpPr>
          <p:cNvPr id="25" name="Marcador de texto 24">
            <a:extLst>
              <a:ext uri="{FF2B5EF4-FFF2-40B4-BE49-F238E27FC236}">
                <a16:creationId xmlns:a16="http://schemas.microsoft.com/office/drawing/2014/main" id="{5DC1EF1A-7E6B-48C1-8065-86228D237F71}"/>
              </a:ext>
            </a:extLst>
          </p:cNvPr>
          <p:cNvSpPr>
            <a:spLocks noGrp="1"/>
          </p:cNvSpPr>
          <p:nvPr>
            <p:ph type="body" sz="quarter" idx="14"/>
          </p:nvPr>
        </p:nvSpPr>
        <p:spPr/>
        <p:txBody>
          <a:bodyPr/>
          <a:lstStyle/>
          <a:p>
            <a:r>
              <a:rPr lang="es-ES" dirty="0"/>
              <a:t>Magnitudes eléctricas y Ley de Ohm</a:t>
            </a:r>
          </a:p>
        </p:txBody>
      </p:sp>
      <p:sp>
        <p:nvSpPr>
          <p:cNvPr id="26" name="Marcador de texto 25">
            <a:extLst>
              <a:ext uri="{FF2B5EF4-FFF2-40B4-BE49-F238E27FC236}">
                <a16:creationId xmlns:a16="http://schemas.microsoft.com/office/drawing/2014/main" id="{7789F8FC-A8A0-45E5-ACDF-B2FE0F6BD3B5}"/>
              </a:ext>
            </a:extLst>
          </p:cNvPr>
          <p:cNvSpPr>
            <a:spLocks noGrp="1"/>
          </p:cNvSpPr>
          <p:nvPr>
            <p:ph type="body" sz="quarter" idx="15"/>
          </p:nvPr>
        </p:nvSpPr>
        <p:spPr>
          <a:xfrm>
            <a:off x="1172384" y="2636923"/>
            <a:ext cx="7761642" cy="461327"/>
          </a:xfrm>
        </p:spPr>
        <p:txBody>
          <a:bodyPr/>
          <a:lstStyle/>
          <a:p>
            <a:r>
              <a:rPr lang="es-ES" dirty="0"/>
              <a:t>Elementos de un circuito</a:t>
            </a:r>
          </a:p>
        </p:txBody>
      </p:sp>
      <p:sp>
        <p:nvSpPr>
          <p:cNvPr id="27" name="Marcador de texto 26">
            <a:extLst>
              <a:ext uri="{FF2B5EF4-FFF2-40B4-BE49-F238E27FC236}">
                <a16:creationId xmlns:a16="http://schemas.microsoft.com/office/drawing/2014/main" id="{713A215D-8876-4AAC-A5B0-1E8ABE7DFCF3}"/>
              </a:ext>
            </a:extLst>
          </p:cNvPr>
          <p:cNvSpPr>
            <a:spLocks noGrp="1"/>
          </p:cNvSpPr>
          <p:nvPr>
            <p:ph type="body" sz="quarter" idx="16"/>
          </p:nvPr>
        </p:nvSpPr>
        <p:spPr/>
        <p:txBody>
          <a:bodyPr/>
          <a:lstStyle/>
          <a:p>
            <a:endParaRPr lang="es-ES"/>
          </a:p>
        </p:txBody>
      </p:sp>
      <p:sp>
        <p:nvSpPr>
          <p:cNvPr id="28" name="Marcador de texto 27">
            <a:extLst>
              <a:ext uri="{FF2B5EF4-FFF2-40B4-BE49-F238E27FC236}">
                <a16:creationId xmlns:a16="http://schemas.microsoft.com/office/drawing/2014/main" id="{1E19DA84-9DCE-4FAE-9D9B-325906534D2E}"/>
              </a:ext>
            </a:extLst>
          </p:cNvPr>
          <p:cNvSpPr>
            <a:spLocks noGrp="1"/>
          </p:cNvSpPr>
          <p:nvPr>
            <p:ph type="body" sz="quarter" idx="17"/>
          </p:nvPr>
        </p:nvSpPr>
        <p:spPr/>
        <p:txBody>
          <a:bodyPr/>
          <a:lstStyle/>
          <a:p>
            <a:endParaRPr lang="es-ES"/>
          </a:p>
        </p:txBody>
      </p:sp>
      <p:sp>
        <p:nvSpPr>
          <p:cNvPr id="29" name="Marcador de texto 28">
            <a:extLst>
              <a:ext uri="{FF2B5EF4-FFF2-40B4-BE49-F238E27FC236}">
                <a16:creationId xmlns:a16="http://schemas.microsoft.com/office/drawing/2014/main" id="{F123CDA8-C665-467A-8854-1DED84017A8B}"/>
              </a:ext>
            </a:extLst>
          </p:cNvPr>
          <p:cNvSpPr>
            <a:spLocks noGrp="1"/>
          </p:cNvSpPr>
          <p:nvPr>
            <p:ph type="body" sz="quarter" idx="18"/>
          </p:nvPr>
        </p:nvSpPr>
        <p:spPr/>
        <p:txBody>
          <a:bodyPr/>
          <a:lstStyle/>
          <a:p>
            <a:endParaRPr lang="es-ES"/>
          </a:p>
        </p:txBody>
      </p:sp>
      <p:sp>
        <p:nvSpPr>
          <p:cNvPr id="30" name="Marcador de texto 29">
            <a:extLst>
              <a:ext uri="{FF2B5EF4-FFF2-40B4-BE49-F238E27FC236}">
                <a16:creationId xmlns:a16="http://schemas.microsoft.com/office/drawing/2014/main" id="{FB33103C-085A-4CBF-8C59-3DD863172AEC}"/>
              </a:ext>
            </a:extLst>
          </p:cNvPr>
          <p:cNvSpPr>
            <a:spLocks noGrp="1"/>
          </p:cNvSpPr>
          <p:nvPr>
            <p:ph type="body" sz="quarter" idx="19"/>
          </p:nvPr>
        </p:nvSpPr>
        <p:spPr/>
        <p:txBody>
          <a:bodyPr/>
          <a:lstStyle/>
          <a:p>
            <a:r>
              <a:rPr lang="es-ES" dirty="0"/>
              <a:t>Leyes y teoremas</a:t>
            </a:r>
          </a:p>
        </p:txBody>
      </p:sp>
      <p:sp>
        <p:nvSpPr>
          <p:cNvPr id="31" name="Marcador de texto 30">
            <a:extLst>
              <a:ext uri="{FF2B5EF4-FFF2-40B4-BE49-F238E27FC236}">
                <a16:creationId xmlns:a16="http://schemas.microsoft.com/office/drawing/2014/main" id="{B8F8BCB9-2283-466B-8220-4C95897D1509}"/>
              </a:ext>
            </a:extLst>
          </p:cNvPr>
          <p:cNvSpPr>
            <a:spLocks noGrp="1"/>
          </p:cNvSpPr>
          <p:nvPr>
            <p:ph type="body" sz="quarter" idx="20"/>
          </p:nvPr>
        </p:nvSpPr>
        <p:spPr/>
        <p:txBody>
          <a:bodyPr/>
          <a:lstStyle/>
          <a:p>
            <a:endParaRPr lang="es-ES"/>
          </a:p>
        </p:txBody>
      </p:sp>
      <p:sp>
        <p:nvSpPr>
          <p:cNvPr id="32" name="Marcador de texto 31">
            <a:extLst>
              <a:ext uri="{FF2B5EF4-FFF2-40B4-BE49-F238E27FC236}">
                <a16:creationId xmlns:a16="http://schemas.microsoft.com/office/drawing/2014/main" id="{3548AAA7-9C70-464E-9CF2-9F2DB825DF21}"/>
              </a:ext>
            </a:extLst>
          </p:cNvPr>
          <p:cNvSpPr>
            <a:spLocks noGrp="1"/>
          </p:cNvSpPr>
          <p:nvPr>
            <p:ph type="body" sz="quarter" idx="21"/>
          </p:nvPr>
        </p:nvSpPr>
        <p:spPr/>
        <p:txBody>
          <a:bodyPr/>
          <a:lstStyle/>
          <a:p>
            <a:r>
              <a:rPr lang="es-ES" dirty="0"/>
              <a:t>Análisis de circuitos</a:t>
            </a:r>
          </a:p>
        </p:txBody>
      </p:sp>
      <p:sp>
        <p:nvSpPr>
          <p:cNvPr id="33" name="Marcador de texto 32">
            <a:extLst>
              <a:ext uri="{FF2B5EF4-FFF2-40B4-BE49-F238E27FC236}">
                <a16:creationId xmlns:a16="http://schemas.microsoft.com/office/drawing/2014/main" id="{85DFE859-0B03-43B6-8B9A-6EDFE7575628}"/>
              </a:ext>
            </a:extLst>
          </p:cNvPr>
          <p:cNvSpPr>
            <a:spLocks noGrp="1"/>
          </p:cNvSpPr>
          <p:nvPr>
            <p:ph type="body" sz="quarter" idx="22"/>
          </p:nvPr>
        </p:nvSpPr>
        <p:spPr/>
        <p:txBody>
          <a:bodyPr/>
          <a:lstStyle/>
          <a:p>
            <a:endParaRPr lang="es-ES"/>
          </a:p>
        </p:txBody>
      </p:sp>
    </p:spTree>
    <p:extLst>
      <p:ext uri="{BB962C8B-B14F-4D97-AF65-F5344CB8AC3E}">
        <p14:creationId xmlns:p14="http://schemas.microsoft.com/office/powerpoint/2010/main" val="191798041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4F7F8FF-08CF-45E8-B5F4-4D3DF08845A1}"/>
              </a:ext>
            </a:extLst>
          </p:cNvPr>
          <p:cNvSpPr>
            <a:spLocks noGrp="1"/>
          </p:cNvSpPr>
          <p:nvPr>
            <p:ph type="title"/>
          </p:nvPr>
        </p:nvSpPr>
        <p:spPr/>
        <p:txBody>
          <a:bodyPr/>
          <a:lstStyle/>
          <a:p>
            <a:r>
              <a:rPr lang="es-ES" dirty="0"/>
              <a:t>Ley de Ohm</a:t>
            </a:r>
          </a:p>
        </p:txBody>
      </p:sp>
      <p:sp>
        <p:nvSpPr>
          <p:cNvPr id="4" name="Marcador de texto 3">
            <a:extLst>
              <a:ext uri="{FF2B5EF4-FFF2-40B4-BE49-F238E27FC236}">
                <a16:creationId xmlns:a16="http://schemas.microsoft.com/office/drawing/2014/main" id="{6B446F94-F2A6-4B18-9E64-9B7D75B4D3DD}"/>
              </a:ext>
            </a:extLst>
          </p:cNvPr>
          <p:cNvSpPr>
            <a:spLocks noGrp="1"/>
          </p:cNvSpPr>
          <p:nvPr>
            <p:ph type="body" sz="quarter" idx="10"/>
          </p:nvPr>
        </p:nvSpPr>
        <p:spPr>
          <a:xfrm>
            <a:off x="533399" y="1063800"/>
            <a:ext cx="8345488" cy="1598613"/>
          </a:xfrm>
        </p:spPr>
        <p:txBody>
          <a:bodyPr/>
          <a:lstStyle/>
          <a:p>
            <a:pPr algn="just"/>
            <a:r>
              <a:rPr lang="es-ES" sz="1200" dirty="0"/>
              <a:t>El famoso físico Ohm descubrió experimentalmente la relación que existe entre estas tres magnitudes eléctricas: intensidad, tensión y resistencia, estableciendo una ley que lleva su nombre y que dice así: </a:t>
            </a:r>
          </a:p>
          <a:p>
            <a:pPr algn="just"/>
            <a:r>
              <a:rPr lang="es-ES" sz="1200" dirty="0"/>
              <a:t>“En un circuito eléctrico, la intensidad de corriente que lo recorre, es directamente proporcional a la tensión aplicada e inversamente proporcional a la resistencia que presenta éste”. </a:t>
            </a:r>
          </a:p>
          <a:p>
            <a:pPr algn="just"/>
            <a:r>
              <a:rPr lang="es-ES" sz="1200" dirty="0"/>
              <a:t>La siguiente figura muestra el circuito eléctrico básico, compuesto por una pila o batería y un elemento resistivo R como carga. El voltímetro V nos medirá el valor de la tensión del circuito y el amperímetro A la intensidad que circula por él</a:t>
            </a:r>
          </a:p>
        </p:txBody>
      </p:sp>
      <p:pic>
        <p:nvPicPr>
          <p:cNvPr id="5" name="Imagen 4">
            <a:extLst>
              <a:ext uri="{FF2B5EF4-FFF2-40B4-BE49-F238E27FC236}">
                <a16:creationId xmlns:a16="http://schemas.microsoft.com/office/drawing/2014/main" id="{4F3F4903-9D84-4102-AC3A-86A60BD1B41B}"/>
              </a:ext>
            </a:extLst>
          </p:cNvPr>
          <p:cNvPicPr>
            <a:picLocks noChangeAspect="1"/>
          </p:cNvPicPr>
          <p:nvPr/>
        </p:nvPicPr>
        <p:blipFill>
          <a:blip r:embed="rId2"/>
          <a:stretch>
            <a:fillRect/>
          </a:stretch>
        </p:blipFill>
        <p:spPr>
          <a:xfrm>
            <a:off x="533399" y="2761193"/>
            <a:ext cx="2733333" cy="1438095"/>
          </a:xfrm>
          <a:prstGeom prst="rect">
            <a:avLst/>
          </a:prstGeom>
        </p:spPr>
      </p:pic>
      <p:graphicFrame>
        <p:nvGraphicFramePr>
          <p:cNvPr id="6" name="Tabla 5">
            <a:extLst>
              <a:ext uri="{FF2B5EF4-FFF2-40B4-BE49-F238E27FC236}">
                <a16:creationId xmlns:a16="http://schemas.microsoft.com/office/drawing/2014/main" id="{E1AD7F15-5E52-4F33-AF22-D08946CE7CC6}"/>
              </a:ext>
            </a:extLst>
          </p:cNvPr>
          <p:cNvGraphicFramePr>
            <a:graphicFrameLocks noGrp="1"/>
          </p:cNvGraphicFramePr>
          <p:nvPr>
            <p:extLst>
              <p:ext uri="{D42A27DB-BD31-4B8C-83A1-F6EECF244321}">
                <p14:modId xmlns:p14="http://schemas.microsoft.com/office/powerpoint/2010/main" val="3498111792"/>
              </p:ext>
            </p:extLst>
          </p:nvPr>
        </p:nvGraphicFramePr>
        <p:xfrm>
          <a:off x="3460749" y="2974800"/>
          <a:ext cx="2628901" cy="1162050"/>
        </p:xfrm>
        <a:graphic>
          <a:graphicData uri="http://schemas.openxmlformats.org/drawingml/2006/table">
            <a:tbl>
              <a:tblPr>
                <a:tableStyleId>{5C22544A-7EE6-4342-B048-85BDC9FD1C3A}</a:tableStyleId>
              </a:tblPr>
              <a:tblGrid>
                <a:gridCol w="1195471">
                  <a:extLst>
                    <a:ext uri="{9D8B030D-6E8A-4147-A177-3AD203B41FA5}">
                      <a16:colId xmlns:a16="http://schemas.microsoft.com/office/drawing/2014/main" val="2750475464"/>
                    </a:ext>
                  </a:extLst>
                </a:gridCol>
                <a:gridCol w="1433430">
                  <a:extLst>
                    <a:ext uri="{9D8B030D-6E8A-4147-A177-3AD203B41FA5}">
                      <a16:colId xmlns:a16="http://schemas.microsoft.com/office/drawing/2014/main" val="697485094"/>
                    </a:ext>
                  </a:extLst>
                </a:gridCol>
              </a:tblGrid>
              <a:tr h="603250">
                <a:tc>
                  <a:txBody>
                    <a:bodyPr/>
                    <a:lstStyle/>
                    <a:p>
                      <a:pPr algn="ctr">
                        <a:spcBef>
                          <a:spcPts val="200"/>
                        </a:spcBef>
                        <a:spcAft>
                          <a:spcPts val="200"/>
                        </a:spcAft>
                      </a:pPr>
                      <a:endParaRPr lang="es-ES_tradnl"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1200"/>
                        </a:spcBef>
                        <a:spcAft>
                          <a:spcPts val="200"/>
                        </a:spcAft>
                      </a:pPr>
                      <a:r>
                        <a:rPr lang="es-ES_tradnl" sz="1000" dirty="0">
                          <a:effectLst/>
                        </a:rPr>
                        <a:t>I = Intensidad</a:t>
                      </a:r>
                      <a:endParaRPr lang="es-ES" sz="1000" dirty="0">
                        <a:effectLst/>
                      </a:endParaRPr>
                    </a:p>
                    <a:p>
                      <a:pPr>
                        <a:spcBef>
                          <a:spcPts val="200"/>
                        </a:spcBef>
                        <a:spcAft>
                          <a:spcPts val="200"/>
                        </a:spcAft>
                      </a:pPr>
                      <a:r>
                        <a:rPr lang="es-ES_tradnl" sz="1000" dirty="0">
                          <a:effectLst/>
                        </a:rPr>
                        <a:t>V = Tensión</a:t>
                      </a:r>
                      <a:endParaRPr lang="es-ES" sz="1000" dirty="0">
                        <a:effectLst/>
                      </a:endParaRPr>
                    </a:p>
                    <a:p>
                      <a:pPr>
                        <a:spcBef>
                          <a:spcPts val="200"/>
                        </a:spcBef>
                        <a:spcAft>
                          <a:spcPts val="200"/>
                        </a:spcAft>
                      </a:pPr>
                      <a:r>
                        <a:rPr lang="es-ES_tradnl" sz="1000" dirty="0">
                          <a:effectLst/>
                        </a:rPr>
                        <a:t>R = Resistencia</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797476132"/>
                  </a:ext>
                </a:extLst>
              </a:tr>
              <a:tr h="0">
                <a:tc>
                  <a:txBody>
                    <a:bodyPr/>
                    <a:lstStyle/>
                    <a:p>
                      <a:pPr algn="ctr">
                        <a:spcBef>
                          <a:spcPts val="200"/>
                        </a:spcBef>
                        <a:spcAft>
                          <a:spcPts val="200"/>
                        </a:spcAft>
                      </a:pPr>
                      <a:endParaRPr lang="es-ES_tradnl"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pPr>
                      <a:r>
                        <a:rPr lang="es-ES_tradnl" sz="1000" dirty="0">
                          <a:effectLst/>
                        </a:rPr>
                        <a:t>A = Amperio</a:t>
                      </a:r>
                      <a:endParaRPr lang="es-ES" sz="1000" dirty="0">
                        <a:effectLst/>
                      </a:endParaRPr>
                    </a:p>
                    <a:p>
                      <a:pPr>
                        <a:spcBef>
                          <a:spcPts val="200"/>
                        </a:spcBef>
                        <a:spcAft>
                          <a:spcPts val="200"/>
                        </a:spcAft>
                      </a:pPr>
                      <a:r>
                        <a:rPr lang="es-ES_tradnl" sz="1000" dirty="0">
                          <a:effectLst/>
                        </a:rPr>
                        <a:t>V = Voltio</a:t>
                      </a:r>
                      <a:endParaRPr lang="es-ES" sz="1000" dirty="0">
                        <a:effectLst/>
                      </a:endParaRPr>
                    </a:p>
                    <a:p>
                      <a:pPr>
                        <a:spcBef>
                          <a:spcPts val="200"/>
                        </a:spcBef>
                        <a:spcAft>
                          <a:spcPts val="200"/>
                        </a:spcAft>
                      </a:pPr>
                      <a:r>
                        <a:rPr lang="es-ES_tradnl" sz="1000" dirty="0">
                          <a:effectLst/>
                          <a:sym typeface="Symbol" panose="05050102010706020507" pitchFamily="18" charset="2"/>
                        </a:rPr>
                        <a:t></a:t>
                      </a:r>
                      <a:r>
                        <a:rPr lang="es-ES_tradnl" sz="1000" dirty="0">
                          <a:effectLst/>
                        </a:rPr>
                        <a:t> = Ohmio</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3668641924"/>
                  </a:ext>
                </a:extLst>
              </a:tr>
            </a:tbl>
          </a:graphicData>
        </a:graphic>
      </p:graphicFrame>
      <p:graphicFrame>
        <p:nvGraphicFramePr>
          <p:cNvPr id="7" name="Objeto 6">
            <a:extLst>
              <a:ext uri="{FF2B5EF4-FFF2-40B4-BE49-F238E27FC236}">
                <a16:creationId xmlns:a16="http://schemas.microsoft.com/office/drawing/2014/main" id="{74CB2D82-1591-45A7-8803-E17BFB084680}"/>
              </a:ext>
            </a:extLst>
          </p:cNvPr>
          <p:cNvGraphicFramePr>
            <a:graphicFrameLocks noChangeAspect="1"/>
          </p:cNvGraphicFramePr>
          <p:nvPr>
            <p:extLst>
              <p:ext uri="{D42A27DB-BD31-4B8C-83A1-F6EECF244321}">
                <p14:modId xmlns:p14="http://schemas.microsoft.com/office/powerpoint/2010/main" val="1627450830"/>
              </p:ext>
            </p:extLst>
          </p:nvPr>
        </p:nvGraphicFramePr>
        <p:xfrm>
          <a:off x="3613150" y="2984941"/>
          <a:ext cx="809625" cy="495300"/>
        </p:xfrm>
        <a:graphic>
          <a:graphicData uri="http://schemas.openxmlformats.org/presentationml/2006/ole">
            <mc:AlternateContent xmlns:mc="http://schemas.openxmlformats.org/markup-compatibility/2006">
              <mc:Choice xmlns:v="urn:schemas-microsoft-com:vml" Requires="v">
                <p:oleObj r:id="rId3" imgW="393529" imgH="393529" progId="Equation.2">
                  <p:embed/>
                </p:oleObj>
              </mc:Choice>
              <mc:Fallback>
                <p:oleObj r:id="rId3" imgW="393529" imgH="393529" progId="Equation.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150" y="2984941"/>
                        <a:ext cx="8096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to 7">
            <a:extLst>
              <a:ext uri="{FF2B5EF4-FFF2-40B4-BE49-F238E27FC236}">
                <a16:creationId xmlns:a16="http://schemas.microsoft.com/office/drawing/2014/main" id="{7B420BF0-D20C-4F8E-9071-7C595BD6A325}"/>
              </a:ext>
            </a:extLst>
          </p:cNvPr>
          <p:cNvGraphicFramePr>
            <a:graphicFrameLocks noChangeAspect="1"/>
          </p:cNvGraphicFramePr>
          <p:nvPr>
            <p:extLst>
              <p:ext uri="{D42A27DB-BD31-4B8C-83A1-F6EECF244321}">
                <p14:modId xmlns:p14="http://schemas.microsoft.com/office/powerpoint/2010/main" val="1625989683"/>
              </p:ext>
            </p:extLst>
          </p:nvPr>
        </p:nvGraphicFramePr>
        <p:xfrm>
          <a:off x="3609975" y="3555825"/>
          <a:ext cx="962025" cy="523875"/>
        </p:xfrm>
        <a:graphic>
          <a:graphicData uri="http://schemas.openxmlformats.org/presentationml/2006/ole">
            <mc:AlternateContent xmlns:mc="http://schemas.openxmlformats.org/markup-compatibility/2006">
              <mc:Choice xmlns:v="urn:schemas-microsoft-com:vml" Requires="v">
                <p:oleObj r:id="rId5" imgW="533169" imgH="393529" progId="Equation.2">
                  <p:embed/>
                </p:oleObj>
              </mc:Choice>
              <mc:Fallback>
                <p:oleObj r:id="rId5" imgW="533169" imgH="393529" progId="Equation.2">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9975" y="3555825"/>
                        <a:ext cx="9620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3394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D9B943C-7F4C-413C-A938-4CEB83D15E34}"/>
              </a:ext>
            </a:extLst>
          </p:cNvPr>
          <p:cNvSpPr>
            <a:spLocks noGrp="1"/>
          </p:cNvSpPr>
          <p:nvPr>
            <p:ph type="title"/>
          </p:nvPr>
        </p:nvSpPr>
        <p:spPr/>
        <p:txBody>
          <a:bodyPr/>
          <a:lstStyle/>
          <a:p>
            <a:r>
              <a:rPr lang="es-ES" dirty="0"/>
              <a:t>Potencia eléctrica (P)</a:t>
            </a:r>
          </a:p>
        </p:txBody>
      </p:sp>
      <p:sp>
        <p:nvSpPr>
          <p:cNvPr id="4" name="Marcador de texto 3">
            <a:extLst>
              <a:ext uri="{FF2B5EF4-FFF2-40B4-BE49-F238E27FC236}">
                <a16:creationId xmlns:a16="http://schemas.microsoft.com/office/drawing/2014/main" id="{EB67E55F-1A54-43B4-AC9C-33CBB9F0596A}"/>
              </a:ext>
            </a:extLst>
          </p:cNvPr>
          <p:cNvSpPr>
            <a:spLocks noGrp="1"/>
          </p:cNvSpPr>
          <p:nvPr>
            <p:ph type="body" sz="quarter" idx="10"/>
          </p:nvPr>
        </p:nvSpPr>
        <p:spPr>
          <a:xfrm>
            <a:off x="437766" y="1073150"/>
            <a:ext cx="8345488" cy="1598613"/>
          </a:xfrm>
        </p:spPr>
        <p:txBody>
          <a:bodyPr/>
          <a:lstStyle/>
          <a:p>
            <a:pPr algn="just"/>
            <a:r>
              <a:rPr lang="es-ES" sz="1200" b="1" dirty="0">
                <a:latin typeface="Arial Nova" panose="020B0504020202020204" pitchFamily="34" charset="0"/>
              </a:rPr>
              <a:t>La potencia eléctrica en un circuito eléctrico es la energía generada, consumida o transportada cada segundo.</a:t>
            </a:r>
            <a:r>
              <a:rPr lang="es-ES" sz="1200" dirty="0"/>
              <a:t> </a:t>
            </a:r>
            <a:r>
              <a:rPr lang="es-ES" sz="1200" dirty="0">
                <a:latin typeface="Arial Nova" panose="020B0504020202020204" pitchFamily="34" charset="0"/>
              </a:rPr>
              <a:t>Puede verse como el ritmo (la velocidad) al que la energía es generada, consumida o transportada; </a:t>
            </a:r>
            <a:r>
              <a:rPr lang="es-ES" sz="1200" dirty="0"/>
              <a:t>la cantidad de trabajo desarrollada en la unidad de tiempo</a:t>
            </a:r>
            <a:r>
              <a:rPr lang="es-ES" sz="1200" dirty="0">
                <a:latin typeface="Arial Nova" panose="020B0504020202020204" pitchFamily="34" charset="0"/>
              </a:rPr>
              <a:t>.</a:t>
            </a:r>
            <a:endParaRPr lang="es-ES" sz="1200" dirty="0"/>
          </a:p>
          <a:p>
            <a:pPr algn="just"/>
            <a:r>
              <a:rPr lang="es-ES" sz="1200" dirty="0"/>
              <a:t>En un circuito eléctrico es igual al producto de la tensión por la intensidad.  Su unidad es el vatio (W). Se mide con un vatímetro. </a:t>
            </a:r>
          </a:p>
          <a:p>
            <a:pPr algn="just"/>
            <a:r>
              <a:rPr lang="es-ES" sz="1200" dirty="0"/>
              <a:t>Son múltiplos del vatio (W), el kilovatio (1 </a:t>
            </a:r>
            <a:r>
              <a:rPr lang="es-ES" sz="1200" dirty="0" err="1"/>
              <a:t>Kw</a:t>
            </a:r>
            <a:r>
              <a:rPr lang="es-ES" sz="1200" dirty="0"/>
              <a:t> = 1.000 W) y el megavatio (1 </a:t>
            </a:r>
            <a:r>
              <a:rPr lang="es-ES" sz="1200" dirty="0" err="1"/>
              <a:t>Mw</a:t>
            </a:r>
            <a:r>
              <a:rPr lang="es-ES" sz="1200" dirty="0"/>
              <a:t> = 1.000.000 W).</a:t>
            </a:r>
          </a:p>
        </p:txBody>
      </p:sp>
      <p:graphicFrame>
        <p:nvGraphicFramePr>
          <p:cNvPr id="5" name="Tabla 4">
            <a:extLst>
              <a:ext uri="{FF2B5EF4-FFF2-40B4-BE49-F238E27FC236}">
                <a16:creationId xmlns:a16="http://schemas.microsoft.com/office/drawing/2014/main" id="{27BC0068-DFC3-42C1-A3F7-D8944FBD8F33}"/>
              </a:ext>
            </a:extLst>
          </p:cNvPr>
          <p:cNvGraphicFramePr>
            <a:graphicFrameLocks noGrp="1"/>
          </p:cNvGraphicFramePr>
          <p:nvPr>
            <p:extLst>
              <p:ext uri="{D42A27DB-BD31-4B8C-83A1-F6EECF244321}">
                <p14:modId xmlns:p14="http://schemas.microsoft.com/office/powerpoint/2010/main" val="2107084749"/>
              </p:ext>
            </p:extLst>
          </p:nvPr>
        </p:nvGraphicFramePr>
        <p:xfrm>
          <a:off x="2224405" y="2580562"/>
          <a:ext cx="4004310" cy="1175068"/>
        </p:xfrm>
        <a:graphic>
          <a:graphicData uri="http://schemas.openxmlformats.org/drawingml/2006/table">
            <a:tbl>
              <a:tblPr>
                <a:tableStyleId>{5C22544A-7EE6-4342-B048-85BDC9FD1C3A}</a:tableStyleId>
              </a:tblPr>
              <a:tblGrid>
                <a:gridCol w="2250440">
                  <a:extLst>
                    <a:ext uri="{9D8B030D-6E8A-4147-A177-3AD203B41FA5}">
                      <a16:colId xmlns:a16="http://schemas.microsoft.com/office/drawing/2014/main" val="3187568386"/>
                    </a:ext>
                  </a:extLst>
                </a:gridCol>
                <a:gridCol w="1753870">
                  <a:extLst>
                    <a:ext uri="{9D8B030D-6E8A-4147-A177-3AD203B41FA5}">
                      <a16:colId xmlns:a16="http://schemas.microsoft.com/office/drawing/2014/main" val="3591280504"/>
                    </a:ext>
                  </a:extLst>
                </a:gridCol>
              </a:tblGrid>
              <a:tr h="0">
                <a:tc>
                  <a:txBody>
                    <a:bodyPr/>
                    <a:lstStyle/>
                    <a:p>
                      <a:pPr marL="407035">
                        <a:spcBef>
                          <a:spcPts val="200"/>
                        </a:spcBef>
                        <a:spcAft>
                          <a:spcPts val="200"/>
                        </a:spcAft>
                      </a:pPr>
                      <a:r>
                        <a:rPr lang="es-ES_tradnl" sz="1000" b="1" dirty="0">
                          <a:effectLst/>
                        </a:rPr>
                        <a:t>P = V · I </a:t>
                      </a:r>
                      <a:r>
                        <a:rPr lang="es-ES_tradnl" sz="1000" dirty="0">
                          <a:effectLst/>
                        </a:rPr>
                        <a:t>(en W)</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pPr>
                      <a:r>
                        <a:rPr lang="es-ES_tradnl" sz="1000">
                          <a:effectLst/>
                        </a:rPr>
                        <a:t>P = Potencia</a:t>
                      </a:r>
                      <a:endParaRPr lang="es-ES" sz="1000">
                        <a:effectLst/>
                      </a:endParaRPr>
                    </a:p>
                    <a:p>
                      <a:pPr>
                        <a:spcBef>
                          <a:spcPts val="200"/>
                        </a:spcBef>
                        <a:spcAft>
                          <a:spcPts val="200"/>
                        </a:spcAft>
                      </a:pPr>
                      <a:r>
                        <a:rPr lang="es-ES_tradnl" sz="1000">
                          <a:effectLst/>
                        </a:rPr>
                        <a:t>V = Tensión</a:t>
                      </a:r>
                      <a:endParaRPr lang="es-ES" sz="1000">
                        <a:effectLst/>
                      </a:endParaRPr>
                    </a:p>
                    <a:p>
                      <a:pPr>
                        <a:spcBef>
                          <a:spcPts val="200"/>
                        </a:spcBef>
                        <a:spcAft>
                          <a:spcPts val="200"/>
                        </a:spcAft>
                      </a:pPr>
                      <a:r>
                        <a:rPr lang="es-ES_tradnl" sz="1000">
                          <a:effectLst/>
                        </a:rPr>
                        <a:t>I = Intensidad</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4200494"/>
                  </a:ext>
                </a:extLst>
              </a:tr>
              <a:tr h="0">
                <a:tc>
                  <a:txBody>
                    <a:bodyPr/>
                    <a:lstStyle/>
                    <a:p>
                      <a:pPr>
                        <a:lnSpc>
                          <a:spcPts val="300"/>
                        </a:lnSpc>
                      </a:pPr>
                      <a:r>
                        <a:rPr lang="es-ES_tradnl" sz="1000">
                          <a:effectLst/>
                        </a:rPr>
                        <a:t> </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nSpc>
                          <a:spcPts val="300"/>
                        </a:lnSpc>
                      </a:pPr>
                      <a:r>
                        <a:rPr lang="es-ES_tradnl" sz="1000">
                          <a:effectLst/>
                        </a:rPr>
                        <a:t> </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4279482532"/>
                  </a:ext>
                </a:extLst>
              </a:tr>
              <a:tr h="0">
                <a:tc>
                  <a:txBody>
                    <a:bodyPr/>
                    <a:lstStyle/>
                    <a:p>
                      <a:pPr marL="407035">
                        <a:spcBef>
                          <a:spcPts val="200"/>
                        </a:spcBef>
                        <a:spcAft>
                          <a:spcPts val="200"/>
                        </a:spcAft>
                      </a:pPr>
                      <a:r>
                        <a:rPr lang="es-ES_tradnl" sz="1000">
                          <a:effectLst/>
                        </a:rPr>
                        <a:t>1 W = 1 V · 1 A</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pPr>
                      <a:r>
                        <a:rPr lang="es-ES_tradnl" sz="1000" dirty="0">
                          <a:effectLst/>
                        </a:rPr>
                        <a:t>W = Vatio</a:t>
                      </a:r>
                      <a:endParaRPr lang="es-ES" sz="1000" dirty="0">
                        <a:effectLst/>
                      </a:endParaRPr>
                    </a:p>
                    <a:p>
                      <a:pPr>
                        <a:spcBef>
                          <a:spcPts val="200"/>
                        </a:spcBef>
                        <a:spcAft>
                          <a:spcPts val="200"/>
                        </a:spcAft>
                      </a:pPr>
                      <a:r>
                        <a:rPr lang="es-ES_tradnl" sz="1000" dirty="0">
                          <a:effectLst/>
                        </a:rPr>
                        <a:t>V = Voltio</a:t>
                      </a:r>
                      <a:endParaRPr lang="es-ES" sz="1000" dirty="0">
                        <a:effectLst/>
                      </a:endParaRPr>
                    </a:p>
                    <a:p>
                      <a:pPr>
                        <a:spcBef>
                          <a:spcPts val="200"/>
                        </a:spcBef>
                        <a:spcAft>
                          <a:spcPts val="200"/>
                        </a:spcAft>
                      </a:pPr>
                      <a:r>
                        <a:rPr lang="es-ES_tradnl" sz="1000" dirty="0">
                          <a:effectLst/>
                        </a:rPr>
                        <a:t>A = Amperio</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340228785"/>
                  </a:ext>
                </a:extLst>
              </a:tr>
            </a:tbl>
          </a:graphicData>
        </a:graphic>
      </p:graphicFrame>
      <p:sp>
        <p:nvSpPr>
          <p:cNvPr id="7" name="CuadroTexto 6">
            <a:extLst>
              <a:ext uri="{FF2B5EF4-FFF2-40B4-BE49-F238E27FC236}">
                <a16:creationId xmlns:a16="http://schemas.microsoft.com/office/drawing/2014/main" id="{233AD981-903C-43B6-B7FC-64A926FA2D8D}"/>
              </a:ext>
            </a:extLst>
          </p:cNvPr>
          <p:cNvSpPr txBox="1"/>
          <p:nvPr/>
        </p:nvSpPr>
        <p:spPr>
          <a:xfrm>
            <a:off x="399256" y="3735249"/>
            <a:ext cx="8345488" cy="276999"/>
          </a:xfrm>
          <a:prstGeom prst="rect">
            <a:avLst/>
          </a:prstGeom>
          <a:noFill/>
        </p:spPr>
        <p:txBody>
          <a:bodyPr wrap="square">
            <a:spAutoFit/>
          </a:bodyPr>
          <a:lstStyle/>
          <a:p>
            <a:r>
              <a:rPr lang="es-ES" sz="1200" dirty="0">
                <a:latin typeface="+mn-lt"/>
                <a:ea typeface="ＭＳ Ｐゴシック" charset="0"/>
              </a:rPr>
              <a:t>Junto con la fórmula de la ley de Ohm, se pueden obtener las siguientes fórmulas de la potencia:</a:t>
            </a:r>
          </a:p>
        </p:txBody>
      </p:sp>
      <p:sp>
        <p:nvSpPr>
          <p:cNvPr id="10" name="Rectangle 2">
            <a:extLst>
              <a:ext uri="{FF2B5EF4-FFF2-40B4-BE49-F238E27FC236}">
                <a16:creationId xmlns:a16="http://schemas.microsoft.com/office/drawing/2014/main" id="{BF775299-99B8-4DF5-98D3-8C2FCDE39EC6}"/>
              </a:ext>
            </a:extLst>
          </p:cNvPr>
          <p:cNvSpPr>
            <a:spLocks noChangeArrowheads="1"/>
          </p:cNvSpPr>
          <p:nvPr/>
        </p:nvSpPr>
        <p:spPr bwMode="auto">
          <a:xfrm>
            <a:off x="1073150" y="4070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1" name="Objeto 10">
            <a:extLst>
              <a:ext uri="{FF2B5EF4-FFF2-40B4-BE49-F238E27FC236}">
                <a16:creationId xmlns:a16="http://schemas.microsoft.com/office/drawing/2014/main" id="{71899C3F-F8E6-4575-9BE1-C65E5ECE1967}"/>
              </a:ext>
            </a:extLst>
          </p:cNvPr>
          <p:cNvGraphicFramePr>
            <a:graphicFrameLocks noChangeAspect="1"/>
          </p:cNvGraphicFramePr>
          <p:nvPr>
            <p:extLst>
              <p:ext uri="{D42A27DB-BD31-4B8C-83A1-F6EECF244321}">
                <p14:modId xmlns:p14="http://schemas.microsoft.com/office/powerpoint/2010/main" val="3588735055"/>
              </p:ext>
            </p:extLst>
          </p:nvPr>
        </p:nvGraphicFramePr>
        <p:xfrm>
          <a:off x="2117252" y="4015049"/>
          <a:ext cx="1609725" cy="466725"/>
        </p:xfrm>
        <a:graphic>
          <a:graphicData uri="http://schemas.openxmlformats.org/presentationml/2006/ole">
            <mc:AlternateContent xmlns:mc="http://schemas.openxmlformats.org/markup-compatibility/2006">
              <mc:Choice xmlns:v="urn:schemas-microsoft-com:vml" Requires="v">
                <p:oleObj r:id="rId2" imgW="1612900" imgH="469900" progId="Equation.2">
                  <p:embed/>
                </p:oleObj>
              </mc:Choice>
              <mc:Fallback>
                <p:oleObj r:id="rId2" imgW="1612900" imgH="469900" progId="Equation.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52" y="4015049"/>
                        <a:ext cx="160972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Imagen 11">
            <a:extLst>
              <a:ext uri="{FF2B5EF4-FFF2-40B4-BE49-F238E27FC236}">
                <a16:creationId xmlns:a16="http://schemas.microsoft.com/office/drawing/2014/main" id="{E02B1EA5-029C-4841-BA1F-46D94EABE6FC}"/>
              </a:ext>
            </a:extLst>
          </p:cNvPr>
          <p:cNvPicPr>
            <a:picLocks noChangeAspect="1"/>
          </p:cNvPicPr>
          <p:nvPr/>
        </p:nvPicPr>
        <p:blipFill>
          <a:blip r:embed="rId4"/>
          <a:stretch>
            <a:fillRect/>
          </a:stretch>
        </p:blipFill>
        <p:spPr>
          <a:xfrm>
            <a:off x="1916217" y="4616489"/>
            <a:ext cx="1828571" cy="247619"/>
          </a:xfrm>
          <a:prstGeom prst="rect">
            <a:avLst/>
          </a:prstGeom>
        </p:spPr>
      </p:pic>
      <p:pic>
        <p:nvPicPr>
          <p:cNvPr id="13" name="Imagen 12">
            <a:extLst>
              <a:ext uri="{FF2B5EF4-FFF2-40B4-BE49-F238E27FC236}">
                <a16:creationId xmlns:a16="http://schemas.microsoft.com/office/drawing/2014/main" id="{75EB6723-6D47-4DC4-88F7-51A601546A1F}"/>
              </a:ext>
            </a:extLst>
          </p:cNvPr>
          <p:cNvPicPr>
            <a:picLocks noChangeAspect="1"/>
          </p:cNvPicPr>
          <p:nvPr/>
        </p:nvPicPr>
        <p:blipFill>
          <a:blip r:embed="rId5"/>
          <a:stretch>
            <a:fillRect/>
          </a:stretch>
        </p:blipFill>
        <p:spPr>
          <a:xfrm>
            <a:off x="4390534" y="3981745"/>
            <a:ext cx="800000" cy="533333"/>
          </a:xfrm>
          <a:prstGeom prst="rect">
            <a:avLst/>
          </a:prstGeom>
        </p:spPr>
      </p:pic>
      <p:sp>
        <p:nvSpPr>
          <p:cNvPr id="15" name="CuadroTexto 14">
            <a:extLst>
              <a:ext uri="{FF2B5EF4-FFF2-40B4-BE49-F238E27FC236}">
                <a16:creationId xmlns:a16="http://schemas.microsoft.com/office/drawing/2014/main" id="{B3FC330B-A2C2-4263-B3A8-4F670A7420B6}"/>
              </a:ext>
            </a:extLst>
          </p:cNvPr>
          <p:cNvSpPr txBox="1"/>
          <p:nvPr/>
        </p:nvSpPr>
        <p:spPr>
          <a:xfrm>
            <a:off x="4327678" y="4595460"/>
            <a:ext cx="1214637" cy="338554"/>
          </a:xfrm>
          <a:prstGeom prst="rect">
            <a:avLst/>
          </a:prstGeom>
          <a:noFill/>
        </p:spPr>
        <p:txBody>
          <a:bodyPr wrap="square">
            <a:spAutoFit/>
          </a:bodyPr>
          <a:lstStyle/>
          <a:p>
            <a:r>
              <a:rPr lang="es-ES" sz="1600" dirty="0">
                <a:latin typeface="Times New Roman" panose="02020603050405020304" pitchFamily="18" charset="0"/>
                <a:cs typeface="Times New Roman" panose="02020603050405020304" pitchFamily="18" charset="0"/>
              </a:rPr>
              <a:t>P = R · I</a:t>
            </a:r>
            <a:r>
              <a:rPr lang="es-ES" sz="1600" baseline="30000" dirty="0">
                <a:latin typeface="Times New Roman" panose="02020603050405020304" pitchFamily="18" charset="0"/>
                <a:cs typeface="Times New Roman" panose="02020603050405020304" pitchFamily="18" charset="0"/>
              </a:rPr>
              <a:t>2</a:t>
            </a:r>
          </a:p>
        </p:txBody>
      </p:sp>
      <p:sp>
        <p:nvSpPr>
          <p:cNvPr id="16" name="Flecha: a la derecha 15">
            <a:extLst>
              <a:ext uri="{FF2B5EF4-FFF2-40B4-BE49-F238E27FC236}">
                <a16:creationId xmlns:a16="http://schemas.microsoft.com/office/drawing/2014/main" id="{4E509109-8256-4FAE-A22A-6B6F560ADF8F}"/>
              </a:ext>
            </a:extLst>
          </p:cNvPr>
          <p:cNvSpPr/>
          <p:nvPr/>
        </p:nvSpPr>
        <p:spPr>
          <a:xfrm>
            <a:off x="3923487" y="4234369"/>
            <a:ext cx="419609" cy="143049"/>
          </a:xfrm>
          <a:prstGeom prst="rightArrow">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Flecha: a la derecha 17">
            <a:extLst>
              <a:ext uri="{FF2B5EF4-FFF2-40B4-BE49-F238E27FC236}">
                <a16:creationId xmlns:a16="http://schemas.microsoft.com/office/drawing/2014/main" id="{3F933B06-6C94-4C7C-964A-70BB801BD37F}"/>
              </a:ext>
            </a:extLst>
          </p:cNvPr>
          <p:cNvSpPr/>
          <p:nvPr/>
        </p:nvSpPr>
        <p:spPr>
          <a:xfrm>
            <a:off x="3923487" y="4732182"/>
            <a:ext cx="419609" cy="143049"/>
          </a:xfrm>
          <a:prstGeom prst="rightArrow">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94873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a:extLst>
              <a:ext uri="{FF2B5EF4-FFF2-40B4-BE49-F238E27FC236}">
                <a16:creationId xmlns:a16="http://schemas.microsoft.com/office/drawing/2014/main" id="{86C9DF3D-C862-4832-9346-5425CEF4B22C}"/>
              </a:ext>
            </a:extLst>
          </p:cNvPr>
          <p:cNvGraphicFramePr>
            <a:graphicFrameLocks noGrp="1"/>
          </p:cNvGraphicFramePr>
          <p:nvPr>
            <p:ph idx="1"/>
            <p:extLst>
              <p:ext uri="{D42A27DB-BD31-4B8C-83A1-F6EECF244321}">
                <p14:modId xmlns:p14="http://schemas.microsoft.com/office/powerpoint/2010/main" val="3889518512"/>
              </p:ext>
            </p:extLst>
          </p:nvPr>
        </p:nvGraphicFramePr>
        <p:xfrm>
          <a:off x="2525077" y="1734751"/>
          <a:ext cx="4093845" cy="1266508"/>
        </p:xfrm>
        <a:graphic>
          <a:graphicData uri="http://schemas.openxmlformats.org/drawingml/2006/table">
            <a:tbl>
              <a:tblPr>
                <a:tableStyleId>{5C22544A-7EE6-4342-B048-85BDC9FD1C3A}</a:tableStyleId>
              </a:tblPr>
              <a:tblGrid>
                <a:gridCol w="2584450">
                  <a:extLst>
                    <a:ext uri="{9D8B030D-6E8A-4147-A177-3AD203B41FA5}">
                      <a16:colId xmlns:a16="http://schemas.microsoft.com/office/drawing/2014/main" val="366574437"/>
                    </a:ext>
                  </a:extLst>
                </a:gridCol>
                <a:gridCol w="1509395">
                  <a:extLst>
                    <a:ext uri="{9D8B030D-6E8A-4147-A177-3AD203B41FA5}">
                      <a16:colId xmlns:a16="http://schemas.microsoft.com/office/drawing/2014/main" val="2512722671"/>
                    </a:ext>
                  </a:extLst>
                </a:gridCol>
              </a:tblGrid>
              <a:tr h="0">
                <a:tc>
                  <a:txBody>
                    <a:bodyPr/>
                    <a:lstStyle/>
                    <a:p>
                      <a:pPr algn="ctr">
                        <a:spcBef>
                          <a:spcPts val="200"/>
                        </a:spcBef>
                        <a:spcAft>
                          <a:spcPts val="200"/>
                        </a:spcAft>
                      </a:pPr>
                      <a:r>
                        <a:rPr lang="es-ES_tradnl" sz="1000" b="1" dirty="0">
                          <a:effectLst/>
                        </a:rPr>
                        <a:t>E = P · t</a:t>
                      </a:r>
                      <a:r>
                        <a:rPr lang="es-ES_tradnl" sz="1000" dirty="0">
                          <a:effectLst/>
                        </a:rPr>
                        <a:t> (en </a:t>
                      </a:r>
                      <a:r>
                        <a:rPr lang="es-ES_tradnl" sz="1000" dirty="0" err="1">
                          <a:effectLst/>
                        </a:rPr>
                        <a:t>W.s</a:t>
                      </a:r>
                      <a:r>
                        <a:rPr lang="es-ES_tradnl" sz="1000" dirty="0">
                          <a:effectLst/>
                        </a:rPr>
                        <a:t>) = Julios</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tabLst>
                          <a:tab pos="251460" algn="l"/>
                          <a:tab pos="521335" algn="l"/>
                        </a:tabLst>
                      </a:pPr>
                      <a:r>
                        <a:rPr lang="es-ES_tradnl" sz="1100">
                          <a:effectLst/>
                        </a:rPr>
                        <a:t>E	=	Energía</a:t>
                      </a:r>
                      <a:endParaRPr lang="es-ES" sz="1000">
                        <a:effectLst/>
                      </a:endParaRPr>
                    </a:p>
                    <a:p>
                      <a:pPr>
                        <a:spcBef>
                          <a:spcPts val="200"/>
                        </a:spcBef>
                        <a:spcAft>
                          <a:spcPts val="200"/>
                        </a:spcAft>
                        <a:tabLst>
                          <a:tab pos="251460" algn="l"/>
                          <a:tab pos="521335" algn="l"/>
                        </a:tabLst>
                      </a:pPr>
                      <a:r>
                        <a:rPr lang="es-ES_tradnl" sz="1100">
                          <a:effectLst/>
                        </a:rPr>
                        <a:t>P	=	Potencia</a:t>
                      </a:r>
                      <a:endParaRPr lang="es-ES" sz="1000">
                        <a:effectLst/>
                      </a:endParaRPr>
                    </a:p>
                    <a:p>
                      <a:pPr>
                        <a:spcBef>
                          <a:spcPts val="200"/>
                        </a:spcBef>
                        <a:spcAft>
                          <a:spcPts val="200"/>
                        </a:spcAft>
                        <a:tabLst>
                          <a:tab pos="251460" algn="l"/>
                          <a:tab pos="521335" algn="l"/>
                        </a:tabLst>
                      </a:pPr>
                      <a:r>
                        <a:rPr lang="es-ES_tradnl" sz="1100">
                          <a:effectLst/>
                        </a:rPr>
                        <a:t>t	=	Tiempo</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584812170"/>
                  </a:ext>
                </a:extLst>
              </a:tr>
              <a:tr h="0">
                <a:tc>
                  <a:txBody>
                    <a:bodyPr/>
                    <a:lstStyle/>
                    <a:p>
                      <a:pPr algn="ctr">
                        <a:lnSpc>
                          <a:spcPts val="300"/>
                        </a:lnSpc>
                      </a:pPr>
                      <a:r>
                        <a:rPr lang="es-ES_tradnl" sz="1000">
                          <a:effectLst/>
                        </a:rPr>
                        <a:t> </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nSpc>
                          <a:spcPts val="300"/>
                        </a:lnSpc>
                        <a:tabLst>
                          <a:tab pos="251460" algn="l"/>
                          <a:tab pos="521335" algn="l"/>
                        </a:tabLst>
                      </a:pPr>
                      <a:r>
                        <a:rPr lang="es-ES_tradnl" sz="1000">
                          <a:effectLst/>
                        </a:rPr>
                        <a:t> </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4260953504"/>
                  </a:ext>
                </a:extLst>
              </a:tr>
              <a:tr h="0">
                <a:tc>
                  <a:txBody>
                    <a:bodyPr/>
                    <a:lstStyle/>
                    <a:p>
                      <a:pPr algn="ctr">
                        <a:spcBef>
                          <a:spcPts val="200"/>
                        </a:spcBef>
                        <a:spcAft>
                          <a:spcPts val="200"/>
                        </a:spcAft>
                      </a:pPr>
                      <a:r>
                        <a:rPr lang="es-ES_tradnl" sz="1000" dirty="0">
                          <a:effectLst/>
                        </a:rPr>
                        <a:t>1 J = 1W · 1s</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spcBef>
                          <a:spcPts val="200"/>
                        </a:spcBef>
                        <a:spcAft>
                          <a:spcPts val="200"/>
                        </a:spcAft>
                        <a:tabLst>
                          <a:tab pos="251460" algn="l"/>
                          <a:tab pos="521335" algn="l"/>
                        </a:tabLst>
                      </a:pPr>
                      <a:r>
                        <a:rPr lang="es-ES_tradnl" sz="1100" dirty="0">
                          <a:effectLst/>
                        </a:rPr>
                        <a:t>J	=	Julio</a:t>
                      </a:r>
                      <a:endParaRPr lang="es-ES" sz="1000" dirty="0">
                        <a:effectLst/>
                      </a:endParaRPr>
                    </a:p>
                    <a:p>
                      <a:pPr>
                        <a:spcBef>
                          <a:spcPts val="200"/>
                        </a:spcBef>
                        <a:spcAft>
                          <a:spcPts val="200"/>
                        </a:spcAft>
                        <a:tabLst>
                          <a:tab pos="251460" algn="l"/>
                          <a:tab pos="521335" algn="l"/>
                        </a:tabLst>
                      </a:pPr>
                      <a:r>
                        <a:rPr lang="es-ES_tradnl" sz="1100" dirty="0">
                          <a:effectLst/>
                        </a:rPr>
                        <a:t>W	=	Vatio</a:t>
                      </a:r>
                      <a:endParaRPr lang="es-ES" sz="1000" dirty="0">
                        <a:effectLst/>
                      </a:endParaRPr>
                    </a:p>
                    <a:p>
                      <a:pPr>
                        <a:spcBef>
                          <a:spcPts val="200"/>
                        </a:spcBef>
                        <a:spcAft>
                          <a:spcPts val="200"/>
                        </a:spcAft>
                        <a:tabLst>
                          <a:tab pos="251460" algn="l"/>
                          <a:tab pos="521335" algn="l"/>
                        </a:tabLst>
                      </a:pPr>
                      <a:r>
                        <a:rPr lang="es-ES_tradnl" sz="1100" dirty="0">
                          <a:effectLst/>
                        </a:rPr>
                        <a:t>s	=	Segundo</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130878182"/>
                  </a:ext>
                </a:extLst>
              </a:tr>
            </a:tbl>
          </a:graphicData>
        </a:graphic>
      </p:graphicFrame>
      <p:sp>
        <p:nvSpPr>
          <p:cNvPr id="3" name="Título 2">
            <a:extLst>
              <a:ext uri="{FF2B5EF4-FFF2-40B4-BE49-F238E27FC236}">
                <a16:creationId xmlns:a16="http://schemas.microsoft.com/office/drawing/2014/main" id="{F8877A21-D636-4242-BC40-EA7B14A75BFE}"/>
              </a:ext>
            </a:extLst>
          </p:cNvPr>
          <p:cNvSpPr>
            <a:spLocks noGrp="1"/>
          </p:cNvSpPr>
          <p:nvPr>
            <p:ph type="title"/>
          </p:nvPr>
        </p:nvSpPr>
        <p:spPr/>
        <p:txBody>
          <a:bodyPr/>
          <a:lstStyle/>
          <a:p>
            <a:r>
              <a:rPr lang="es-ES" dirty="0"/>
              <a:t>Energía eléctrica</a:t>
            </a:r>
          </a:p>
        </p:txBody>
      </p:sp>
      <p:sp>
        <p:nvSpPr>
          <p:cNvPr id="4" name="Marcador de texto 3">
            <a:extLst>
              <a:ext uri="{FF2B5EF4-FFF2-40B4-BE49-F238E27FC236}">
                <a16:creationId xmlns:a16="http://schemas.microsoft.com/office/drawing/2014/main" id="{94F61159-3FF0-45C5-8562-C6B90F3A101D}"/>
              </a:ext>
            </a:extLst>
          </p:cNvPr>
          <p:cNvSpPr>
            <a:spLocks noGrp="1"/>
          </p:cNvSpPr>
          <p:nvPr>
            <p:ph type="body" sz="quarter" idx="10"/>
          </p:nvPr>
        </p:nvSpPr>
        <p:spPr>
          <a:xfrm>
            <a:off x="399255" y="973137"/>
            <a:ext cx="8345488" cy="731837"/>
          </a:xfrm>
        </p:spPr>
        <p:txBody>
          <a:bodyPr/>
          <a:lstStyle/>
          <a:p>
            <a:pPr algn="just"/>
            <a:r>
              <a:rPr lang="es-ES" sz="1200" b="1" dirty="0">
                <a:latin typeface="Arial Nova" panose="020B0504020202020204" pitchFamily="34" charset="0"/>
              </a:rPr>
              <a:t>La energía consumida, generada o transportada es la potencia en un tiempo determinado.</a:t>
            </a:r>
            <a:r>
              <a:rPr lang="es-ES" sz="1200" dirty="0">
                <a:latin typeface="Arial Nova" panose="020B0504020202020204" pitchFamily="34" charset="0"/>
              </a:rPr>
              <a:t> </a:t>
            </a:r>
            <a:r>
              <a:rPr lang="es-ES" sz="1200" dirty="0"/>
              <a:t>Puede verse como el trabajo desarrollado en un circuito eléctrico durante un tiempo determinado. </a:t>
            </a:r>
          </a:p>
          <a:p>
            <a:pPr algn="just"/>
            <a:r>
              <a:rPr lang="es-ES" sz="1200" dirty="0"/>
              <a:t>Viene dada por la siguiente fórmula:</a:t>
            </a:r>
          </a:p>
          <a:p>
            <a:endParaRPr lang="es-ES" dirty="0"/>
          </a:p>
        </p:txBody>
      </p:sp>
      <p:sp>
        <p:nvSpPr>
          <p:cNvPr id="7" name="CuadroTexto 6">
            <a:extLst>
              <a:ext uri="{FF2B5EF4-FFF2-40B4-BE49-F238E27FC236}">
                <a16:creationId xmlns:a16="http://schemas.microsoft.com/office/drawing/2014/main" id="{04D7ABFB-2248-4F24-8E72-643751D137C4}"/>
              </a:ext>
            </a:extLst>
          </p:cNvPr>
          <p:cNvSpPr txBox="1"/>
          <p:nvPr/>
        </p:nvSpPr>
        <p:spPr>
          <a:xfrm>
            <a:off x="437766" y="3182937"/>
            <a:ext cx="8591265" cy="759695"/>
          </a:xfrm>
          <a:prstGeom prst="rect">
            <a:avLst/>
          </a:prstGeom>
          <a:noFill/>
        </p:spPr>
        <p:txBody>
          <a:bodyPr wrap="square">
            <a:spAutoFit/>
          </a:bodyPr>
          <a:lstStyle/>
          <a:p>
            <a:pPr algn="just" defTabSz="684213">
              <a:lnSpc>
                <a:spcPct val="95000"/>
              </a:lnSpc>
              <a:spcBef>
                <a:spcPts val="1075"/>
              </a:spcBef>
              <a:buClr>
                <a:schemeClr val="tx2"/>
              </a:buClr>
              <a:buSzPct val="90000"/>
            </a:pPr>
            <a:r>
              <a:rPr lang="es-ES" sz="1200" dirty="0">
                <a:latin typeface="+mn-lt"/>
                <a:ea typeface="ＭＳ Ｐゴシック" charset="0"/>
              </a:rPr>
              <a:t>La unidad es el Julio. Esta medida es muy pequeña, por lo que se emplea otra de valor más elevado, el kilovatio hora (</a:t>
            </a:r>
            <a:r>
              <a:rPr lang="es-ES" sz="1200" dirty="0" err="1">
                <a:latin typeface="+mn-lt"/>
                <a:ea typeface="ＭＳ Ｐゴシック" charset="0"/>
              </a:rPr>
              <a:t>kW·h</a:t>
            </a:r>
            <a:r>
              <a:rPr lang="es-ES" sz="1200" dirty="0">
                <a:latin typeface="+mn-lt"/>
                <a:ea typeface="ＭＳ Ｐゴシック" charset="0"/>
              </a:rPr>
              <a:t>). El </a:t>
            </a:r>
            <a:r>
              <a:rPr lang="es-ES" sz="1200" dirty="0" err="1">
                <a:latin typeface="+mn-lt"/>
                <a:ea typeface="ＭＳ Ｐゴシック" charset="0"/>
              </a:rPr>
              <a:t>kW·h</a:t>
            </a:r>
            <a:r>
              <a:rPr lang="es-ES" sz="1200" dirty="0">
                <a:latin typeface="+mn-lt"/>
                <a:ea typeface="ＭＳ Ｐゴシック" charset="0"/>
              </a:rPr>
              <a:t> es la unidad que miden los contadores de energía.</a:t>
            </a:r>
          </a:p>
          <a:p>
            <a:pPr algn="just" defTabSz="684213">
              <a:lnSpc>
                <a:spcPct val="95000"/>
              </a:lnSpc>
              <a:spcBef>
                <a:spcPts val="1075"/>
              </a:spcBef>
              <a:buClr>
                <a:schemeClr val="tx2"/>
              </a:buClr>
              <a:buSzPct val="90000"/>
            </a:pPr>
            <a:r>
              <a:rPr lang="es-ES" sz="1200" dirty="0">
                <a:latin typeface="+mn-lt"/>
                <a:ea typeface="ＭＳ Ｐゴシック" charset="0"/>
              </a:rPr>
              <a:t>1 </a:t>
            </a:r>
            <a:r>
              <a:rPr lang="es-ES" sz="1200" dirty="0" err="1">
                <a:latin typeface="+mn-lt"/>
                <a:ea typeface="ＭＳ Ｐゴシック" charset="0"/>
              </a:rPr>
              <a:t>kW·h</a:t>
            </a:r>
            <a:r>
              <a:rPr lang="es-ES" sz="1200" dirty="0">
                <a:latin typeface="+mn-lt"/>
                <a:ea typeface="ＭＳ Ｐゴシック" charset="0"/>
              </a:rPr>
              <a:t>= 1000 · 3600s = 3600000 Julios</a:t>
            </a:r>
          </a:p>
        </p:txBody>
      </p:sp>
    </p:spTree>
    <p:extLst>
      <p:ext uri="{BB962C8B-B14F-4D97-AF65-F5344CB8AC3E}">
        <p14:creationId xmlns:p14="http://schemas.microsoft.com/office/powerpoint/2010/main" val="167947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77BA28-327A-4944-BB31-3F1AFC86AF05}"/>
              </a:ext>
            </a:extLst>
          </p:cNvPr>
          <p:cNvSpPr>
            <a:spLocks noGrp="1"/>
          </p:cNvSpPr>
          <p:nvPr>
            <p:ph type="title"/>
          </p:nvPr>
        </p:nvSpPr>
        <p:spPr>
          <a:xfrm>
            <a:off x="399256" y="63607"/>
            <a:ext cx="8345488" cy="731837"/>
          </a:xfrm>
        </p:spPr>
        <p:txBody>
          <a:bodyPr/>
          <a:lstStyle/>
          <a:p>
            <a:r>
              <a:rPr lang="es-ES" dirty="0"/>
              <a:t>Potencia (</a:t>
            </a:r>
            <a:r>
              <a:rPr lang="es-ES" dirty="0" err="1"/>
              <a:t>Kw</a:t>
            </a:r>
            <a:r>
              <a:rPr lang="es-ES" dirty="0"/>
              <a:t>) vs Energía (</a:t>
            </a:r>
            <a:r>
              <a:rPr lang="es-ES" dirty="0" err="1"/>
              <a:t>Kw.h</a:t>
            </a:r>
            <a:r>
              <a:rPr lang="es-ES" dirty="0"/>
              <a:t>)</a:t>
            </a:r>
          </a:p>
        </p:txBody>
      </p:sp>
      <p:sp>
        <p:nvSpPr>
          <p:cNvPr id="4" name="Marcador de texto 3">
            <a:extLst>
              <a:ext uri="{FF2B5EF4-FFF2-40B4-BE49-F238E27FC236}">
                <a16:creationId xmlns:a16="http://schemas.microsoft.com/office/drawing/2014/main" id="{D87B8A71-EE3E-4A08-8512-73F7ED822F89}"/>
              </a:ext>
            </a:extLst>
          </p:cNvPr>
          <p:cNvSpPr>
            <a:spLocks noGrp="1"/>
          </p:cNvSpPr>
          <p:nvPr>
            <p:ph type="body" sz="quarter" idx="10"/>
          </p:nvPr>
        </p:nvSpPr>
        <p:spPr>
          <a:xfrm>
            <a:off x="346570" y="700617"/>
            <a:ext cx="8345488" cy="1598613"/>
          </a:xfrm>
        </p:spPr>
        <p:txBody>
          <a:bodyPr/>
          <a:lstStyle/>
          <a:p>
            <a:pPr algn="just"/>
            <a:r>
              <a:rPr lang="es-ES" sz="1400" dirty="0"/>
              <a:t>La </a:t>
            </a:r>
            <a:r>
              <a:rPr lang="es-ES" sz="1400" b="1" dirty="0"/>
              <a:t>potencia</a:t>
            </a:r>
            <a:r>
              <a:rPr lang="es-ES" sz="1400" dirty="0"/>
              <a:t> que tenemos contratada en casa hace referencia a la capacidad que tiene la vivienda de soportar una cantidad de kW en un instante determinado (Los electrodomésticos que podemos conectar a la vez en nuestra casa sin que “salten los plomos”).</a:t>
            </a:r>
          </a:p>
          <a:p>
            <a:pPr algn="just"/>
            <a:r>
              <a:rPr lang="es-ES" sz="1400" dirty="0"/>
              <a:t>Supongamos que tenemos una potencia contratada de 3,5 kW en nuestra casa y queremos enchufar en un momento determinado:</a:t>
            </a:r>
          </a:p>
          <a:p>
            <a:pPr lvl="1" algn="just"/>
            <a:r>
              <a:rPr lang="es-ES" sz="1300" dirty="0"/>
              <a:t>Dos bombillas (0,012kW) = 2 x 0,012 = 0,024 kW</a:t>
            </a:r>
          </a:p>
          <a:p>
            <a:pPr lvl="1" algn="just"/>
            <a:r>
              <a:rPr lang="es-ES" sz="1300" dirty="0"/>
              <a:t>Horno = 2,5 kW</a:t>
            </a:r>
          </a:p>
          <a:p>
            <a:pPr lvl="1" algn="just"/>
            <a:r>
              <a:rPr lang="es-ES" sz="1300" dirty="0"/>
              <a:t>Nevera (que siempre está enchufada) = 1,8 kW</a:t>
            </a:r>
          </a:p>
          <a:p>
            <a:pPr algn="just"/>
            <a:r>
              <a:rPr lang="es-ES" sz="1400" dirty="0"/>
              <a:t>Para que soportase estos electrodomésticos encendidos al mismo tiempo, necesitaríamos una potencia de 4,324 kW.  Por lo tanto, con la potencia contratada actualmente (3,5 kW) sobrepasaría 0,824 kW. D e modo que saltaría el diferencial de nuestra vivienda y tendríamos que desenchufar uno de los electrodomésticos.</a:t>
            </a:r>
          </a:p>
          <a:p>
            <a:pPr algn="just"/>
            <a:r>
              <a:rPr lang="es-ES" sz="1400" dirty="0">
                <a:latin typeface="Arial Nova" panose="020B0504020202020204" pitchFamily="34" charset="0"/>
              </a:rPr>
              <a:t>La </a:t>
            </a:r>
            <a:r>
              <a:rPr lang="es-ES" sz="1400" b="1" dirty="0">
                <a:latin typeface="Arial Nova" panose="020B0504020202020204" pitchFamily="34" charset="0"/>
              </a:rPr>
              <a:t>energía</a:t>
            </a:r>
            <a:r>
              <a:rPr lang="es-ES" sz="1400" dirty="0">
                <a:latin typeface="Arial Nova" panose="020B0504020202020204" pitchFamily="34" charset="0"/>
              </a:rPr>
              <a:t> se corresponde con la potencia que habremos consumido durante todo el mes. Se calcula multiplicando los kW que consume cada electrodoméstico por el tiempo que han estado en funcionamiento. Por ejemplo: Si un horno tiene una potencia de 2,5 kW y permanece encendido dos horas, la energía consumida será de: 2,5 kW x 2 horas = </a:t>
            </a:r>
            <a:r>
              <a:rPr lang="es-ES" sz="1400">
                <a:latin typeface="Arial Nova" panose="020B0504020202020204" pitchFamily="34" charset="0"/>
              </a:rPr>
              <a:t>5 kWh . Sumando </a:t>
            </a:r>
            <a:r>
              <a:rPr lang="es-ES" sz="1400" dirty="0">
                <a:latin typeface="Arial Nova" panose="020B0504020202020204" pitchFamily="34" charset="0"/>
              </a:rPr>
              <a:t>la energía que han consumido todos los aparatos eléctricos que tengamos, cada hora y cada día, se obtiene el consumo mensual de energía.</a:t>
            </a:r>
          </a:p>
          <a:p>
            <a:pPr algn="just"/>
            <a:endParaRPr lang="es-ES" sz="1400" dirty="0">
              <a:latin typeface="Arial Nova" panose="020B0504020202020204" pitchFamily="34" charset="0"/>
            </a:endParaRPr>
          </a:p>
          <a:p>
            <a:pPr algn="just"/>
            <a:endParaRPr lang="es-ES" sz="1400" dirty="0"/>
          </a:p>
          <a:p>
            <a:pPr algn="just"/>
            <a:endParaRPr lang="es-ES" sz="1400" dirty="0"/>
          </a:p>
        </p:txBody>
      </p:sp>
    </p:spTree>
    <p:extLst>
      <p:ext uri="{BB962C8B-B14F-4D97-AF65-F5344CB8AC3E}">
        <p14:creationId xmlns:p14="http://schemas.microsoft.com/office/powerpoint/2010/main" val="442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2262177-2CA0-467A-AEFE-A1534288C409}"/>
              </a:ext>
            </a:extLst>
          </p:cNvPr>
          <p:cNvSpPr>
            <a:spLocks noGrp="1"/>
          </p:cNvSpPr>
          <p:nvPr>
            <p:ph type="title"/>
          </p:nvPr>
        </p:nvSpPr>
        <p:spPr>
          <a:xfrm>
            <a:off x="334735" y="55389"/>
            <a:ext cx="8345488" cy="731837"/>
          </a:xfrm>
        </p:spPr>
        <p:txBody>
          <a:bodyPr/>
          <a:lstStyle/>
          <a:p>
            <a:r>
              <a:rPr lang="es-ES" dirty="0"/>
              <a:t>Efecto Joule</a:t>
            </a:r>
          </a:p>
        </p:txBody>
      </p:sp>
      <p:sp>
        <p:nvSpPr>
          <p:cNvPr id="4" name="Marcador de texto 3">
            <a:extLst>
              <a:ext uri="{FF2B5EF4-FFF2-40B4-BE49-F238E27FC236}">
                <a16:creationId xmlns:a16="http://schemas.microsoft.com/office/drawing/2014/main" id="{F38A019C-03D9-46EA-9E49-659D0D87E40D}"/>
              </a:ext>
            </a:extLst>
          </p:cNvPr>
          <p:cNvSpPr>
            <a:spLocks noGrp="1"/>
          </p:cNvSpPr>
          <p:nvPr>
            <p:ph type="body" sz="quarter" idx="10"/>
          </p:nvPr>
        </p:nvSpPr>
        <p:spPr>
          <a:xfrm>
            <a:off x="399256" y="701682"/>
            <a:ext cx="8345488" cy="1598613"/>
          </a:xfrm>
        </p:spPr>
        <p:txBody>
          <a:bodyPr/>
          <a:lstStyle/>
          <a:p>
            <a:pPr algn="just"/>
            <a:r>
              <a:rPr lang="es-ES" sz="1100" dirty="0"/>
              <a:t>Se llama así al calentamiento experimentado por un conductor al ser atravesado por la corriente eléctrica. Los electrones en movimiento de una corriente eléctrica impactan contra el material a través del cual están siendo conducidos. La energía cinética que tienen los electrones se convierte entonces en energía térmica, calentando el material por el que circulan. El aumento de esta temperatura tiene distintas aplicaciones, entre ellas el uso en sistemas de calefacción de distintos tipos.</a:t>
            </a:r>
          </a:p>
          <a:p>
            <a:pPr algn="just"/>
            <a:endParaRPr lang="es-ES" sz="1100" dirty="0"/>
          </a:p>
          <a:p>
            <a:pPr lvl="1"/>
            <a:endParaRPr lang="es-ES" sz="700" b="1" i="0" dirty="0">
              <a:solidFill>
                <a:srgbClr val="666666"/>
              </a:solidFill>
              <a:effectLst/>
              <a:latin typeface="Arial" panose="020B0604020202020204" pitchFamily="34" charset="0"/>
            </a:endParaRPr>
          </a:p>
          <a:p>
            <a:pPr lvl="1">
              <a:buFont typeface="Courier New" panose="02070309020205020404" pitchFamily="49" charset="0"/>
              <a:buChar char="o"/>
            </a:pPr>
            <a:r>
              <a:rPr lang="es-ES" sz="800" b="1" i="0" dirty="0">
                <a:solidFill>
                  <a:srgbClr val="666666"/>
                </a:solidFill>
                <a:effectLst/>
                <a:latin typeface="Arial" panose="020B0604020202020204" pitchFamily="34" charset="0"/>
              </a:rPr>
              <a:t>Energía disipada (E)</a:t>
            </a:r>
            <a:r>
              <a:rPr lang="es-ES" sz="800" b="0" i="0" dirty="0">
                <a:solidFill>
                  <a:srgbClr val="666666"/>
                </a:solidFill>
                <a:effectLst/>
                <a:latin typeface="Arial" panose="020B0604020202020204" pitchFamily="34" charset="0"/>
              </a:rPr>
              <a:t>: La energía que se disipa en un conductor al circular por él energía eléctrica. Se expresa en Joules o Julios.</a:t>
            </a:r>
            <a:endParaRPr lang="es-ES" sz="800" b="1" i="0" dirty="0">
              <a:solidFill>
                <a:srgbClr val="666666"/>
              </a:solidFill>
              <a:effectLst/>
              <a:latin typeface="Arial" panose="020B0604020202020204" pitchFamily="34" charset="0"/>
            </a:endParaRPr>
          </a:p>
          <a:p>
            <a:pPr lvl="1">
              <a:buFont typeface="Courier New" panose="02070309020205020404" pitchFamily="49" charset="0"/>
              <a:buChar char="o"/>
            </a:pPr>
            <a:r>
              <a:rPr lang="es-ES" sz="800" b="1" i="0" dirty="0">
                <a:solidFill>
                  <a:srgbClr val="666666"/>
                </a:solidFill>
                <a:effectLst/>
                <a:latin typeface="Arial" panose="020B0604020202020204" pitchFamily="34" charset="0"/>
              </a:rPr>
              <a:t>La Resistencia (R)</a:t>
            </a:r>
            <a:r>
              <a:rPr lang="es-ES" sz="800" b="0" i="0" dirty="0">
                <a:solidFill>
                  <a:srgbClr val="666666"/>
                </a:solidFill>
                <a:effectLst/>
                <a:latin typeface="Arial" panose="020B0604020202020204" pitchFamily="34" charset="0"/>
              </a:rPr>
              <a:t>: Es la oposición que ejerce un material al paso de los electrones. Cuanto mayor sea, más colisiones ocurrirán y el material se calentará más. Se expresa en ohmios.</a:t>
            </a:r>
          </a:p>
          <a:p>
            <a:pPr lvl="1">
              <a:buFont typeface="Courier New" panose="02070309020205020404" pitchFamily="49" charset="0"/>
              <a:buChar char="o"/>
            </a:pPr>
            <a:r>
              <a:rPr lang="es-ES" sz="800" b="1" i="0" dirty="0">
                <a:solidFill>
                  <a:srgbClr val="666666"/>
                </a:solidFill>
                <a:effectLst/>
                <a:latin typeface="Arial" panose="020B0604020202020204" pitchFamily="34" charset="0"/>
              </a:rPr>
              <a:t>La Intensidad (I)</a:t>
            </a:r>
            <a:r>
              <a:rPr lang="es-ES" sz="800" b="0" i="0" dirty="0">
                <a:solidFill>
                  <a:srgbClr val="666666"/>
                </a:solidFill>
                <a:effectLst/>
                <a:latin typeface="Arial" panose="020B0604020202020204" pitchFamily="34" charset="0"/>
              </a:rPr>
              <a:t>: La cantidad de electrones que recorren el circuito por unidad de tiempo. Se expresa en amperios.</a:t>
            </a:r>
          </a:p>
          <a:p>
            <a:pPr lvl="1">
              <a:buFont typeface="Courier New" panose="02070309020205020404" pitchFamily="49" charset="0"/>
              <a:buChar char="o"/>
            </a:pPr>
            <a:r>
              <a:rPr lang="es-ES" sz="800" b="1" i="0" dirty="0">
                <a:solidFill>
                  <a:srgbClr val="666666"/>
                </a:solidFill>
                <a:effectLst/>
                <a:latin typeface="Arial" panose="020B0604020202020204" pitchFamily="34" charset="0"/>
              </a:rPr>
              <a:t>Tiempo (t)</a:t>
            </a:r>
            <a:r>
              <a:rPr lang="es-ES" sz="800" b="0" i="0" dirty="0">
                <a:solidFill>
                  <a:srgbClr val="666666"/>
                </a:solidFill>
                <a:effectLst/>
                <a:latin typeface="Arial" panose="020B0604020202020204" pitchFamily="34" charset="0"/>
              </a:rPr>
              <a:t>: El tiempo durante el que fluye la corriente.</a:t>
            </a:r>
          </a:p>
          <a:p>
            <a:pPr algn="just"/>
            <a:r>
              <a:rPr lang="es-ES" sz="1100" dirty="0"/>
              <a:t>Las unidades caloríficas usadas son: la caloría (cal) y la kilocaloría (Kcal.).</a:t>
            </a:r>
          </a:p>
          <a:p>
            <a:pPr lvl="1" algn="just"/>
            <a:r>
              <a:rPr lang="es-ES" sz="1050" dirty="0"/>
              <a:t>Caloría: es la cantidad de calor necesaria para elevar la temperatura de un gramo de agua un grado centígrado.</a:t>
            </a:r>
          </a:p>
          <a:p>
            <a:pPr lvl="1" algn="just"/>
            <a:r>
              <a:rPr lang="es-ES" sz="1050" dirty="0"/>
              <a:t>Kilocaloría: es la cantidad de calor necesaria para elevar la temperatura de un kilogramo de agua un grado centígrado.</a:t>
            </a:r>
          </a:p>
          <a:p>
            <a:pPr algn="just"/>
            <a:r>
              <a:rPr lang="es-ES" sz="1100" dirty="0"/>
              <a:t>				</a:t>
            </a:r>
            <a:r>
              <a:rPr lang="es-ES" sz="1050" dirty="0"/>
              <a:t>1 Kcal = 1000 cal</a:t>
            </a:r>
            <a:endParaRPr lang="es-ES" sz="1100" dirty="0"/>
          </a:p>
          <a:p>
            <a:pPr algn="just"/>
            <a:r>
              <a:rPr lang="es-ES" sz="1100" dirty="0"/>
              <a:t>Existe una equivalencia entre la unidad de energía eléctrica (Julio) y la unidad calorífica (caloría):  1 Julio es igual a 0,24 calorías. La energía calorífica y la energía eléctrica vienen relacionadas por la siguiente fórmula, conocida como Ley de Joule:</a:t>
            </a:r>
          </a:p>
          <a:p>
            <a:pPr algn="just"/>
            <a:endParaRPr lang="es-ES" sz="1100" dirty="0"/>
          </a:p>
        </p:txBody>
      </p:sp>
      <p:graphicFrame>
        <p:nvGraphicFramePr>
          <p:cNvPr id="7" name="Tabla 6">
            <a:extLst>
              <a:ext uri="{FF2B5EF4-FFF2-40B4-BE49-F238E27FC236}">
                <a16:creationId xmlns:a16="http://schemas.microsoft.com/office/drawing/2014/main" id="{8C609AA2-FB90-4B50-95F3-347BC6C3AFDE}"/>
              </a:ext>
            </a:extLst>
          </p:cNvPr>
          <p:cNvGraphicFramePr>
            <a:graphicFrameLocks noGrp="1"/>
          </p:cNvGraphicFramePr>
          <p:nvPr>
            <p:extLst>
              <p:ext uri="{D42A27DB-BD31-4B8C-83A1-F6EECF244321}">
                <p14:modId xmlns:p14="http://schemas.microsoft.com/office/powerpoint/2010/main" val="2925050284"/>
              </p:ext>
            </p:extLst>
          </p:nvPr>
        </p:nvGraphicFramePr>
        <p:xfrm>
          <a:off x="2522511" y="4326111"/>
          <a:ext cx="3969935" cy="762000"/>
        </p:xfrm>
        <a:graphic>
          <a:graphicData uri="http://schemas.openxmlformats.org/drawingml/2006/table">
            <a:tbl>
              <a:tblPr>
                <a:tableStyleId>{5C22544A-7EE6-4342-B048-85BDC9FD1C3A}</a:tableStyleId>
              </a:tblPr>
              <a:tblGrid>
                <a:gridCol w="1386530">
                  <a:extLst>
                    <a:ext uri="{9D8B030D-6E8A-4147-A177-3AD203B41FA5}">
                      <a16:colId xmlns:a16="http://schemas.microsoft.com/office/drawing/2014/main" val="2976943457"/>
                    </a:ext>
                  </a:extLst>
                </a:gridCol>
                <a:gridCol w="2583405">
                  <a:extLst>
                    <a:ext uri="{9D8B030D-6E8A-4147-A177-3AD203B41FA5}">
                      <a16:colId xmlns:a16="http://schemas.microsoft.com/office/drawing/2014/main" val="3673425722"/>
                    </a:ext>
                  </a:extLst>
                </a:gridCol>
              </a:tblGrid>
              <a:tr h="0">
                <a:tc>
                  <a:txBody>
                    <a:bodyPr/>
                    <a:lstStyle/>
                    <a:p>
                      <a:pPr marL="46990" algn="ctr">
                        <a:spcBef>
                          <a:spcPts val="1200"/>
                        </a:spcBef>
                        <a:spcAft>
                          <a:spcPts val="0"/>
                        </a:spcAft>
                      </a:pPr>
                      <a:r>
                        <a:rPr lang="es-ES_tradnl" sz="1000" dirty="0">
                          <a:effectLst/>
                        </a:rPr>
                        <a:t>Q = 0,24 · E</a:t>
                      </a:r>
                      <a:endParaRPr lang="es-ES" sz="800" dirty="0">
                        <a:effectLst/>
                      </a:endParaRPr>
                    </a:p>
                    <a:p>
                      <a:pPr marL="46990" algn="ctr"/>
                      <a:r>
                        <a:rPr lang="es-ES_tradnl" sz="1000" dirty="0">
                          <a:effectLst/>
                        </a:rPr>
                        <a:t>(en calorías)</a:t>
                      </a:r>
                      <a:endParaRPr lang="es-E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spcBef>
                          <a:spcPts val="600"/>
                        </a:spcBef>
                        <a:spcAft>
                          <a:spcPts val="600"/>
                        </a:spcAft>
                      </a:pPr>
                      <a:r>
                        <a:rPr lang="es-ES_tradnl" sz="1000" dirty="0">
                          <a:effectLst/>
                        </a:rPr>
                        <a:t>Q = Cantidad de calor (cal)</a:t>
                      </a:r>
                      <a:endParaRPr lang="es-ES" sz="800" dirty="0">
                        <a:effectLst/>
                      </a:endParaRPr>
                    </a:p>
                    <a:p>
                      <a:pPr>
                        <a:spcBef>
                          <a:spcPts val="600"/>
                        </a:spcBef>
                        <a:spcAft>
                          <a:spcPts val="600"/>
                        </a:spcAft>
                      </a:pPr>
                      <a:r>
                        <a:rPr lang="es-ES_tradnl" sz="1000" dirty="0">
                          <a:effectLst/>
                        </a:rPr>
                        <a:t>E = Energía eléctrica (</a:t>
                      </a:r>
                      <a:r>
                        <a:rPr lang="es-ES_tradnl" sz="1000" dirty="0" err="1">
                          <a:effectLst/>
                        </a:rPr>
                        <a:t>W·s</a:t>
                      </a:r>
                      <a:r>
                        <a:rPr lang="es-ES_tradnl" sz="1000" dirty="0">
                          <a:effectLst/>
                        </a:rPr>
                        <a:t>)</a:t>
                      </a:r>
                      <a:endParaRPr lang="es-ES" sz="800" dirty="0">
                        <a:effectLst/>
                      </a:endParaRPr>
                    </a:p>
                    <a:p>
                      <a:pPr>
                        <a:spcBef>
                          <a:spcPts val="600"/>
                        </a:spcBef>
                        <a:spcAft>
                          <a:spcPts val="600"/>
                        </a:spcAft>
                      </a:pPr>
                      <a:r>
                        <a:rPr lang="es-ES_tradnl" sz="1000" dirty="0">
                          <a:effectLst/>
                        </a:rPr>
                        <a:t>0,24 = Coeficiente de equivalencia</a:t>
                      </a:r>
                      <a:endParaRPr lang="es-E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971961823"/>
                  </a:ext>
                </a:extLst>
              </a:tr>
            </a:tbl>
          </a:graphicData>
        </a:graphic>
      </p:graphicFrame>
      <p:sp>
        <p:nvSpPr>
          <p:cNvPr id="6" name="CuadroTexto 5">
            <a:extLst>
              <a:ext uri="{FF2B5EF4-FFF2-40B4-BE49-F238E27FC236}">
                <a16:creationId xmlns:a16="http://schemas.microsoft.com/office/drawing/2014/main" id="{8AD5CC0E-0FC9-48D0-8EAF-AA15934967F1}"/>
              </a:ext>
            </a:extLst>
          </p:cNvPr>
          <p:cNvSpPr txBox="1"/>
          <p:nvPr/>
        </p:nvSpPr>
        <p:spPr>
          <a:xfrm>
            <a:off x="2549891" y="1500988"/>
            <a:ext cx="4572000" cy="307777"/>
          </a:xfrm>
          <a:prstGeom prst="rect">
            <a:avLst/>
          </a:prstGeom>
          <a:noFill/>
        </p:spPr>
        <p:txBody>
          <a:bodyPr wrap="square">
            <a:spAutoFit/>
          </a:bodyPr>
          <a:lstStyle/>
          <a:p>
            <a:r>
              <a:rPr lang="pt-BR" sz="1400" b="1" dirty="0"/>
              <a:t>E</a:t>
            </a:r>
            <a:r>
              <a:rPr lang="pt-BR" sz="1400" dirty="0"/>
              <a:t> </a:t>
            </a:r>
            <a:r>
              <a:rPr lang="pt-BR" sz="1400" b="1" dirty="0"/>
              <a:t>=</a:t>
            </a:r>
            <a:r>
              <a:rPr lang="pt-BR" sz="1400" dirty="0"/>
              <a:t> </a:t>
            </a:r>
            <a:r>
              <a:rPr lang="pt-BR" sz="1400" dirty="0" err="1"/>
              <a:t>P·t</a:t>
            </a:r>
            <a:r>
              <a:rPr lang="pt-BR" sz="1400" dirty="0"/>
              <a:t> = </a:t>
            </a:r>
            <a:r>
              <a:rPr lang="pt-BR" sz="1400" dirty="0" err="1"/>
              <a:t>V·I·t</a:t>
            </a:r>
            <a:r>
              <a:rPr lang="pt-BR" sz="1400" dirty="0"/>
              <a:t> = (R·I)·</a:t>
            </a:r>
            <a:r>
              <a:rPr lang="pt-BR" sz="1400" dirty="0" err="1"/>
              <a:t>I·t</a:t>
            </a:r>
            <a:r>
              <a:rPr lang="pt-BR" sz="1400" dirty="0"/>
              <a:t>= </a:t>
            </a:r>
            <a:r>
              <a:rPr lang="pt-BR" sz="1400" b="1" dirty="0"/>
              <a:t>R·I</a:t>
            </a:r>
            <a:r>
              <a:rPr lang="pt-BR" sz="1400" b="1" baseline="30000" dirty="0"/>
              <a:t>2</a:t>
            </a:r>
            <a:r>
              <a:rPr lang="pt-BR" sz="1400" b="1" dirty="0"/>
              <a:t>·t</a:t>
            </a:r>
            <a:endParaRPr lang="es-ES" sz="1400" b="1" dirty="0"/>
          </a:p>
        </p:txBody>
      </p:sp>
    </p:spTree>
    <p:extLst>
      <p:ext uri="{BB962C8B-B14F-4D97-AF65-F5344CB8AC3E}">
        <p14:creationId xmlns:p14="http://schemas.microsoft.com/office/powerpoint/2010/main" val="15344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6FF6939-96FD-432A-822D-AD3452CC449E}"/>
              </a:ext>
            </a:extLst>
          </p:cNvPr>
          <p:cNvSpPr>
            <a:spLocks noGrp="1"/>
          </p:cNvSpPr>
          <p:nvPr>
            <p:ph type="title"/>
          </p:nvPr>
        </p:nvSpPr>
        <p:spPr/>
        <p:txBody>
          <a:bodyPr/>
          <a:lstStyle/>
          <a:p>
            <a:r>
              <a:rPr lang="es-ES" altLang="es-ES" sz="2000" dirty="0" bmk="_Toc391378983"/>
              <a:t>Influencia de la temperatura en la resistencia de un conductor</a:t>
            </a:r>
            <a:br>
              <a:rPr lang="es-ES" altLang="es-ES" sz="2000" dirty="0"/>
            </a:br>
            <a:endParaRPr lang="es-ES" sz="2000" dirty="0"/>
          </a:p>
        </p:txBody>
      </p:sp>
      <p:sp>
        <p:nvSpPr>
          <p:cNvPr id="5" name="Rectangle 1">
            <a:extLst>
              <a:ext uri="{FF2B5EF4-FFF2-40B4-BE49-F238E27FC236}">
                <a16:creationId xmlns:a16="http://schemas.microsoft.com/office/drawing/2014/main" id="{86BC56AB-463D-4BA4-A757-7586841EEBDA}"/>
              </a:ext>
            </a:extLst>
          </p:cNvPr>
          <p:cNvSpPr>
            <a:spLocks noGrp="1" noChangeArrowheads="1"/>
          </p:cNvSpPr>
          <p:nvPr>
            <p:ph type="body" sz="quarter" idx="10"/>
          </p:nvPr>
        </p:nvSpPr>
        <p:spPr bwMode="auto">
          <a:xfrm>
            <a:off x="437766" y="940593"/>
            <a:ext cx="7906134" cy="1743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latinLnBrk="0">
              <a:tabLst/>
            </a:pPr>
            <a:r>
              <a:rPr lang="es-ES" altLang="es-ES" sz="1200" dirty="0"/>
              <a:t>Al calentarse un metal aumenta la agitación de sus átomos lo que dificulta el desplazamiento de electrones; el resultado es un aumento de la resistencia ofrecida por el conductor.</a:t>
            </a:r>
          </a:p>
          <a:p>
            <a:pPr marR="0" lvl="0" algn="just" latinLnBrk="0">
              <a:tabLst/>
            </a:pPr>
            <a:r>
              <a:rPr lang="es-ES" altLang="es-ES" sz="1200" dirty="0"/>
              <a:t>Se define como coeficiente de temperatura al aumento de resistencia que experimenta un conductor al incrementar su temperatura un grado centígrado. </a:t>
            </a:r>
          </a:p>
          <a:p>
            <a:pPr algn="just"/>
            <a:r>
              <a:rPr lang="es-ES" sz="1200" dirty="0"/>
              <a:t>La resistencia de un conductor al aumentar la temperatura es igual a la que tenía inicialmente más el aumento experimentado, y viene dada por la fórmula:</a:t>
            </a:r>
          </a:p>
          <a:p>
            <a:pPr marR="0" lvl="0" algn="just" latinLnBrk="0">
              <a:tabLst/>
            </a:pPr>
            <a:endParaRPr lang="es-ES" altLang="es-ES" sz="1200" dirty="0"/>
          </a:p>
        </p:txBody>
      </p:sp>
      <p:graphicFrame>
        <p:nvGraphicFramePr>
          <p:cNvPr id="6" name="Tabla 5">
            <a:extLst>
              <a:ext uri="{FF2B5EF4-FFF2-40B4-BE49-F238E27FC236}">
                <a16:creationId xmlns:a16="http://schemas.microsoft.com/office/drawing/2014/main" id="{551E868C-CC12-4A77-8014-D7FE17CE1F9F}"/>
              </a:ext>
            </a:extLst>
          </p:cNvPr>
          <p:cNvGraphicFramePr>
            <a:graphicFrameLocks noGrp="1"/>
          </p:cNvGraphicFramePr>
          <p:nvPr/>
        </p:nvGraphicFramePr>
        <p:xfrm>
          <a:off x="2479675" y="2551589"/>
          <a:ext cx="4184650" cy="899160"/>
        </p:xfrm>
        <a:graphic>
          <a:graphicData uri="http://schemas.openxmlformats.org/drawingml/2006/table">
            <a:tbl>
              <a:tblPr>
                <a:tableStyleId>{5C22544A-7EE6-4342-B048-85BDC9FD1C3A}</a:tableStyleId>
              </a:tblPr>
              <a:tblGrid>
                <a:gridCol w="1710055">
                  <a:extLst>
                    <a:ext uri="{9D8B030D-6E8A-4147-A177-3AD203B41FA5}">
                      <a16:colId xmlns:a16="http://schemas.microsoft.com/office/drawing/2014/main" val="953464153"/>
                    </a:ext>
                  </a:extLst>
                </a:gridCol>
                <a:gridCol w="2474595">
                  <a:extLst>
                    <a:ext uri="{9D8B030D-6E8A-4147-A177-3AD203B41FA5}">
                      <a16:colId xmlns:a16="http://schemas.microsoft.com/office/drawing/2014/main" val="3477076534"/>
                    </a:ext>
                  </a:extLst>
                </a:gridCol>
              </a:tblGrid>
              <a:tr h="0">
                <a:tc>
                  <a:txBody>
                    <a:bodyPr/>
                    <a:lstStyle/>
                    <a:p>
                      <a:pPr marL="226695"/>
                      <a:r>
                        <a:rPr lang="es-ES_tradnl" sz="1100">
                          <a:effectLst/>
                        </a:rPr>
                        <a:t>R</a:t>
                      </a:r>
                      <a:r>
                        <a:rPr lang="es-ES_tradnl" sz="1100" baseline="-25000">
                          <a:effectLst/>
                        </a:rPr>
                        <a:t>f</a:t>
                      </a:r>
                      <a:r>
                        <a:rPr lang="es-ES_tradnl" sz="1100">
                          <a:effectLst/>
                        </a:rPr>
                        <a:t> = R</a:t>
                      </a:r>
                      <a:r>
                        <a:rPr lang="es-ES_tradnl" sz="1100" baseline="-25000">
                          <a:effectLst/>
                        </a:rPr>
                        <a:t>i</a:t>
                      </a:r>
                      <a:r>
                        <a:rPr lang="es-ES_tradnl" sz="1100">
                          <a:effectLst/>
                        </a:rPr>
                        <a:t> (1 + </a:t>
                      </a:r>
                      <a:r>
                        <a:rPr lang="es-ES_tradnl" sz="1100">
                          <a:effectLst/>
                          <a:sym typeface="Symbol" panose="05050102010706020507" pitchFamily="18" charset="2"/>
                        </a:rPr>
                        <a:t></a:t>
                      </a:r>
                      <a:r>
                        <a:rPr lang="es-ES_tradnl" sz="1100">
                          <a:effectLst/>
                        </a:rPr>
                        <a:t> · </a:t>
                      </a:r>
                      <a:r>
                        <a:rPr lang="es-ES_tradnl" sz="1100">
                          <a:effectLst/>
                          <a:sym typeface="Symbol" panose="05050102010706020507" pitchFamily="18" charset="2"/>
                        </a:rPr>
                        <a:t></a:t>
                      </a:r>
                      <a:r>
                        <a:rPr lang="es-ES_tradnl" sz="1100">
                          <a:effectLst/>
                        </a:rPr>
                        <a:t>t)</a:t>
                      </a:r>
                      <a:endParaRPr lang="es-E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marL="385445" indent="-385445">
                        <a:spcBef>
                          <a:spcPts val="600"/>
                        </a:spcBef>
                        <a:spcAft>
                          <a:spcPts val="0"/>
                        </a:spcAft>
                      </a:pPr>
                      <a:r>
                        <a:rPr lang="es-ES_tradnl" sz="1100" dirty="0">
                          <a:effectLst/>
                        </a:rPr>
                        <a:t>R</a:t>
                      </a:r>
                      <a:r>
                        <a:rPr lang="es-ES_tradnl" sz="1100" baseline="-25000" dirty="0">
                          <a:effectLst/>
                        </a:rPr>
                        <a:t>f</a:t>
                      </a:r>
                      <a:r>
                        <a:rPr lang="es-ES_tradnl" sz="1100" dirty="0">
                          <a:effectLst/>
                        </a:rPr>
                        <a:t> = Resistencia final</a:t>
                      </a:r>
                      <a:endParaRPr lang="es-ES" sz="1000" dirty="0">
                        <a:effectLst/>
                      </a:endParaRPr>
                    </a:p>
                    <a:p>
                      <a:pPr marL="385445" indent="-385445">
                        <a:spcBef>
                          <a:spcPts val="600"/>
                        </a:spcBef>
                        <a:spcAft>
                          <a:spcPts val="0"/>
                        </a:spcAft>
                      </a:pPr>
                      <a:r>
                        <a:rPr lang="es-ES_tradnl" sz="1100" dirty="0" err="1">
                          <a:effectLst/>
                        </a:rPr>
                        <a:t>R</a:t>
                      </a:r>
                      <a:r>
                        <a:rPr lang="es-ES_tradnl" sz="1100" baseline="-25000" dirty="0" err="1">
                          <a:effectLst/>
                        </a:rPr>
                        <a:t>i</a:t>
                      </a:r>
                      <a:r>
                        <a:rPr lang="es-ES_tradnl" sz="1100" dirty="0">
                          <a:effectLst/>
                        </a:rPr>
                        <a:t> = Resistencia inicial</a:t>
                      </a:r>
                      <a:endParaRPr lang="es-ES" sz="1000" dirty="0">
                        <a:effectLst/>
                      </a:endParaRPr>
                    </a:p>
                    <a:p>
                      <a:pPr marL="385445" indent="-385445">
                        <a:spcBef>
                          <a:spcPts val="600"/>
                        </a:spcBef>
                        <a:spcAft>
                          <a:spcPts val="0"/>
                        </a:spcAft>
                      </a:pPr>
                      <a:r>
                        <a:rPr lang="es-ES_tradnl" sz="1100" dirty="0">
                          <a:effectLst/>
                          <a:sym typeface="Symbol" panose="05050102010706020507" pitchFamily="18" charset="2"/>
                        </a:rPr>
                        <a:t></a:t>
                      </a:r>
                      <a:r>
                        <a:rPr lang="es-ES_tradnl" sz="1100" dirty="0">
                          <a:effectLst/>
                        </a:rPr>
                        <a:t> = Coeficiente de temperatura</a:t>
                      </a:r>
                      <a:endParaRPr lang="es-ES" sz="1000" dirty="0">
                        <a:effectLst/>
                      </a:endParaRPr>
                    </a:p>
                    <a:p>
                      <a:pPr marL="385445" indent="-385445">
                        <a:spcBef>
                          <a:spcPts val="600"/>
                        </a:spcBef>
                        <a:spcAft>
                          <a:spcPts val="0"/>
                        </a:spcAft>
                      </a:pPr>
                      <a:r>
                        <a:rPr lang="es-ES_tradnl" sz="1100" dirty="0">
                          <a:effectLst/>
                          <a:sym typeface="Symbol" panose="05050102010706020507" pitchFamily="18" charset="2"/>
                        </a:rPr>
                        <a:t></a:t>
                      </a:r>
                      <a:r>
                        <a:rPr lang="es-ES_tradnl" sz="1100" dirty="0">
                          <a:effectLst/>
                        </a:rPr>
                        <a:t>t = Incremento de temperatura</a:t>
                      </a:r>
                      <a:endParaRPr lang="es-E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930065554"/>
                  </a:ext>
                </a:extLst>
              </a:tr>
            </a:tbl>
          </a:graphicData>
        </a:graphic>
      </p:graphicFrame>
    </p:spTree>
    <p:extLst>
      <p:ext uri="{BB962C8B-B14F-4D97-AF65-F5344CB8AC3E}">
        <p14:creationId xmlns:p14="http://schemas.microsoft.com/office/powerpoint/2010/main" val="275324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294505" y="1111837"/>
            <a:ext cx="7598042" cy="2569946"/>
          </a:xfrm>
        </p:spPr>
        <p:txBody>
          <a:bodyPr/>
          <a:lstStyle/>
          <a:p>
            <a:r>
              <a:rPr lang="en-US" sz="4400" dirty="0" err="1"/>
              <a:t>Elementos</a:t>
            </a:r>
            <a:r>
              <a:rPr lang="en-US" sz="4400" dirty="0"/>
              <a:t> de un </a:t>
            </a:r>
            <a:r>
              <a:rPr lang="en-US" sz="4400" dirty="0" err="1"/>
              <a:t>circuito</a:t>
            </a:r>
            <a:r>
              <a:rPr lang="en-US" sz="4400" dirty="0"/>
              <a:t>:</a:t>
            </a:r>
            <a:br>
              <a:rPr lang="en-US" sz="4400" dirty="0"/>
            </a:br>
            <a:r>
              <a:rPr lang="en-US" sz="4400" dirty="0"/>
              <a:t>	</a:t>
            </a:r>
            <a:r>
              <a:rPr lang="en-US" sz="4000" dirty="0"/>
              <a:t>Fuentes de </a:t>
            </a:r>
            <a:r>
              <a:rPr lang="en-US" sz="4000" dirty="0" err="1"/>
              <a:t>alimentación</a:t>
            </a:r>
            <a:br>
              <a:rPr lang="en-US" sz="4000" dirty="0"/>
            </a:br>
            <a:r>
              <a:rPr lang="en-US" sz="4000" dirty="0"/>
              <a:t> </a:t>
            </a:r>
            <a:endParaRPr lang="en-US" sz="4400" dirty="0"/>
          </a:p>
        </p:txBody>
      </p:sp>
    </p:spTree>
    <p:extLst>
      <p:ext uri="{BB962C8B-B14F-4D97-AF65-F5344CB8AC3E}">
        <p14:creationId xmlns:p14="http://schemas.microsoft.com/office/powerpoint/2010/main" val="415879432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42B0BB-D3E1-43CD-BD79-48409E2007D8}"/>
              </a:ext>
            </a:extLst>
          </p:cNvPr>
          <p:cNvSpPr>
            <a:spLocks noGrp="1"/>
          </p:cNvSpPr>
          <p:nvPr>
            <p:ph type="title"/>
          </p:nvPr>
        </p:nvSpPr>
        <p:spPr>
          <a:xfrm>
            <a:off x="437766" y="145009"/>
            <a:ext cx="8345488" cy="731837"/>
          </a:xfrm>
        </p:spPr>
        <p:txBody>
          <a:bodyPr/>
          <a:lstStyle/>
          <a:p>
            <a:r>
              <a:rPr lang="es-ES" dirty="0"/>
              <a:t>AC / DC</a:t>
            </a:r>
          </a:p>
        </p:txBody>
      </p:sp>
      <p:sp>
        <p:nvSpPr>
          <p:cNvPr id="4" name="Marcador de texto 3">
            <a:extLst>
              <a:ext uri="{FF2B5EF4-FFF2-40B4-BE49-F238E27FC236}">
                <a16:creationId xmlns:a16="http://schemas.microsoft.com/office/drawing/2014/main" id="{D4461225-91BE-458E-A8AE-954402470E9A}"/>
              </a:ext>
            </a:extLst>
          </p:cNvPr>
          <p:cNvSpPr>
            <a:spLocks noGrp="1"/>
          </p:cNvSpPr>
          <p:nvPr>
            <p:ph type="body" sz="quarter" idx="10"/>
          </p:nvPr>
        </p:nvSpPr>
        <p:spPr>
          <a:xfrm>
            <a:off x="437766" y="810721"/>
            <a:ext cx="3947237" cy="1598613"/>
          </a:xfrm>
        </p:spPr>
        <p:txBody>
          <a:bodyPr/>
          <a:lstStyle/>
          <a:p>
            <a:pPr algn="just"/>
            <a:r>
              <a:rPr lang="es-ES" sz="1200" dirty="0"/>
              <a:t>La diferencia entre ambas es como se mueven los electrones dentro del material: En la corriente continua se mueven en un solo sentido y en la corriente alterna se van alternando dos sentidos, de forma periódica.</a:t>
            </a:r>
          </a:p>
          <a:p>
            <a:pPr algn="just"/>
            <a:r>
              <a:rPr lang="es-ES" sz="1200" dirty="0"/>
              <a:t>La gran diferencia entre la corriente AC y DC es la cantidad de energía que se puede transportar en cada tipo. Cada batería está diseñada para producir corriente continua con un cierto nivel de voltaje, así que desde el momento en el que se produce la electricidad, ya está predeterminada la distancia a la que puede ser transportada a través del cableado. La corriente alterna, sin embargo, puede producirse en un generador y utilizar transformadores para subir o bajar la tensión de salida según las necesidades, lo que permite su transporte a una distancia mucho mayor.</a:t>
            </a:r>
          </a:p>
          <a:p>
            <a:pPr algn="just"/>
            <a:r>
              <a:rPr lang="es-ES" sz="1200" dirty="0"/>
              <a:t>La corriente alterna permite, también que se pueda conectar un dispositivo a un enchufe sin importar donde esté el polo positivo y el negativo del enchufe. Sin embargo, en la corriente continua, debemos conectar el polo positivo y el negativo en la posición correcta.</a:t>
            </a:r>
          </a:p>
          <a:p>
            <a:pPr algn="just"/>
            <a:endParaRPr lang="es-ES" sz="1200" dirty="0"/>
          </a:p>
          <a:p>
            <a:pPr algn="just"/>
            <a:endParaRPr lang="es-ES" sz="1200" dirty="0"/>
          </a:p>
        </p:txBody>
      </p:sp>
      <p:sp>
        <p:nvSpPr>
          <p:cNvPr id="6" name="CuadroTexto 5">
            <a:extLst>
              <a:ext uri="{FF2B5EF4-FFF2-40B4-BE49-F238E27FC236}">
                <a16:creationId xmlns:a16="http://schemas.microsoft.com/office/drawing/2014/main" id="{482A92AB-8BA3-4D5D-8A0F-1D3321DA71BC}"/>
              </a:ext>
            </a:extLst>
          </p:cNvPr>
          <p:cNvSpPr txBox="1"/>
          <p:nvPr/>
        </p:nvSpPr>
        <p:spPr>
          <a:xfrm>
            <a:off x="366863" y="2734166"/>
            <a:ext cx="8487293" cy="1549142"/>
          </a:xfrm>
          <a:prstGeom prst="rect">
            <a:avLst/>
          </a:prstGeom>
        </p:spPr>
        <p:txBody>
          <a:bodyPr/>
          <a:lstStyle>
            <a:lvl1pPr marL="0" indent="0" algn="just" defTabSz="684213" eaLnBrk="1" hangingPunct="1">
              <a:lnSpc>
                <a:spcPct val="95000"/>
              </a:lnSpc>
              <a:spcBef>
                <a:spcPts val="1075"/>
              </a:spcBef>
              <a:buClr>
                <a:schemeClr val="tx2"/>
              </a:buClr>
              <a:buSzPct val="90000"/>
              <a:buFont typeface="Arial" charset="0"/>
              <a:buNone/>
              <a:defRPr lang="en-US"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endParaRPr lang="es-ES" dirty="0"/>
          </a:p>
        </p:txBody>
      </p:sp>
      <p:pic>
        <p:nvPicPr>
          <p:cNvPr id="10" name="Imagen 9">
            <a:extLst>
              <a:ext uri="{FF2B5EF4-FFF2-40B4-BE49-F238E27FC236}">
                <a16:creationId xmlns:a16="http://schemas.microsoft.com/office/drawing/2014/main" id="{5A51D44D-45E0-47F2-B23D-C2DD75F47F04}"/>
              </a:ext>
            </a:extLst>
          </p:cNvPr>
          <p:cNvPicPr>
            <a:picLocks noChangeAspect="1"/>
          </p:cNvPicPr>
          <p:nvPr/>
        </p:nvPicPr>
        <p:blipFill>
          <a:blip r:embed="rId2"/>
          <a:stretch>
            <a:fillRect/>
          </a:stretch>
        </p:blipFill>
        <p:spPr>
          <a:xfrm>
            <a:off x="5457902" y="392436"/>
            <a:ext cx="2469094" cy="1847248"/>
          </a:xfrm>
          <a:prstGeom prst="rect">
            <a:avLst/>
          </a:prstGeom>
        </p:spPr>
      </p:pic>
      <p:pic>
        <p:nvPicPr>
          <p:cNvPr id="11" name="Imagen 10">
            <a:extLst>
              <a:ext uri="{FF2B5EF4-FFF2-40B4-BE49-F238E27FC236}">
                <a16:creationId xmlns:a16="http://schemas.microsoft.com/office/drawing/2014/main" id="{FD78BCEB-E454-4A8D-AC0C-65971F10DA7B}"/>
              </a:ext>
            </a:extLst>
          </p:cNvPr>
          <p:cNvPicPr>
            <a:picLocks noChangeAspect="1"/>
          </p:cNvPicPr>
          <p:nvPr/>
        </p:nvPicPr>
        <p:blipFill>
          <a:blip r:embed="rId3"/>
          <a:stretch>
            <a:fillRect/>
          </a:stretch>
        </p:blipFill>
        <p:spPr>
          <a:xfrm>
            <a:off x="4572000" y="2459865"/>
            <a:ext cx="4240899" cy="1879076"/>
          </a:xfrm>
          <a:prstGeom prst="rect">
            <a:avLst/>
          </a:prstGeom>
        </p:spPr>
      </p:pic>
    </p:spTree>
    <p:extLst>
      <p:ext uri="{BB962C8B-B14F-4D97-AF65-F5344CB8AC3E}">
        <p14:creationId xmlns:p14="http://schemas.microsoft.com/office/powerpoint/2010/main" val="215785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7891C1FE-A2BA-4013-9C0B-9B60D91F2578}"/>
              </a:ext>
            </a:extLst>
          </p:cNvPr>
          <p:cNvPicPr>
            <a:picLocks noGrp="1" noChangeAspect="1"/>
          </p:cNvPicPr>
          <p:nvPr>
            <p:ph idx="1"/>
          </p:nvPr>
        </p:nvPicPr>
        <p:blipFill>
          <a:blip r:embed="rId2"/>
          <a:stretch>
            <a:fillRect/>
          </a:stretch>
        </p:blipFill>
        <p:spPr>
          <a:xfrm>
            <a:off x="3593969" y="2745616"/>
            <a:ext cx="5372690" cy="1704796"/>
          </a:xfrm>
        </p:spPr>
      </p:pic>
      <p:sp>
        <p:nvSpPr>
          <p:cNvPr id="4" name="Marcador de texto 3">
            <a:extLst>
              <a:ext uri="{FF2B5EF4-FFF2-40B4-BE49-F238E27FC236}">
                <a16:creationId xmlns:a16="http://schemas.microsoft.com/office/drawing/2014/main" id="{778CE67C-35EC-4BB4-BF7D-B498F230E0DB}"/>
              </a:ext>
            </a:extLst>
          </p:cNvPr>
          <p:cNvSpPr>
            <a:spLocks noGrp="1"/>
          </p:cNvSpPr>
          <p:nvPr>
            <p:ph type="body" sz="quarter" idx="10"/>
          </p:nvPr>
        </p:nvSpPr>
        <p:spPr>
          <a:xfrm>
            <a:off x="399256" y="628694"/>
            <a:ext cx="8345488" cy="1598613"/>
          </a:xfrm>
        </p:spPr>
        <p:txBody>
          <a:bodyPr/>
          <a:lstStyle/>
          <a:p>
            <a:pPr algn="just"/>
            <a:r>
              <a:rPr lang="es-ES" sz="1400" dirty="0"/>
              <a:t>La mayoría de los aparatos electrónicos que nos rodean como los televisores, ordenadores, etc. se conectan a la red eléctrica a 230V de tensión en corriente alterna (AC, </a:t>
            </a:r>
            <a:r>
              <a:rPr lang="es-ES" sz="1200" i="1" dirty="0"/>
              <a:t>Direct </a:t>
            </a:r>
            <a:r>
              <a:rPr lang="es-ES" sz="1200" i="1" dirty="0" err="1"/>
              <a:t>Current</a:t>
            </a:r>
            <a:r>
              <a:rPr lang="es-ES" sz="1400" dirty="0"/>
              <a:t>), 50 Hz.</a:t>
            </a:r>
          </a:p>
          <a:p>
            <a:pPr algn="just"/>
            <a:r>
              <a:rPr lang="es-ES" sz="1400" dirty="0"/>
              <a:t>Pero estos aparatos y sus componentes, trabajan en corriente continua (DC, </a:t>
            </a:r>
            <a:r>
              <a:rPr lang="es-ES" sz="1200" i="1" dirty="0"/>
              <a:t>Direct </a:t>
            </a:r>
            <a:r>
              <a:rPr lang="es-ES" sz="1200" i="1" dirty="0" err="1"/>
              <a:t>Current</a:t>
            </a:r>
            <a:r>
              <a:rPr lang="es-ES" sz="1400" dirty="0"/>
              <a:t>) y con valores de  tensiones más bajas.</a:t>
            </a:r>
          </a:p>
          <a:p>
            <a:pPr algn="just"/>
            <a:r>
              <a:rPr lang="es-ES" sz="1400" dirty="0"/>
              <a:t>Por este motivo siempre llevan una fuente de alimentación que transforma la corriente alterna (AC) en corriente continua (DC) y regula o cambia la tensión de salida a unos valores determinados.</a:t>
            </a:r>
          </a:p>
          <a:p>
            <a:pPr algn="just"/>
            <a:r>
              <a:rPr lang="es-ES" sz="1400" dirty="0"/>
              <a:t>				</a:t>
            </a:r>
          </a:p>
        </p:txBody>
      </p:sp>
      <p:pic>
        <p:nvPicPr>
          <p:cNvPr id="5" name="Imagen 4">
            <a:extLst>
              <a:ext uri="{FF2B5EF4-FFF2-40B4-BE49-F238E27FC236}">
                <a16:creationId xmlns:a16="http://schemas.microsoft.com/office/drawing/2014/main" id="{619EE252-E1BB-453C-8E47-458C7534030E}"/>
              </a:ext>
            </a:extLst>
          </p:cNvPr>
          <p:cNvPicPr>
            <a:picLocks noChangeAspect="1"/>
          </p:cNvPicPr>
          <p:nvPr/>
        </p:nvPicPr>
        <p:blipFill>
          <a:blip r:embed="rId3"/>
          <a:stretch>
            <a:fillRect/>
          </a:stretch>
        </p:blipFill>
        <p:spPr>
          <a:xfrm>
            <a:off x="312569" y="2410629"/>
            <a:ext cx="3154485" cy="2104177"/>
          </a:xfrm>
          <a:prstGeom prst="rect">
            <a:avLst/>
          </a:prstGeom>
        </p:spPr>
      </p:pic>
    </p:spTree>
    <p:extLst>
      <p:ext uri="{BB962C8B-B14F-4D97-AF65-F5344CB8AC3E}">
        <p14:creationId xmlns:p14="http://schemas.microsoft.com/office/powerpoint/2010/main" val="38449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44B099-104D-4CCD-B6AC-961B787ACECE}"/>
              </a:ext>
            </a:extLst>
          </p:cNvPr>
          <p:cNvSpPr>
            <a:spLocks noGrp="1"/>
          </p:cNvSpPr>
          <p:nvPr>
            <p:ph type="title"/>
          </p:nvPr>
        </p:nvSpPr>
        <p:spPr/>
        <p:txBody>
          <a:bodyPr/>
          <a:lstStyle/>
          <a:p>
            <a:r>
              <a:rPr lang="es-ES" dirty="0"/>
              <a:t>Fuentes de alimentación</a:t>
            </a:r>
          </a:p>
        </p:txBody>
      </p:sp>
      <p:sp>
        <p:nvSpPr>
          <p:cNvPr id="4" name="Marcador de texto 3">
            <a:extLst>
              <a:ext uri="{FF2B5EF4-FFF2-40B4-BE49-F238E27FC236}">
                <a16:creationId xmlns:a16="http://schemas.microsoft.com/office/drawing/2014/main" id="{92DE1FB2-18A3-4829-AC72-183AB0AACA3A}"/>
              </a:ext>
            </a:extLst>
          </p:cNvPr>
          <p:cNvSpPr>
            <a:spLocks noGrp="1"/>
          </p:cNvSpPr>
          <p:nvPr>
            <p:ph type="body" sz="quarter" idx="10"/>
          </p:nvPr>
        </p:nvSpPr>
        <p:spPr>
          <a:xfrm>
            <a:off x="437766" y="1073150"/>
            <a:ext cx="8345488" cy="1598613"/>
          </a:xfrm>
        </p:spPr>
        <p:txBody>
          <a:bodyPr/>
          <a:lstStyle/>
          <a:p>
            <a:pPr algn="just"/>
            <a:r>
              <a:rPr lang="es-ES" dirty="0"/>
              <a:t>Son los elementos que introducen energía en los circuitos. Tal aportación es el resultado de la transformación de otras formas energéticas. </a:t>
            </a:r>
          </a:p>
          <a:p>
            <a:pPr algn="just"/>
            <a:r>
              <a:rPr lang="es-ES" dirty="0"/>
              <a:t>Los dos modelos básicos empleados en el estudio de los circuitos eléctricos son: generadores de tensión y generadores de corriente. </a:t>
            </a:r>
          </a:p>
          <a:p>
            <a:pPr algn="just"/>
            <a:r>
              <a:rPr lang="es-ES" dirty="0"/>
              <a:t>Cada uno de éstos se puede dividir en fuentes independientes o dependientes y también en generadores reales o ideales. Vamos a describir cada uno de éstos.</a:t>
            </a:r>
          </a:p>
        </p:txBody>
      </p:sp>
    </p:spTree>
    <p:extLst>
      <p:ext uri="{BB962C8B-B14F-4D97-AF65-F5344CB8AC3E}">
        <p14:creationId xmlns:p14="http://schemas.microsoft.com/office/powerpoint/2010/main" val="421882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7598042" cy="2569946"/>
          </a:xfrm>
        </p:spPr>
        <p:txBody>
          <a:bodyPr/>
          <a:lstStyle/>
          <a:p>
            <a:r>
              <a:rPr lang="en-US" dirty="0" err="1"/>
              <a:t>Conceptos</a:t>
            </a:r>
            <a:r>
              <a:rPr lang="en-US" dirty="0"/>
              <a:t> </a:t>
            </a:r>
            <a:r>
              <a:rPr lang="en-US" dirty="0" err="1"/>
              <a:t>básicos</a:t>
            </a:r>
            <a:r>
              <a:rPr lang="en-US" dirty="0"/>
              <a:t> </a:t>
            </a:r>
          </a:p>
        </p:txBody>
      </p:sp>
    </p:spTree>
    <p:extLst>
      <p:ext uri="{BB962C8B-B14F-4D97-AF65-F5344CB8AC3E}">
        <p14:creationId xmlns:p14="http://schemas.microsoft.com/office/powerpoint/2010/main" val="35315478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44B099-104D-4CCD-B6AC-961B787ACECE}"/>
              </a:ext>
            </a:extLst>
          </p:cNvPr>
          <p:cNvSpPr>
            <a:spLocks noGrp="1"/>
          </p:cNvSpPr>
          <p:nvPr>
            <p:ph type="title"/>
          </p:nvPr>
        </p:nvSpPr>
        <p:spPr>
          <a:xfrm>
            <a:off x="373664" y="0"/>
            <a:ext cx="8345488" cy="731837"/>
          </a:xfrm>
        </p:spPr>
        <p:txBody>
          <a:bodyPr/>
          <a:lstStyle/>
          <a:p>
            <a:r>
              <a:rPr lang="es-ES" dirty="0"/>
              <a:t>Fuente independiente de tensión</a:t>
            </a:r>
          </a:p>
        </p:txBody>
      </p:sp>
      <p:sp>
        <p:nvSpPr>
          <p:cNvPr id="4" name="Marcador de texto 3">
            <a:extLst>
              <a:ext uri="{FF2B5EF4-FFF2-40B4-BE49-F238E27FC236}">
                <a16:creationId xmlns:a16="http://schemas.microsoft.com/office/drawing/2014/main" id="{92DE1FB2-18A3-4829-AC72-183AB0AACA3A}"/>
              </a:ext>
            </a:extLst>
          </p:cNvPr>
          <p:cNvSpPr>
            <a:spLocks noGrp="1"/>
          </p:cNvSpPr>
          <p:nvPr>
            <p:ph type="body" sz="quarter" idx="10"/>
          </p:nvPr>
        </p:nvSpPr>
        <p:spPr>
          <a:xfrm>
            <a:off x="437766" y="793499"/>
            <a:ext cx="4794634" cy="1598613"/>
          </a:xfrm>
        </p:spPr>
        <p:txBody>
          <a:bodyPr/>
          <a:lstStyle/>
          <a:p>
            <a:pPr algn="just"/>
            <a:r>
              <a:rPr lang="es-ES" sz="1200" dirty="0"/>
              <a:t>Es aquel elemento del circuito que proporciona energía eléctrica con una determinada tensión v(t) que es independiente de la corriente que circula por él.</a:t>
            </a:r>
          </a:p>
        </p:txBody>
      </p:sp>
      <p:pic>
        <p:nvPicPr>
          <p:cNvPr id="5" name="Imagen 4">
            <a:extLst>
              <a:ext uri="{FF2B5EF4-FFF2-40B4-BE49-F238E27FC236}">
                <a16:creationId xmlns:a16="http://schemas.microsoft.com/office/drawing/2014/main" id="{B450C67B-876E-498D-947B-37345E0C06AB}"/>
              </a:ext>
            </a:extLst>
          </p:cNvPr>
          <p:cNvPicPr>
            <a:picLocks noChangeAspect="1"/>
          </p:cNvPicPr>
          <p:nvPr/>
        </p:nvPicPr>
        <p:blipFill>
          <a:blip r:embed="rId2"/>
          <a:stretch>
            <a:fillRect/>
          </a:stretch>
        </p:blipFill>
        <p:spPr>
          <a:xfrm>
            <a:off x="5367379" y="741310"/>
            <a:ext cx="3438442" cy="1335140"/>
          </a:xfrm>
          <a:prstGeom prst="rect">
            <a:avLst/>
          </a:prstGeom>
        </p:spPr>
      </p:pic>
      <p:sp>
        <p:nvSpPr>
          <p:cNvPr id="7" name="CuadroTexto 6">
            <a:extLst>
              <a:ext uri="{FF2B5EF4-FFF2-40B4-BE49-F238E27FC236}">
                <a16:creationId xmlns:a16="http://schemas.microsoft.com/office/drawing/2014/main" id="{B1FA996E-86DB-4D03-8D06-47E0BDD1BF8F}"/>
              </a:ext>
            </a:extLst>
          </p:cNvPr>
          <p:cNvSpPr txBox="1"/>
          <p:nvPr/>
        </p:nvSpPr>
        <p:spPr>
          <a:xfrm>
            <a:off x="437766" y="2177852"/>
            <a:ext cx="8268468" cy="2492990"/>
          </a:xfrm>
          <a:prstGeom prst="rect">
            <a:avLst/>
          </a:prstGeom>
          <a:noFill/>
        </p:spPr>
        <p:txBody>
          <a:bodyPr wrap="square">
            <a:spAutoFit/>
          </a:bodyPr>
          <a:lstStyle/>
          <a:p>
            <a:pPr algn="just"/>
            <a:r>
              <a:rPr lang="es-ES" sz="1200" dirty="0"/>
              <a:t>En la figura (a) se muestra el símbolo del generador de tensión ideal en el que se indica la tensión Vg(t) del generador con la polaridad. Así, si Vg(t)&gt;0 entonces el terminal A tienen un potencial Vg(t) voltios por encima del terminal B. </a:t>
            </a:r>
          </a:p>
          <a:p>
            <a:pPr algn="just"/>
            <a:endParaRPr lang="es-ES" sz="1200" dirty="0"/>
          </a:p>
          <a:p>
            <a:pPr algn="just"/>
            <a:r>
              <a:rPr lang="es-ES" sz="1200" dirty="0"/>
              <a:t>La tensión Vg puede depender del tiempo o no; cuando depende del tiempo, se representa en minúscula: </a:t>
            </a:r>
            <a:r>
              <a:rPr lang="es-ES" sz="1200" dirty="0" err="1"/>
              <a:t>vg</a:t>
            </a:r>
            <a:r>
              <a:rPr lang="es-ES" sz="1200" dirty="0"/>
              <a:t>(t) y cuando no depende del tiempo se representa con mayúscula Vg.  Esta última situación es la que se tiene cuando se trata de un generador de corriente continua DC, como es el caso de una pila o acumulador. Cuando se trata de una pila o acumulador ideal también se puede utilizar un símbolo alternativo como es el mostrado en (b).  El terminal más fino y largo representa siempre el borne positivo, mientras que el más corto y grueso representa el terminal negativo (por lo que no suelen ponerse los signos + y -).</a:t>
            </a:r>
          </a:p>
          <a:p>
            <a:pPr algn="just"/>
            <a:br>
              <a:rPr lang="es-ES" sz="1200" dirty="0"/>
            </a:br>
            <a:r>
              <a:rPr lang="es-ES" sz="1200" dirty="0"/>
              <a:t>La característica v-i de un generador ideal de tensión es la indicada en la (c), que es simplemente una recta horizontal cuya ordenada representa el valor Vg de la tensión en bornes, ya que, de acuerdo con la definición el valor de Vg no depende de i.</a:t>
            </a:r>
          </a:p>
        </p:txBody>
      </p:sp>
    </p:spTree>
    <p:extLst>
      <p:ext uri="{BB962C8B-B14F-4D97-AF65-F5344CB8AC3E}">
        <p14:creationId xmlns:p14="http://schemas.microsoft.com/office/powerpoint/2010/main" val="166469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9A7A1F0-D17C-4F28-9AB9-B7F18528B031}"/>
              </a:ext>
            </a:extLst>
          </p:cNvPr>
          <p:cNvSpPr>
            <a:spLocks noGrp="1"/>
          </p:cNvSpPr>
          <p:nvPr>
            <p:ph type="title"/>
          </p:nvPr>
        </p:nvSpPr>
        <p:spPr>
          <a:xfrm>
            <a:off x="437766" y="119063"/>
            <a:ext cx="8345488" cy="731837"/>
          </a:xfrm>
        </p:spPr>
        <p:txBody>
          <a:bodyPr/>
          <a:lstStyle/>
          <a:p>
            <a:r>
              <a:rPr lang="es-ES" dirty="0"/>
              <a:t>Fuente independiente de corriente</a:t>
            </a:r>
          </a:p>
        </p:txBody>
      </p:sp>
      <p:sp>
        <p:nvSpPr>
          <p:cNvPr id="4" name="Marcador de texto 3">
            <a:extLst>
              <a:ext uri="{FF2B5EF4-FFF2-40B4-BE49-F238E27FC236}">
                <a16:creationId xmlns:a16="http://schemas.microsoft.com/office/drawing/2014/main" id="{D92CA4E0-0AC1-49A4-8DBD-120C25F4095B}"/>
              </a:ext>
            </a:extLst>
          </p:cNvPr>
          <p:cNvSpPr>
            <a:spLocks noGrp="1"/>
          </p:cNvSpPr>
          <p:nvPr>
            <p:ph type="body" sz="quarter" idx="10"/>
          </p:nvPr>
        </p:nvSpPr>
        <p:spPr>
          <a:xfrm>
            <a:off x="309562" y="850900"/>
            <a:ext cx="8345488" cy="1598613"/>
          </a:xfrm>
        </p:spPr>
        <p:txBody>
          <a:bodyPr/>
          <a:lstStyle/>
          <a:p>
            <a:pPr algn="just"/>
            <a:r>
              <a:rPr lang="es-ES" sz="1200" dirty="0"/>
              <a:t>Es aquel elemento activo que proporciona energía con una determinada corriente </a:t>
            </a:r>
            <a:r>
              <a:rPr lang="es-ES" sz="1200" dirty="0" err="1"/>
              <a:t>ig</a:t>
            </a:r>
            <a:r>
              <a:rPr lang="es-ES" sz="1200" dirty="0"/>
              <a:t>(t) y que es independiente de la tensión en bornes. </a:t>
            </a:r>
          </a:p>
          <a:p>
            <a:pPr algn="just"/>
            <a:r>
              <a:rPr lang="es-ES" sz="1200" dirty="0"/>
              <a:t>El símbolo de un generador de corriente es el mostrado en la (a), donde </a:t>
            </a:r>
            <a:r>
              <a:rPr lang="es-ES" sz="1200" dirty="0" err="1"/>
              <a:t>ig</a:t>
            </a:r>
            <a:r>
              <a:rPr lang="es-ES" sz="1200" dirty="0"/>
              <a:t>(t) o </a:t>
            </a:r>
            <a:r>
              <a:rPr lang="es-ES" sz="1200" dirty="0" err="1"/>
              <a:t>Ig</a:t>
            </a:r>
            <a:r>
              <a:rPr lang="es-ES" sz="1200" dirty="0"/>
              <a:t> es la corriente suministrada por el mismo. El sentido de la corriente se indica por una flecha colocada en el interior del círculo. </a:t>
            </a:r>
          </a:p>
          <a:p>
            <a:pPr algn="just"/>
            <a:r>
              <a:rPr lang="es-ES" sz="1200" dirty="0"/>
              <a:t>La característica v-i de un generador de corriente ideal es la mostrada en la (b), que es simplemente una recta vertical cuya abscisa representa el valor de </a:t>
            </a:r>
            <a:r>
              <a:rPr lang="es-ES" sz="1200" dirty="0" err="1"/>
              <a:t>ig</a:t>
            </a:r>
            <a:r>
              <a:rPr lang="es-ES" sz="1200" dirty="0"/>
              <a:t>(t) (I para corriente continua, DC) de la corriente suministrada por el generador ya que de acuerdo con la definición, el valor </a:t>
            </a:r>
            <a:r>
              <a:rPr lang="es-ES" sz="1200" dirty="0" err="1"/>
              <a:t>ig</a:t>
            </a:r>
            <a:r>
              <a:rPr lang="es-ES" sz="1200" dirty="0"/>
              <a:t> no depende de la tensión en bornes.</a:t>
            </a:r>
          </a:p>
          <a:p>
            <a:pPr algn="just"/>
            <a:endParaRPr lang="es-ES" sz="1200" dirty="0"/>
          </a:p>
        </p:txBody>
      </p:sp>
      <p:pic>
        <p:nvPicPr>
          <p:cNvPr id="6" name="Imagen 5">
            <a:extLst>
              <a:ext uri="{FF2B5EF4-FFF2-40B4-BE49-F238E27FC236}">
                <a16:creationId xmlns:a16="http://schemas.microsoft.com/office/drawing/2014/main" id="{2DD65C6A-258F-4D71-AB78-C4B1ADA014B6}"/>
              </a:ext>
            </a:extLst>
          </p:cNvPr>
          <p:cNvPicPr>
            <a:picLocks noChangeAspect="1"/>
          </p:cNvPicPr>
          <p:nvPr/>
        </p:nvPicPr>
        <p:blipFill>
          <a:blip r:embed="rId2"/>
          <a:stretch>
            <a:fillRect/>
          </a:stretch>
        </p:blipFill>
        <p:spPr>
          <a:xfrm>
            <a:off x="3121330" y="3181350"/>
            <a:ext cx="2183224" cy="1208087"/>
          </a:xfrm>
          <a:prstGeom prst="rect">
            <a:avLst/>
          </a:prstGeom>
        </p:spPr>
      </p:pic>
    </p:spTree>
    <p:extLst>
      <p:ext uri="{BB962C8B-B14F-4D97-AF65-F5344CB8AC3E}">
        <p14:creationId xmlns:p14="http://schemas.microsoft.com/office/powerpoint/2010/main" val="278439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E51DED9-C8D2-4429-B8EF-38CE10E3E081}"/>
              </a:ext>
            </a:extLst>
          </p:cNvPr>
          <p:cNvPicPr>
            <a:picLocks noGrp="1" noChangeAspect="1"/>
          </p:cNvPicPr>
          <p:nvPr>
            <p:ph idx="1"/>
          </p:nvPr>
        </p:nvPicPr>
        <p:blipFill>
          <a:blip r:embed="rId2"/>
          <a:stretch>
            <a:fillRect/>
          </a:stretch>
        </p:blipFill>
        <p:spPr>
          <a:xfrm>
            <a:off x="1158240" y="2208993"/>
            <a:ext cx="3142404" cy="2711331"/>
          </a:xfrm>
          <a:prstGeom prst="rect">
            <a:avLst/>
          </a:prstGeom>
        </p:spPr>
      </p:pic>
      <p:sp>
        <p:nvSpPr>
          <p:cNvPr id="3" name="Título 2">
            <a:extLst>
              <a:ext uri="{FF2B5EF4-FFF2-40B4-BE49-F238E27FC236}">
                <a16:creationId xmlns:a16="http://schemas.microsoft.com/office/drawing/2014/main" id="{18F984F9-2EA7-4DC4-9391-BEA2DB4CA28E}"/>
              </a:ext>
            </a:extLst>
          </p:cNvPr>
          <p:cNvSpPr>
            <a:spLocks noGrp="1"/>
          </p:cNvSpPr>
          <p:nvPr>
            <p:ph type="title"/>
          </p:nvPr>
        </p:nvSpPr>
        <p:spPr/>
        <p:txBody>
          <a:bodyPr/>
          <a:lstStyle/>
          <a:p>
            <a:r>
              <a:rPr lang="es-ES" dirty="0"/>
              <a:t>Fuentes dependientes</a:t>
            </a:r>
          </a:p>
        </p:txBody>
      </p:sp>
      <p:sp>
        <p:nvSpPr>
          <p:cNvPr id="7" name="Marcador de texto 3">
            <a:extLst>
              <a:ext uri="{FF2B5EF4-FFF2-40B4-BE49-F238E27FC236}">
                <a16:creationId xmlns:a16="http://schemas.microsoft.com/office/drawing/2014/main" id="{05F40D32-A7CE-4927-99D6-D8481D374A4B}"/>
              </a:ext>
            </a:extLst>
          </p:cNvPr>
          <p:cNvSpPr>
            <a:spLocks noGrp="1"/>
          </p:cNvSpPr>
          <p:nvPr>
            <p:ph type="body" sz="quarter" idx="10"/>
          </p:nvPr>
        </p:nvSpPr>
        <p:spPr>
          <a:xfrm>
            <a:off x="437766" y="1073150"/>
            <a:ext cx="8345488" cy="1598612"/>
          </a:xfrm>
        </p:spPr>
        <p:txBody>
          <a:bodyPr/>
          <a:lstStyle/>
          <a:p>
            <a:pPr algn="just"/>
            <a:r>
              <a:rPr lang="es-ES" sz="1400" b="1" dirty="0"/>
              <a:t>Fuentes de Voltaje dependientes: </a:t>
            </a:r>
            <a:r>
              <a:rPr lang="es-ES" sz="1400" dirty="0"/>
              <a:t>el voltaje que generan está en función de otra variable que puede ser otro voltaje o corriente en alguno de los elementos del circuito, tal como lo muestra la simbología:</a:t>
            </a:r>
          </a:p>
          <a:p>
            <a:pPr algn="just"/>
            <a:r>
              <a:rPr lang="es-ES" sz="1400" b="1" dirty="0"/>
              <a:t>Fuentes de Corriente dependientes: </a:t>
            </a:r>
            <a:r>
              <a:rPr lang="es-ES" sz="1400" dirty="0"/>
              <a:t>la corriente que producen está en función de otra variable que puede ser otra corriente o voltaje en alguno de los elementos del circuito.</a:t>
            </a:r>
          </a:p>
          <a:p>
            <a:pPr algn="just"/>
            <a:endParaRPr lang="es-ES" sz="1400" dirty="0"/>
          </a:p>
        </p:txBody>
      </p:sp>
      <p:sp>
        <p:nvSpPr>
          <p:cNvPr id="9" name="CuadroTexto 8">
            <a:extLst>
              <a:ext uri="{FF2B5EF4-FFF2-40B4-BE49-F238E27FC236}">
                <a16:creationId xmlns:a16="http://schemas.microsoft.com/office/drawing/2014/main" id="{6854892C-5157-452E-8792-C420F5EB5082}"/>
              </a:ext>
            </a:extLst>
          </p:cNvPr>
          <p:cNvSpPr txBox="1"/>
          <p:nvPr/>
        </p:nvSpPr>
        <p:spPr>
          <a:xfrm>
            <a:off x="4972050" y="2883787"/>
            <a:ext cx="3683384" cy="830997"/>
          </a:xfrm>
          <a:prstGeom prst="rect">
            <a:avLst/>
          </a:prstGeom>
          <a:noFill/>
        </p:spPr>
        <p:txBody>
          <a:bodyPr wrap="square">
            <a:spAutoFit/>
          </a:bodyPr>
          <a:lstStyle/>
          <a:p>
            <a:pPr algn="just"/>
            <a:r>
              <a:rPr lang="es-ES" sz="1200" dirty="0">
                <a:latin typeface="+mn-lt"/>
                <a:ea typeface="ＭＳ Ｐゴシック" charset="0"/>
              </a:rPr>
              <a:t>Los generadores dependientes se introdujeron históricamente en la teoría de circuitos para modelizar el comportamiento de elementos activos electrónicos, como por ejemplo los transistores.</a:t>
            </a:r>
          </a:p>
        </p:txBody>
      </p:sp>
    </p:spTree>
    <p:extLst>
      <p:ext uri="{BB962C8B-B14F-4D97-AF65-F5344CB8AC3E}">
        <p14:creationId xmlns:p14="http://schemas.microsoft.com/office/powerpoint/2010/main" val="329144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294505" y="1111837"/>
            <a:ext cx="7598042" cy="2569946"/>
          </a:xfrm>
        </p:spPr>
        <p:txBody>
          <a:bodyPr/>
          <a:lstStyle/>
          <a:p>
            <a:r>
              <a:rPr lang="en-US" sz="4400" dirty="0" err="1"/>
              <a:t>Elementos</a:t>
            </a:r>
            <a:r>
              <a:rPr lang="en-US" sz="4400" dirty="0"/>
              <a:t> de un </a:t>
            </a:r>
            <a:r>
              <a:rPr lang="en-US" sz="4400" dirty="0" err="1"/>
              <a:t>circuito</a:t>
            </a:r>
            <a:r>
              <a:rPr lang="en-US" sz="4400" dirty="0"/>
              <a:t>:</a:t>
            </a:r>
            <a:br>
              <a:rPr lang="en-US" sz="4400" dirty="0"/>
            </a:br>
            <a:r>
              <a:rPr lang="en-US" sz="4400" dirty="0"/>
              <a:t>	</a:t>
            </a:r>
            <a:r>
              <a:rPr lang="en-US" sz="4400" dirty="0" err="1"/>
              <a:t>Resistencias</a:t>
            </a:r>
            <a:br>
              <a:rPr lang="en-US" sz="4000" dirty="0"/>
            </a:br>
            <a:r>
              <a:rPr lang="en-US" sz="4000" dirty="0"/>
              <a:t> </a:t>
            </a:r>
            <a:endParaRPr lang="en-US" sz="4400" dirty="0"/>
          </a:p>
        </p:txBody>
      </p:sp>
    </p:spTree>
    <p:extLst>
      <p:ext uri="{BB962C8B-B14F-4D97-AF65-F5344CB8AC3E}">
        <p14:creationId xmlns:p14="http://schemas.microsoft.com/office/powerpoint/2010/main" val="29448380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2AFA284-1110-4F95-95D7-A74265D982ED}"/>
              </a:ext>
            </a:extLst>
          </p:cNvPr>
          <p:cNvSpPr>
            <a:spLocks noGrp="1"/>
          </p:cNvSpPr>
          <p:nvPr>
            <p:ph type="title"/>
          </p:nvPr>
        </p:nvSpPr>
        <p:spPr>
          <a:xfrm>
            <a:off x="450466" y="100013"/>
            <a:ext cx="8345488" cy="731837"/>
          </a:xfrm>
        </p:spPr>
        <p:txBody>
          <a:bodyPr/>
          <a:lstStyle/>
          <a:p>
            <a:r>
              <a:rPr lang="es-ES" dirty="0"/>
              <a:t>Resistencia</a:t>
            </a:r>
          </a:p>
        </p:txBody>
      </p:sp>
      <p:sp>
        <p:nvSpPr>
          <p:cNvPr id="4" name="Marcador de texto 3">
            <a:extLst>
              <a:ext uri="{FF2B5EF4-FFF2-40B4-BE49-F238E27FC236}">
                <a16:creationId xmlns:a16="http://schemas.microsoft.com/office/drawing/2014/main" id="{750A0BDC-7636-4B24-B47B-C59DA4DB173A}"/>
              </a:ext>
            </a:extLst>
          </p:cNvPr>
          <p:cNvSpPr>
            <a:spLocks noGrp="1"/>
          </p:cNvSpPr>
          <p:nvPr>
            <p:ph type="body" sz="quarter" idx="10"/>
          </p:nvPr>
        </p:nvSpPr>
        <p:spPr>
          <a:xfrm>
            <a:off x="247265" y="706437"/>
            <a:ext cx="6041667" cy="1598613"/>
          </a:xfrm>
        </p:spPr>
        <p:txBody>
          <a:bodyPr/>
          <a:lstStyle/>
          <a:p>
            <a:pPr algn="just"/>
            <a:r>
              <a:rPr lang="es-ES" sz="1200" dirty="0"/>
              <a:t>En el caso de un coche, por ejemplo, resistencias serían las lámparas, motores eléctricos, bobina de encendido, etc. Cualquier elemento que reciba tensión de la batería o alternador. </a:t>
            </a:r>
          </a:p>
          <a:p>
            <a:pPr algn="just"/>
            <a:r>
              <a:rPr lang="es-ES" sz="1200" dirty="0"/>
              <a:t>En nuestro caso, vamos a estudiar un componente electrónico, que recibe este nombre y que se conoce también con el nombre de resistor.</a:t>
            </a:r>
          </a:p>
          <a:p>
            <a:pPr lvl="1" algn="just"/>
            <a:r>
              <a:rPr lang="es-ES" sz="1100" dirty="0"/>
              <a:t>Se denomina resistor lineal, o resistencia lineal, aquélla que se caracteriza por tener una respuesta lineal, cuando se encuentra sometida a tensiones e intensidades relacionadas entre sí por la Ley de Ohm. </a:t>
            </a:r>
          </a:p>
          <a:p>
            <a:pPr lvl="1" algn="just"/>
            <a:r>
              <a:rPr lang="es-ES" sz="1100" dirty="0"/>
              <a:t>Los resistores no lineales son los que, al aplicar tensiones e intensidades, no dan como respuesta una línea recta.</a:t>
            </a:r>
          </a:p>
          <a:p>
            <a:pPr algn="just"/>
            <a:r>
              <a:rPr lang="es-ES" sz="1200" dirty="0"/>
              <a:t>Otra clasificación que se puede realizar dentro de los resistores o resistencias es:</a:t>
            </a:r>
          </a:p>
          <a:p>
            <a:pPr lvl="1" algn="just"/>
            <a:r>
              <a:rPr lang="es-ES" sz="1100" dirty="0"/>
              <a:t>Resistores fijos, construidos de forma que tienen un valor que permanece estable</a:t>
            </a:r>
          </a:p>
          <a:p>
            <a:pPr lvl="1" algn="just"/>
            <a:r>
              <a:rPr lang="es-ES" sz="1100" dirty="0"/>
              <a:t>Resistores variables, que nos permiten ajustar su valor (Ej.: potenciómetros).</a:t>
            </a:r>
          </a:p>
        </p:txBody>
      </p:sp>
      <p:pic>
        <p:nvPicPr>
          <p:cNvPr id="6" name="Imagen 5">
            <a:extLst>
              <a:ext uri="{FF2B5EF4-FFF2-40B4-BE49-F238E27FC236}">
                <a16:creationId xmlns:a16="http://schemas.microsoft.com/office/drawing/2014/main" id="{534BE4BD-2E8C-4BFD-9720-4E6DE4935AE9}"/>
              </a:ext>
            </a:extLst>
          </p:cNvPr>
          <p:cNvPicPr>
            <a:picLocks noChangeAspect="1"/>
          </p:cNvPicPr>
          <p:nvPr/>
        </p:nvPicPr>
        <p:blipFill>
          <a:blip r:embed="rId2"/>
          <a:stretch>
            <a:fillRect/>
          </a:stretch>
        </p:blipFill>
        <p:spPr>
          <a:xfrm>
            <a:off x="6356964" y="828475"/>
            <a:ext cx="2507021" cy="2294828"/>
          </a:xfrm>
          <a:prstGeom prst="rect">
            <a:avLst/>
          </a:prstGeom>
        </p:spPr>
      </p:pic>
      <p:pic>
        <p:nvPicPr>
          <p:cNvPr id="7" name="Imagen 6">
            <a:extLst>
              <a:ext uri="{FF2B5EF4-FFF2-40B4-BE49-F238E27FC236}">
                <a16:creationId xmlns:a16="http://schemas.microsoft.com/office/drawing/2014/main" id="{28C7AF66-8A08-4FBC-8509-1D524ABC8D9B}"/>
              </a:ext>
            </a:extLst>
          </p:cNvPr>
          <p:cNvPicPr>
            <a:picLocks noChangeAspect="1"/>
          </p:cNvPicPr>
          <p:nvPr/>
        </p:nvPicPr>
        <p:blipFill>
          <a:blip r:embed="rId3"/>
          <a:stretch>
            <a:fillRect/>
          </a:stretch>
        </p:blipFill>
        <p:spPr>
          <a:xfrm>
            <a:off x="4187825" y="3941556"/>
            <a:ext cx="3422650" cy="922511"/>
          </a:xfrm>
          <a:prstGeom prst="rect">
            <a:avLst/>
          </a:prstGeom>
        </p:spPr>
      </p:pic>
      <p:pic>
        <p:nvPicPr>
          <p:cNvPr id="9" name="Imagen 8">
            <a:extLst>
              <a:ext uri="{FF2B5EF4-FFF2-40B4-BE49-F238E27FC236}">
                <a16:creationId xmlns:a16="http://schemas.microsoft.com/office/drawing/2014/main" id="{662FC1B2-ABBC-480D-BF74-9004695C50D1}"/>
              </a:ext>
            </a:extLst>
          </p:cNvPr>
          <p:cNvPicPr>
            <a:picLocks noChangeAspect="1"/>
          </p:cNvPicPr>
          <p:nvPr/>
        </p:nvPicPr>
        <p:blipFill>
          <a:blip r:embed="rId4"/>
          <a:stretch>
            <a:fillRect/>
          </a:stretch>
        </p:blipFill>
        <p:spPr>
          <a:xfrm>
            <a:off x="920750" y="3941556"/>
            <a:ext cx="2228850" cy="1050744"/>
          </a:xfrm>
          <a:prstGeom prst="rect">
            <a:avLst/>
          </a:prstGeom>
        </p:spPr>
      </p:pic>
    </p:spTree>
    <p:extLst>
      <p:ext uri="{BB962C8B-B14F-4D97-AF65-F5344CB8AC3E}">
        <p14:creationId xmlns:p14="http://schemas.microsoft.com/office/powerpoint/2010/main" val="40623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932E1F1F-9071-4A9C-804B-218557D99832}"/>
              </a:ext>
            </a:extLst>
          </p:cNvPr>
          <p:cNvSpPr>
            <a:spLocks noGrp="1"/>
          </p:cNvSpPr>
          <p:nvPr>
            <p:ph type="body" sz="quarter" idx="10"/>
          </p:nvPr>
        </p:nvSpPr>
        <p:spPr>
          <a:xfrm>
            <a:off x="342939" y="568430"/>
            <a:ext cx="8345488" cy="1598613"/>
          </a:xfrm>
        </p:spPr>
        <p:txBody>
          <a:bodyPr/>
          <a:lstStyle/>
          <a:p>
            <a:pPr algn="just"/>
            <a:r>
              <a:rPr lang="es-ES" sz="1600" dirty="0"/>
              <a:t>La unidad de medida de las resistencias es el ohmio (</a:t>
            </a:r>
            <a:r>
              <a:rPr lang="el-GR" sz="1600" dirty="0">
                <a:latin typeface="Calibri" panose="020F0502020204030204" pitchFamily="34" charset="0"/>
                <a:cs typeface="Calibri" panose="020F0502020204030204" pitchFamily="34" charset="0"/>
              </a:rPr>
              <a:t>Ω</a:t>
            </a:r>
            <a:r>
              <a:rPr lang="es-ES" sz="1600" dirty="0"/>
              <a:t>), y el aparato con que se mide es el óhmetro. El ohmio es la unidad fundamental, pero también se emplean muy a menudo sus múltiplos:</a:t>
            </a:r>
          </a:p>
          <a:p>
            <a:pPr lvl="1"/>
            <a:r>
              <a:rPr lang="es-ES" dirty="0"/>
              <a:t>120 R, su valor será de 120 ohmios.</a:t>
            </a:r>
          </a:p>
          <a:p>
            <a:pPr lvl="1"/>
            <a:r>
              <a:rPr lang="es-ES" dirty="0"/>
              <a:t>120 K, su valor será de 120.000 ohmios.</a:t>
            </a:r>
          </a:p>
          <a:p>
            <a:pPr lvl="1"/>
            <a:r>
              <a:rPr lang="es-ES" dirty="0"/>
              <a:t>120 M, su valor será de 120.000.000 ohmios.</a:t>
            </a:r>
          </a:p>
          <a:p>
            <a:pPr lvl="1"/>
            <a:r>
              <a:rPr lang="es-ES" dirty="0"/>
              <a:t>1K2, su valor será de 1.200 ohmios.</a:t>
            </a:r>
          </a:p>
          <a:p>
            <a:pPr lvl="1"/>
            <a:r>
              <a:rPr lang="es-ES" dirty="0"/>
              <a:t>1M2, su valor será de 1.200.000 ohmios.</a:t>
            </a:r>
          </a:p>
          <a:p>
            <a:pPr algn="just"/>
            <a:r>
              <a:rPr lang="es-ES" sz="1600" dirty="0"/>
              <a:t>Se construyen mediante materiales malos conductores, no consiguiéndose así nunca un valor exacto, pero que debe estar entre unos límites de tolerancia. </a:t>
            </a:r>
          </a:p>
          <a:p>
            <a:pPr algn="just"/>
            <a:r>
              <a:rPr lang="es-ES" sz="1600" dirty="0"/>
              <a:t>Estos valores pueden variar por sobretensión y por la temperatura que alcanzan, también les influye la humedad.</a:t>
            </a:r>
          </a:p>
          <a:p>
            <a:pPr lvl="1"/>
            <a:endParaRPr lang="es-ES" dirty="0"/>
          </a:p>
        </p:txBody>
      </p:sp>
    </p:spTree>
    <p:extLst>
      <p:ext uri="{BB962C8B-B14F-4D97-AF65-F5344CB8AC3E}">
        <p14:creationId xmlns:p14="http://schemas.microsoft.com/office/powerpoint/2010/main" val="13130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932E1F1F-9071-4A9C-804B-218557D99832}"/>
              </a:ext>
            </a:extLst>
          </p:cNvPr>
          <p:cNvSpPr>
            <a:spLocks noGrp="1"/>
          </p:cNvSpPr>
          <p:nvPr>
            <p:ph type="body" sz="quarter" idx="10"/>
          </p:nvPr>
        </p:nvSpPr>
        <p:spPr>
          <a:xfrm>
            <a:off x="93517" y="664739"/>
            <a:ext cx="4845627" cy="1598613"/>
          </a:xfrm>
        </p:spPr>
        <p:txBody>
          <a:bodyPr/>
          <a:lstStyle/>
          <a:p>
            <a:pPr algn="just"/>
            <a:r>
              <a:rPr lang="es-ES" sz="1600" dirty="0"/>
              <a:t>Tanto sus valores como su tolerancia vienen indicados en la misma resistencia a través de unas franjas coloreadas. Cada color corresponde a una cifra según la tabla que se adjunta.</a:t>
            </a:r>
          </a:p>
          <a:p>
            <a:pPr algn="just"/>
            <a:r>
              <a:rPr lang="es-ES" sz="1600" dirty="0"/>
              <a:t>1. La primera banda corresponde a la primera cifra.</a:t>
            </a:r>
          </a:p>
          <a:p>
            <a:pPr algn="just"/>
            <a:r>
              <a:rPr lang="es-ES" sz="1600" dirty="0"/>
              <a:t>2. La segunda banda a la segunda cifra.</a:t>
            </a:r>
          </a:p>
          <a:p>
            <a:pPr algn="just"/>
            <a:r>
              <a:rPr lang="es-ES" sz="1600" dirty="0"/>
              <a:t>3. La tercera banda es el factor multiplicador, es decir, el número de ceros que hay que añadir a los valores anteriores, que determinarán el valor de la resistencia.</a:t>
            </a:r>
          </a:p>
          <a:p>
            <a:pPr algn="just"/>
            <a:r>
              <a:rPr lang="es-ES" sz="1600" dirty="0"/>
              <a:t>4. La última banda es la de tolerancia, indica los valores entre los que puede estar comprendido el propio valor de la resistencia.</a:t>
            </a:r>
          </a:p>
          <a:p>
            <a:pPr lvl="1" algn="just"/>
            <a:endParaRPr lang="es-ES" dirty="0"/>
          </a:p>
        </p:txBody>
      </p:sp>
      <p:pic>
        <p:nvPicPr>
          <p:cNvPr id="2" name="Imagen 1">
            <a:extLst>
              <a:ext uri="{FF2B5EF4-FFF2-40B4-BE49-F238E27FC236}">
                <a16:creationId xmlns:a16="http://schemas.microsoft.com/office/drawing/2014/main" id="{0C746BDD-155A-46F6-8591-5FC78A41343C}"/>
              </a:ext>
            </a:extLst>
          </p:cNvPr>
          <p:cNvPicPr>
            <a:picLocks noChangeAspect="1"/>
          </p:cNvPicPr>
          <p:nvPr/>
        </p:nvPicPr>
        <p:blipFill>
          <a:blip r:embed="rId2"/>
          <a:stretch>
            <a:fillRect/>
          </a:stretch>
        </p:blipFill>
        <p:spPr>
          <a:xfrm>
            <a:off x="5060373" y="355177"/>
            <a:ext cx="3816350" cy="3816350"/>
          </a:xfrm>
          <a:prstGeom prst="rect">
            <a:avLst/>
          </a:prstGeom>
        </p:spPr>
      </p:pic>
    </p:spTree>
    <p:extLst>
      <p:ext uri="{BB962C8B-B14F-4D97-AF65-F5344CB8AC3E}">
        <p14:creationId xmlns:p14="http://schemas.microsoft.com/office/powerpoint/2010/main" val="359665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8F8C2BD-5488-4057-9D7F-F025FF80C4CD}"/>
              </a:ext>
            </a:extLst>
          </p:cNvPr>
          <p:cNvPicPr>
            <a:picLocks noChangeAspect="1"/>
          </p:cNvPicPr>
          <p:nvPr/>
        </p:nvPicPr>
        <p:blipFill>
          <a:blip r:embed="rId2"/>
          <a:stretch>
            <a:fillRect/>
          </a:stretch>
        </p:blipFill>
        <p:spPr>
          <a:xfrm>
            <a:off x="2059040" y="81144"/>
            <a:ext cx="4849710" cy="4139026"/>
          </a:xfrm>
          <a:prstGeom prst="rect">
            <a:avLst/>
          </a:prstGeom>
        </p:spPr>
      </p:pic>
      <p:sp>
        <p:nvSpPr>
          <p:cNvPr id="4" name="CuadroTexto 3">
            <a:extLst>
              <a:ext uri="{FF2B5EF4-FFF2-40B4-BE49-F238E27FC236}">
                <a16:creationId xmlns:a16="http://schemas.microsoft.com/office/drawing/2014/main" id="{AA6C3736-DD61-4E15-A860-98BE38DE4B65}"/>
              </a:ext>
            </a:extLst>
          </p:cNvPr>
          <p:cNvSpPr txBox="1"/>
          <p:nvPr/>
        </p:nvSpPr>
        <p:spPr>
          <a:xfrm>
            <a:off x="538479" y="4382730"/>
            <a:ext cx="8192347" cy="307777"/>
          </a:xfrm>
          <a:prstGeom prst="rect">
            <a:avLst/>
          </a:prstGeom>
          <a:noFill/>
        </p:spPr>
        <p:txBody>
          <a:bodyPr wrap="square">
            <a:spAutoFit/>
          </a:bodyPr>
          <a:lstStyle/>
          <a:p>
            <a:r>
              <a:rPr lang="es-ES" sz="1400" dirty="0"/>
              <a:t>https://www.digikey.es/es/resources/conversion-calculators/conversion-calculator-resistor-color-code</a:t>
            </a:r>
          </a:p>
        </p:txBody>
      </p:sp>
    </p:spTree>
    <p:extLst>
      <p:ext uri="{BB962C8B-B14F-4D97-AF65-F5344CB8AC3E}">
        <p14:creationId xmlns:p14="http://schemas.microsoft.com/office/powerpoint/2010/main" val="133754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01797FB-1D22-4F9D-9890-57CD7B76A34B}"/>
              </a:ext>
            </a:extLst>
          </p:cNvPr>
          <p:cNvPicPr>
            <a:picLocks noChangeAspect="1"/>
          </p:cNvPicPr>
          <p:nvPr/>
        </p:nvPicPr>
        <p:blipFill>
          <a:blip r:embed="rId2"/>
          <a:stretch>
            <a:fillRect/>
          </a:stretch>
        </p:blipFill>
        <p:spPr>
          <a:xfrm>
            <a:off x="594465" y="755973"/>
            <a:ext cx="4619625" cy="1209675"/>
          </a:xfrm>
          <a:prstGeom prst="rect">
            <a:avLst/>
          </a:prstGeom>
        </p:spPr>
      </p:pic>
      <p:pic>
        <p:nvPicPr>
          <p:cNvPr id="9" name="Imagen 8">
            <a:extLst>
              <a:ext uri="{FF2B5EF4-FFF2-40B4-BE49-F238E27FC236}">
                <a16:creationId xmlns:a16="http://schemas.microsoft.com/office/drawing/2014/main" id="{D8842552-8339-4AB4-BA1F-C4EFFA816AB2}"/>
              </a:ext>
            </a:extLst>
          </p:cNvPr>
          <p:cNvPicPr>
            <a:picLocks noChangeAspect="1"/>
          </p:cNvPicPr>
          <p:nvPr/>
        </p:nvPicPr>
        <p:blipFill>
          <a:blip r:embed="rId3"/>
          <a:stretch>
            <a:fillRect/>
          </a:stretch>
        </p:blipFill>
        <p:spPr>
          <a:xfrm>
            <a:off x="6431807" y="2168144"/>
            <a:ext cx="1381125" cy="238125"/>
          </a:xfrm>
          <a:prstGeom prst="rect">
            <a:avLst/>
          </a:prstGeom>
        </p:spPr>
      </p:pic>
      <p:pic>
        <p:nvPicPr>
          <p:cNvPr id="10" name="Imagen 9">
            <a:extLst>
              <a:ext uri="{FF2B5EF4-FFF2-40B4-BE49-F238E27FC236}">
                <a16:creationId xmlns:a16="http://schemas.microsoft.com/office/drawing/2014/main" id="{1332FD6B-082F-45E6-B134-A953153988D0}"/>
              </a:ext>
            </a:extLst>
          </p:cNvPr>
          <p:cNvPicPr>
            <a:picLocks noChangeAspect="1"/>
          </p:cNvPicPr>
          <p:nvPr/>
        </p:nvPicPr>
        <p:blipFill>
          <a:blip r:embed="rId4"/>
          <a:stretch>
            <a:fillRect/>
          </a:stretch>
        </p:blipFill>
        <p:spPr>
          <a:xfrm>
            <a:off x="674475" y="3177852"/>
            <a:ext cx="3448050" cy="581025"/>
          </a:xfrm>
          <a:prstGeom prst="rect">
            <a:avLst/>
          </a:prstGeom>
        </p:spPr>
      </p:pic>
      <p:sp>
        <p:nvSpPr>
          <p:cNvPr id="12" name="CuadroTexto 11">
            <a:extLst>
              <a:ext uri="{FF2B5EF4-FFF2-40B4-BE49-F238E27FC236}">
                <a16:creationId xmlns:a16="http://schemas.microsoft.com/office/drawing/2014/main" id="{C5E834B7-754C-4C75-88C2-48B6F90D8E61}"/>
              </a:ext>
            </a:extLst>
          </p:cNvPr>
          <p:cNvSpPr txBox="1"/>
          <p:nvPr/>
        </p:nvSpPr>
        <p:spPr>
          <a:xfrm>
            <a:off x="5751513" y="514467"/>
            <a:ext cx="3392487" cy="461665"/>
          </a:xfrm>
          <a:prstGeom prst="rect">
            <a:avLst/>
          </a:prstGeom>
          <a:noFill/>
        </p:spPr>
        <p:txBody>
          <a:bodyPr wrap="square">
            <a:spAutoFit/>
          </a:bodyPr>
          <a:lstStyle/>
          <a:p>
            <a:r>
              <a:rPr lang="es-ES" sz="1200" dirty="0"/>
              <a:t>La inversa de la resistencia se denomina conductancia y se designa por la letra G:</a:t>
            </a:r>
          </a:p>
        </p:txBody>
      </p:sp>
      <p:pic>
        <p:nvPicPr>
          <p:cNvPr id="13" name="Imagen 12">
            <a:extLst>
              <a:ext uri="{FF2B5EF4-FFF2-40B4-BE49-F238E27FC236}">
                <a16:creationId xmlns:a16="http://schemas.microsoft.com/office/drawing/2014/main" id="{F214E3BA-F612-4E5E-A4FC-4EF83C63D983}"/>
              </a:ext>
            </a:extLst>
          </p:cNvPr>
          <p:cNvPicPr>
            <a:picLocks noChangeAspect="1"/>
          </p:cNvPicPr>
          <p:nvPr/>
        </p:nvPicPr>
        <p:blipFill>
          <a:blip r:embed="rId5"/>
          <a:stretch>
            <a:fillRect/>
          </a:stretch>
        </p:blipFill>
        <p:spPr>
          <a:xfrm>
            <a:off x="6455620" y="1218914"/>
            <a:ext cx="666750" cy="571500"/>
          </a:xfrm>
          <a:prstGeom prst="rect">
            <a:avLst/>
          </a:prstGeom>
        </p:spPr>
      </p:pic>
      <p:pic>
        <p:nvPicPr>
          <p:cNvPr id="14" name="Imagen 13">
            <a:extLst>
              <a:ext uri="{FF2B5EF4-FFF2-40B4-BE49-F238E27FC236}">
                <a16:creationId xmlns:a16="http://schemas.microsoft.com/office/drawing/2014/main" id="{B81CB1A3-9E1B-4AA0-B0BB-EB23D2020FC5}"/>
              </a:ext>
            </a:extLst>
          </p:cNvPr>
          <p:cNvPicPr>
            <a:picLocks noChangeAspect="1"/>
          </p:cNvPicPr>
          <p:nvPr/>
        </p:nvPicPr>
        <p:blipFill>
          <a:blip r:embed="rId6"/>
          <a:stretch>
            <a:fillRect/>
          </a:stretch>
        </p:blipFill>
        <p:spPr>
          <a:xfrm>
            <a:off x="6431807" y="2710963"/>
            <a:ext cx="2200275" cy="542925"/>
          </a:xfrm>
          <a:prstGeom prst="rect">
            <a:avLst/>
          </a:prstGeom>
        </p:spPr>
      </p:pic>
      <p:pic>
        <p:nvPicPr>
          <p:cNvPr id="15" name="Imagen 14">
            <a:extLst>
              <a:ext uri="{FF2B5EF4-FFF2-40B4-BE49-F238E27FC236}">
                <a16:creationId xmlns:a16="http://schemas.microsoft.com/office/drawing/2014/main" id="{515D0517-7E33-47CC-9169-7C56F768D8A4}"/>
              </a:ext>
            </a:extLst>
          </p:cNvPr>
          <p:cNvPicPr>
            <a:picLocks noChangeAspect="1"/>
          </p:cNvPicPr>
          <p:nvPr/>
        </p:nvPicPr>
        <p:blipFill>
          <a:blip r:embed="rId7"/>
          <a:stretch>
            <a:fillRect/>
          </a:stretch>
        </p:blipFill>
        <p:spPr>
          <a:xfrm>
            <a:off x="674475" y="3899313"/>
            <a:ext cx="2428875" cy="542925"/>
          </a:xfrm>
          <a:prstGeom prst="rect">
            <a:avLst/>
          </a:prstGeom>
        </p:spPr>
      </p:pic>
    </p:spTree>
    <p:extLst>
      <p:ext uri="{BB962C8B-B14F-4D97-AF65-F5344CB8AC3E}">
        <p14:creationId xmlns:p14="http://schemas.microsoft.com/office/powerpoint/2010/main" val="103524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D28F2E2-D2C2-4C9E-96A1-26A65D6719BB}"/>
              </a:ext>
            </a:extLst>
          </p:cNvPr>
          <p:cNvSpPr>
            <a:spLocks noGrp="1"/>
          </p:cNvSpPr>
          <p:nvPr>
            <p:ph type="title"/>
          </p:nvPr>
        </p:nvSpPr>
        <p:spPr>
          <a:xfrm>
            <a:off x="1045692" y="0"/>
            <a:ext cx="8345488" cy="731837"/>
          </a:xfrm>
        </p:spPr>
        <p:txBody>
          <a:bodyPr/>
          <a:lstStyle/>
          <a:p>
            <a:r>
              <a:rPr lang="es-ES" dirty="0"/>
              <a:t>Circuito abierto y cortocircuito</a:t>
            </a:r>
          </a:p>
        </p:txBody>
      </p:sp>
      <p:sp>
        <p:nvSpPr>
          <p:cNvPr id="4" name="Marcador de texto 3">
            <a:extLst>
              <a:ext uri="{FF2B5EF4-FFF2-40B4-BE49-F238E27FC236}">
                <a16:creationId xmlns:a16="http://schemas.microsoft.com/office/drawing/2014/main" id="{F952BD7B-8D59-4E48-9EDC-D6B7DA218FD4}"/>
              </a:ext>
            </a:extLst>
          </p:cNvPr>
          <p:cNvSpPr>
            <a:spLocks noGrp="1"/>
          </p:cNvSpPr>
          <p:nvPr>
            <p:ph type="body" sz="quarter" idx="10"/>
          </p:nvPr>
        </p:nvSpPr>
        <p:spPr>
          <a:xfrm>
            <a:off x="1045692" y="755450"/>
            <a:ext cx="8345488" cy="1598613"/>
          </a:xfrm>
        </p:spPr>
        <p:txBody>
          <a:bodyPr/>
          <a:lstStyle/>
          <a:p>
            <a:r>
              <a:rPr lang="es-ES" sz="1800" dirty="0"/>
              <a:t>Si R     </a:t>
            </a:r>
            <a:r>
              <a:rPr lang="es-ES" sz="1800" dirty="0">
                <a:latin typeface="Calibri" panose="020F0502020204030204" pitchFamily="34" charset="0"/>
                <a:cs typeface="Calibri" panose="020F0502020204030204" pitchFamily="34" charset="0"/>
              </a:rPr>
              <a:t>∞ ,  I=V/R =0 		CIRCUITO ABIERTO</a:t>
            </a:r>
          </a:p>
          <a:p>
            <a:endParaRPr lang="es-ES" sz="1800" dirty="0">
              <a:latin typeface="Calibri" panose="020F0502020204030204" pitchFamily="34" charset="0"/>
              <a:cs typeface="Calibri" panose="020F0502020204030204" pitchFamily="34" charset="0"/>
            </a:endParaRPr>
          </a:p>
          <a:p>
            <a:endParaRPr lang="es-ES" sz="1800" dirty="0">
              <a:latin typeface="Calibri" panose="020F0502020204030204" pitchFamily="34" charset="0"/>
              <a:cs typeface="Calibri" panose="020F0502020204030204" pitchFamily="34" charset="0"/>
            </a:endParaRPr>
          </a:p>
          <a:p>
            <a:endParaRPr lang="es-ES" sz="1800" dirty="0">
              <a:latin typeface="Calibri" panose="020F0502020204030204" pitchFamily="34" charset="0"/>
              <a:cs typeface="Calibri" panose="020F0502020204030204" pitchFamily="34" charset="0"/>
            </a:endParaRPr>
          </a:p>
          <a:p>
            <a:endParaRPr lang="es-ES" sz="1800" dirty="0">
              <a:latin typeface="Calibri" panose="020F0502020204030204" pitchFamily="34" charset="0"/>
              <a:cs typeface="Calibri" panose="020F0502020204030204" pitchFamily="34" charset="0"/>
            </a:endParaRPr>
          </a:p>
          <a:p>
            <a:r>
              <a:rPr lang="es-ES" sz="1800" dirty="0"/>
              <a:t>Si</a:t>
            </a:r>
            <a:r>
              <a:rPr lang="es-ES" sz="1800" dirty="0">
                <a:latin typeface="Calibri" panose="020F0502020204030204" pitchFamily="34" charset="0"/>
                <a:cs typeface="Calibri" panose="020F0502020204030204" pitchFamily="34" charset="0"/>
              </a:rPr>
              <a:t> </a:t>
            </a:r>
            <a:r>
              <a:rPr lang="es-ES" sz="1800" dirty="0"/>
              <a:t>R      0</a:t>
            </a:r>
            <a:r>
              <a:rPr lang="es-ES" sz="1800" dirty="0">
                <a:latin typeface="Calibri" panose="020F0502020204030204" pitchFamily="34" charset="0"/>
                <a:cs typeface="Calibri" panose="020F0502020204030204" pitchFamily="34" charset="0"/>
              </a:rPr>
              <a:t> ,   V=I.R =0 		CORTOCIRCUITO</a:t>
            </a:r>
            <a:endParaRPr lang="es-ES" sz="1800" dirty="0"/>
          </a:p>
        </p:txBody>
      </p:sp>
      <p:cxnSp>
        <p:nvCxnSpPr>
          <p:cNvPr id="7" name="Conector recto de flecha 6">
            <a:extLst>
              <a:ext uri="{FF2B5EF4-FFF2-40B4-BE49-F238E27FC236}">
                <a16:creationId xmlns:a16="http://schemas.microsoft.com/office/drawing/2014/main" id="{80C5BC71-A8B6-46C1-9262-8BF2B6F0E41A}"/>
              </a:ext>
            </a:extLst>
          </p:cNvPr>
          <p:cNvCxnSpPr/>
          <p:nvPr/>
        </p:nvCxnSpPr>
        <p:spPr>
          <a:xfrm>
            <a:off x="3397522" y="941524"/>
            <a:ext cx="225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8ED2F3DB-7D8A-4867-8885-BB1F09D5DE04}"/>
              </a:ext>
            </a:extLst>
          </p:cNvPr>
          <p:cNvPicPr>
            <a:picLocks noChangeAspect="1"/>
          </p:cNvPicPr>
          <p:nvPr/>
        </p:nvPicPr>
        <p:blipFill>
          <a:blip r:embed="rId2"/>
          <a:stretch>
            <a:fillRect/>
          </a:stretch>
        </p:blipFill>
        <p:spPr>
          <a:xfrm>
            <a:off x="1617808" y="2839369"/>
            <a:ext cx="304826" cy="158510"/>
          </a:xfrm>
          <a:prstGeom prst="rect">
            <a:avLst/>
          </a:prstGeom>
        </p:spPr>
      </p:pic>
      <p:pic>
        <p:nvPicPr>
          <p:cNvPr id="9" name="Imagen 8">
            <a:extLst>
              <a:ext uri="{FF2B5EF4-FFF2-40B4-BE49-F238E27FC236}">
                <a16:creationId xmlns:a16="http://schemas.microsoft.com/office/drawing/2014/main" id="{36093453-55F9-4FC8-A56E-698ABCE9CE6E}"/>
              </a:ext>
            </a:extLst>
          </p:cNvPr>
          <p:cNvPicPr>
            <a:picLocks noChangeAspect="1"/>
          </p:cNvPicPr>
          <p:nvPr/>
        </p:nvPicPr>
        <p:blipFill>
          <a:blip r:embed="rId2"/>
          <a:stretch>
            <a:fillRect/>
          </a:stretch>
        </p:blipFill>
        <p:spPr>
          <a:xfrm>
            <a:off x="3316320" y="2839369"/>
            <a:ext cx="304826" cy="158510"/>
          </a:xfrm>
          <a:prstGeom prst="rect">
            <a:avLst/>
          </a:prstGeom>
        </p:spPr>
      </p:pic>
      <p:pic>
        <p:nvPicPr>
          <p:cNvPr id="10" name="Imagen 9">
            <a:extLst>
              <a:ext uri="{FF2B5EF4-FFF2-40B4-BE49-F238E27FC236}">
                <a16:creationId xmlns:a16="http://schemas.microsoft.com/office/drawing/2014/main" id="{E0E49FEF-F48D-4AA0-88CF-13DAD5F80BA0}"/>
              </a:ext>
            </a:extLst>
          </p:cNvPr>
          <p:cNvPicPr>
            <a:picLocks noChangeAspect="1"/>
          </p:cNvPicPr>
          <p:nvPr/>
        </p:nvPicPr>
        <p:blipFill>
          <a:blip r:embed="rId2"/>
          <a:stretch>
            <a:fillRect/>
          </a:stretch>
        </p:blipFill>
        <p:spPr>
          <a:xfrm>
            <a:off x="1617808" y="847301"/>
            <a:ext cx="304826" cy="158510"/>
          </a:xfrm>
          <a:prstGeom prst="rect">
            <a:avLst/>
          </a:prstGeom>
        </p:spPr>
      </p:pic>
      <p:pic>
        <p:nvPicPr>
          <p:cNvPr id="11" name="Imagen 10">
            <a:extLst>
              <a:ext uri="{FF2B5EF4-FFF2-40B4-BE49-F238E27FC236}">
                <a16:creationId xmlns:a16="http://schemas.microsoft.com/office/drawing/2014/main" id="{58CB178C-F8F6-4A77-88D7-6A32A9FAB5B1}"/>
              </a:ext>
            </a:extLst>
          </p:cNvPr>
          <p:cNvPicPr>
            <a:picLocks noChangeAspect="1"/>
          </p:cNvPicPr>
          <p:nvPr/>
        </p:nvPicPr>
        <p:blipFill>
          <a:blip r:embed="rId3"/>
          <a:stretch>
            <a:fillRect/>
          </a:stretch>
        </p:blipFill>
        <p:spPr>
          <a:xfrm>
            <a:off x="1274740" y="1215499"/>
            <a:ext cx="3451538" cy="1167319"/>
          </a:xfrm>
          <a:prstGeom prst="rect">
            <a:avLst/>
          </a:prstGeom>
        </p:spPr>
      </p:pic>
      <p:pic>
        <p:nvPicPr>
          <p:cNvPr id="13" name="Imagen 12">
            <a:extLst>
              <a:ext uri="{FF2B5EF4-FFF2-40B4-BE49-F238E27FC236}">
                <a16:creationId xmlns:a16="http://schemas.microsoft.com/office/drawing/2014/main" id="{4B295FB0-0246-4D2C-8C7B-81107C5D5BE8}"/>
              </a:ext>
            </a:extLst>
          </p:cNvPr>
          <p:cNvPicPr>
            <a:picLocks noChangeAspect="1"/>
          </p:cNvPicPr>
          <p:nvPr/>
        </p:nvPicPr>
        <p:blipFill>
          <a:blip r:embed="rId4"/>
          <a:stretch>
            <a:fillRect/>
          </a:stretch>
        </p:blipFill>
        <p:spPr>
          <a:xfrm>
            <a:off x="1486059" y="3507274"/>
            <a:ext cx="2949262" cy="836579"/>
          </a:xfrm>
          <a:prstGeom prst="rect">
            <a:avLst/>
          </a:prstGeom>
        </p:spPr>
      </p:pic>
      <p:pic>
        <p:nvPicPr>
          <p:cNvPr id="6" name="Imagen 5">
            <a:extLst>
              <a:ext uri="{FF2B5EF4-FFF2-40B4-BE49-F238E27FC236}">
                <a16:creationId xmlns:a16="http://schemas.microsoft.com/office/drawing/2014/main" id="{94A35728-90BF-4DE0-A011-89E76B5D4832}"/>
              </a:ext>
            </a:extLst>
          </p:cNvPr>
          <p:cNvPicPr>
            <a:picLocks noChangeAspect="1"/>
          </p:cNvPicPr>
          <p:nvPr/>
        </p:nvPicPr>
        <p:blipFill>
          <a:blip r:embed="rId5"/>
          <a:stretch>
            <a:fillRect/>
          </a:stretch>
        </p:blipFill>
        <p:spPr>
          <a:xfrm>
            <a:off x="5981420" y="2713826"/>
            <a:ext cx="1275008" cy="920885"/>
          </a:xfrm>
          <a:prstGeom prst="rect">
            <a:avLst/>
          </a:prstGeom>
        </p:spPr>
      </p:pic>
      <p:pic>
        <p:nvPicPr>
          <p:cNvPr id="14" name="Imagen 13">
            <a:extLst>
              <a:ext uri="{FF2B5EF4-FFF2-40B4-BE49-F238E27FC236}">
                <a16:creationId xmlns:a16="http://schemas.microsoft.com/office/drawing/2014/main" id="{EF375BCD-1878-42EF-9217-0926BEF04433}"/>
              </a:ext>
            </a:extLst>
          </p:cNvPr>
          <p:cNvPicPr>
            <a:picLocks noChangeAspect="1"/>
          </p:cNvPicPr>
          <p:nvPr/>
        </p:nvPicPr>
        <p:blipFill>
          <a:blip r:embed="rId6"/>
          <a:stretch>
            <a:fillRect/>
          </a:stretch>
        </p:blipFill>
        <p:spPr>
          <a:xfrm>
            <a:off x="5981420" y="884758"/>
            <a:ext cx="1294327" cy="914400"/>
          </a:xfrm>
          <a:prstGeom prst="rect">
            <a:avLst/>
          </a:prstGeom>
        </p:spPr>
      </p:pic>
    </p:spTree>
    <p:extLst>
      <p:ext uri="{BB962C8B-B14F-4D97-AF65-F5344CB8AC3E}">
        <p14:creationId xmlns:p14="http://schemas.microsoft.com/office/powerpoint/2010/main" val="386704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431971" y="1182687"/>
            <a:ext cx="8280057" cy="3700463"/>
          </a:xfrm>
        </p:spPr>
        <p:txBody>
          <a:bodyPr/>
          <a:lstStyle/>
          <a:p>
            <a:pPr marL="73085" lvl="1" indent="0" algn="just">
              <a:buNone/>
            </a:pPr>
            <a:r>
              <a:rPr lang="es-ES" sz="1600" dirty="0">
                <a:latin typeface="Arial" panose="020B0604020202020204" pitchFamily="34" charset="0"/>
                <a:cs typeface="Times New Roman" panose="02020603050405020304" pitchFamily="18" charset="0"/>
              </a:rPr>
              <a:t>La energía es la capacidad para producir un efecto, llevar a término un trabajo, un esfuerzo. </a:t>
            </a:r>
          </a:p>
          <a:p>
            <a:pPr marL="73085" lvl="1" indent="0" algn="just">
              <a:buNone/>
            </a:pPr>
            <a:r>
              <a:rPr lang="es-ES" sz="1600" dirty="0">
                <a:latin typeface="Arial" panose="020B0604020202020204" pitchFamily="34" charset="0"/>
                <a:cs typeface="Times New Roman" panose="02020603050405020304" pitchFamily="18" charset="0"/>
              </a:rPr>
              <a:t>En el Universo, la energía existe bajo formas:</a:t>
            </a:r>
          </a:p>
          <a:p>
            <a:pPr marL="431860" lvl="2"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Potencial:</a:t>
            </a:r>
            <a:r>
              <a:rPr lang="es-ES" sz="1400" dirty="0">
                <a:latin typeface="Arial" panose="020B0604020202020204" pitchFamily="34" charset="0"/>
                <a:cs typeface="Times New Roman" panose="02020603050405020304" pitchFamily="18" charset="0"/>
              </a:rPr>
              <a:t> Aquella que está almacenada. La que tienen todos los cuerpos que permanecen en reposo. Ejemplo: una cerilla que permanece sin encender.</a:t>
            </a:r>
          </a:p>
          <a:p>
            <a:pPr marL="431860" lvl="2"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Cinética:</a:t>
            </a:r>
            <a:r>
              <a:rPr lang="es-ES" sz="1400" dirty="0">
                <a:latin typeface="Arial" panose="020B0604020202020204" pitchFamily="34" charset="0"/>
                <a:cs typeface="Times New Roman" panose="02020603050405020304" pitchFamily="18" charset="0"/>
              </a:rPr>
              <a:t> Es aquella que se está manifestando, que desarrolla una función o trabajo. Un ejemplo sería la misma cerilla, pero encendida. </a:t>
            </a:r>
          </a:p>
          <a:p>
            <a:pPr marL="73085" lvl="1" indent="0" algn="just">
              <a:buNone/>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La energía eléctrica es una de las formas en que se manifiesta la energía. </a:t>
            </a:r>
            <a:r>
              <a:rPr lang="es-ES" sz="1600" dirty="0">
                <a:latin typeface="Arial" panose="020B0604020202020204" pitchFamily="34" charset="0"/>
                <a:cs typeface="Times New Roman" panose="02020603050405020304" pitchFamily="18" charset="0"/>
              </a:rPr>
              <a:t>La podemos definir como el paso de electrones a través de un cuerpo.</a:t>
            </a:r>
          </a:p>
          <a:p>
            <a:pPr marL="431860" lvl="2" indent="-285750" algn="just">
              <a:buFont typeface="Arial" panose="020B0604020202020204" pitchFamily="34" charset="0"/>
              <a:buChar char="•"/>
            </a:pPr>
            <a:r>
              <a:rPr lang="es-ES" sz="1400" dirty="0">
                <a:latin typeface="Arial" panose="020B0604020202020204" pitchFamily="34" charset="0"/>
                <a:ea typeface="Times New Roman" panose="02020603050405020304" pitchFamily="18" charset="0"/>
                <a:cs typeface="Times New Roman" panose="02020603050405020304" pitchFamily="18" charset="0"/>
              </a:rPr>
              <a:t>Hay </a:t>
            </a:r>
            <a:r>
              <a:rPr lang="es-ES" sz="1400" dirty="0">
                <a:effectLst/>
                <a:latin typeface="Arial" panose="020B0604020202020204" pitchFamily="34" charset="0"/>
                <a:ea typeface="Times New Roman" panose="02020603050405020304" pitchFamily="18" charset="0"/>
                <a:cs typeface="Times New Roman" panose="02020603050405020304" pitchFamily="18" charset="0"/>
              </a:rPr>
              <a:t>dos tipos de electricidad: estática y dinámica. La estática, se produce por frotamiento y como consecuencia captación o pérdida de un electrón, mientras que la dinámica es el paso continuo de electrones. </a:t>
            </a:r>
            <a:endParaRPr lang="es-ES" sz="1400" dirty="0">
              <a:latin typeface="Arial" panose="020B0604020202020204" pitchFamily="34" charset="0"/>
              <a:ea typeface="Times New Roman" panose="02020603050405020304" pitchFamily="18" charset="0"/>
              <a:cs typeface="Times New Roman" panose="02020603050405020304" pitchFamily="18" charset="0"/>
            </a:endParaRPr>
          </a:p>
          <a:p>
            <a:pPr marL="431860" lvl="2"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cs typeface="Times New Roman" panose="02020603050405020304" pitchFamily="18" charset="0"/>
              </a:rPr>
              <a:t>La energía eléctrica de tipo dinámico es la que nos interesa.</a:t>
            </a:r>
            <a:endPar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endParaRPr lang="en-US" sz="2400" dirty="0"/>
          </a:p>
        </p:txBody>
      </p:sp>
      <p:sp>
        <p:nvSpPr>
          <p:cNvPr id="29" name="Title 2">
            <a:extLst>
              <a:ext uri="{FF2B5EF4-FFF2-40B4-BE49-F238E27FC236}">
                <a16:creationId xmlns:a16="http://schemas.microsoft.com/office/drawing/2014/main" id="{6FABE953-3888-43C4-BD42-6266DD487D37}"/>
              </a:ext>
            </a:extLst>
          </p:cNvPr>
          <p:cNvSpPr>
            <a:spLocks noGrp="1"/>
          </p:cNvSpPr>
          <p:nvPr>
            <p:ph type="title"/>
          </p:nvPr>
        </p:nvSpPr>
        <p:spPr>
          <a:xfrm>
            <a:off x="437766" y="341313"/>
            <a:ext cx="8345488" cy="731837"/>
          </a:xfrm>
        </p:spPr>
        <p:txBody>
          <a:bodyPr/>
          <a:lstStyle/>
          <a:p>
            <a:r>
              <a:rPr lang="en-US" dirty="0" err="1"/>
              <a:t>Energía</a:t>
            </a:r>
            <a:r>
              <a:rPr lang="en-US" dirty="0"/>
              <a:t> </a:t>
            </a:r>
            <a:r>
              <a:rPr lang="en-US" dirty="0" err="1"/>
              <a:t>eléctrica</a:t>
            </a:r>
            <a:endParaRPr lang="en-US" dirty="0"/>
          </a:p>
        </p:txBody>
      </p:sp>
    </p:spTree>
    <p:extLst>
      <p:ext uri="{BB962C8B-B14F-4D97-AF65-F5344CB8AC3E}">
        <p14:creationId xmlns:p14="http://schemas.microsoft.com/office/powerpoint/2010/main" val="69059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015CFCA-EE8A-4136-B670-E3C6BE249FD4}"/>
              </a:ext>
            </a:extLst>
          </p:cNvPr>
          <p:cNvSpPr>
            <a:spLocks noGrp="1"/>
          </p:cNvSpPr>
          <p:nvPr>
            <p:ph type="title"/>
          </p:nvPr>
        </p:nvSpPr>
        <p:spPr>
          <a:xfrm>
            <a:off x="272666" y="100013"/>
            <a:ext cx="8345488" cy="731837"/>
          </a:xfrm>
        </p:spPr>
        <p:txBody>
          <a:bodyPr/>
          <a:lstStyle/>
          <a:p>
            <a:r>
              <a:rPr lang="es-ES" dirty="0"/>
              <a:t>Resistencias en serie</a:t>
            </a:r>
          </a:p>
        </p:txBody>
      </p:sp>
      <p:sp>
        <p:nvSpPr>
          <p:cNvPr id="6" name="CuadroTexto 5">
            <a:extLst>
              <a:ext uri="{FF2B5EF4-FFF2-40B4-BE49-F238E27FC236}">
                <a16:creationId xmlns:a16="http://schemas.microsoft.com/office/drawing/2014/main" id="{431C180F-1F13-43A3-81C5-9E060D0EA42A}"/>
              </a:ext>
            </a:extLst>
          </p:cNvPr>
          <p:cNvSpPr txBox="1"/>
          <p:nvPr/>
        </p:nvSpPr>
        <p:spPr>
          <a:xfrm>
            <a:off x="272666" y="894308"/>
            <a:ext cx="8439150" cy="3108543"/>
          </a:xfrm>
          <a:prstGeom prst="rect">
            <a:avLst/>
          </a:prstGeom>
          <a:noFill/>
        </p:spPr>
        <p:txBody>
          <a:bodyPr wrap="square">
            <a:spAutoFit/>
          </a:bodyPr>
          <a:lstStyle/>
          <a:p>
            <a:pPr algn="just"/>
            <a:r>
              <a:rPr lang="es-ES" sz="1400" dirty="0"/>
              <a:t>Se dice que varios aparatos receptores o resistencias están conectados en serie cuando van dispuestos uno a continuación de otro, siendo todos recorridos por la misma intensidad de corriente.</a:t>
            </a:r>
          </a:p>
          <a:p>
            <a:pPr marL="342900" indent="-342900" algn="just">
              <a:buFont typeface="Arial" panose="020B0604020202020204" pitchFamily="34" charset="0"/>
              <a:buChar char="•"/>
            </a:pPr>
            <a:r>
              <a:rPr lang="es-ES" sz="1400" dirty="0"/>
              <a:t>La resistencia total es igual a la suma de las resistencias parciales.</a:t>
            </a:r>
          </a:p>
          <a:p>
            <a:pPr marL="342900" indent="-342900" algn="just">
              <a:buFont typeface="Arial" panose="020B0604020202020204" pitchFamily="34" charset="0"/>
              <a:buChar char="•"/>
            </a:pPr>
            <a:endParaRPr lang="es-ES" sz="1400" dirty="0"/>
          </a:p>
          <a:p>
            <a:pPr marL="800100" lvl="1" indent="-342900" algn="just">
              <a:buFont typeface="Arial" panose="020B0604020202020204" pitchFamily="34" charset="0"/>
              <a:buChar char="•"/>
            </a:pPr>
            <a:r>
              <a:rPr lang="es-ES" sz="1400" dirty="0"/>
              <a:t>R</a:t>
            </a:r>
            <a:r>
              <a:rPr lang="es-ES" sz="1400" baseline="-25000" dirty="0"/>
              <a:t>T</a:t>
            </a:r>
            <a:r>
              <a:rPr lang="es-ES" sz="1400" dirty="0"/>
              <a:t> = R</a:t>
            </a:r>
            <a:r>
              <a:rPr lang="es-ES" sz="1400" baseline="-25000" dirty="0"/>
              <a:t>1</a:t>
            </a:r>
            <a:r>
              <a:rPr lang="es-ES" sz="1400" dirty="0"/>
              <a:t> + R</a:t>
            </a:r>
            <a:r>
              <a:rPr lang="es-ES" sz="1400" baseline="-25000" dirty="0"/>
              <a:t>2</a:t>
            </a:r>
            <a:r>
              <a:rPr lang="es-ES" sz="1400" dirty="0"/>
              <a:t> + … R</a:t>
            </a:r>
            <a:r>
              <a:rPr lang="es-ES" sz="1400" baseline="-25000" dirty="0"/>
              <a:t>n</a:t>
            </a:r>
          </a:p>
          <a:p>
            <a:pPr marL="800100" lvl="1" indent="-342900" algn="just">
              <a:buFont typeface="Arial" panose="020B0604020202020204" pitchFamily="34" charset="0"/>
              <a:buChar char="•"/>
            </a:pPr>
            <a:endParaRPr lang="es-ES" sz="1400" dirty="0"/>
          </a:p>
          <a:p>
            <a:pPr marL="342900" indent="-342900" algn="just">
              <a:buFont typeface="Arial" panose="020B0604020202020204" pitchFamily="34" charset="0"/>
              <a:buChar char="•"/>
            </a:pPr>
            <a:r>
              <a:rPr lang="es-ES" sz="1400" dirty="0"/>
              <a:t>La intensidad de corriente que atraviesa cada resistencia de las conectadas en serie es la misma.</a:t>
            </a:r>
          </a:p>
          <a:p>
            <a:pPr marL="171450" indent="-171450">
              <a:buFont typeface="Arial" panose="020B0604020202020204" pitchFamily="34" charset="0"/>
              <a:buChar char="•"/>
            </a:pPr>
            <a:endParaRPr lang="es-ES" sz="1400" dirty="0"/>
          </a:p>
          <a:p>
            <a:pPr marL="800100" lvl="1" indent="-342900" algn="just">
              <a:buFont typeface="Arial" panose="020B0604020202020204" pitchFamily="34" charset="0"/>
              <a:buChar char="•"/>
            </a:pPr>
            <a:r>
              <a:rPr lang="es-ES" sz="1400" dirty="0"/>
              <a:t>I</a:t>
            </a:r>
            <a:r>
              <a:rPr lang="es-ES" sz="1400" baseline="-25000" dirty="0"/>
              <a:t>T</a:t>
            </a:r>
            <a:r>
              <a:rPr lang="es-ES" sz="1400" dirty="0"/>
              <a:t> = I</a:t>
            </a:r>
            <a:r>
              <a:rPr lang="es-ES" sz="1400" baseline="-25000" dirty="0"/>
              <a:t>1</a:t>
            </a:r>
            <a:r>
              <a:rPr lang="es-ES" sz="1400" dirty="0"/>
              <a:t> = I</a:t>
            </a:r>
            <a:r>
              <a:rPr lang="es-ES" sz="1400" baseline="-25000" dirty="0"/>
              <a:t>2</a:t>
            </a:r>
            <a:r>
              <a:rPr lang="es-ES" sz="1400" dirty="0"/>
              <a:t> = … I</a:t>
            </a:r>
            <a:r>
              <a:rPr lang="es-ES" sz="1400" baseline="-25000" dirty="0"/>
              <a:t>n</a:t>
            </a:r>
          </a:p>
          <a:p>
            <a:pPr marL="800100" lvl="1" indent="-342900" algn="just">
              <a:buFont typeface="Arial" panose="020B0604020202020204" pitchFamily="34" charset="0"/>
              <a:buChar char="•"/>
            </a:pPr>
            <a:endParaRPr lang="es-ES" sz="1400" dirty="0"/>
          </a:p>
          <a:p>
            <a:pPr marL="342900" indent="-342900" algn="just">
              <a:buFont typeface="Arial" panose="020B0604020202020204" pitchFamily="34" charset="0"/>
              <a:buChar char="•"/>
            </a:pPr>
            <a:r>
              <a:rPr lang="es-ES" sz="1400" dirty="0"/>
              <a:t>Mientras que la tensión aplicada se repartirá proporcionalmente entre las resistencias, siendo la tensión total igual a la suma de las tensiones parciales.</a:t>
            </a:r>
          </a:p>
          <a:p>
            <a:pPr marL="800100" lvl="1" indent="-342900" algn="just">
              <a:buFont typeface="Arial" panose="020B0604020202020204" pitchFamily="34" charset="0"/>
              <a:buChar char="•"/>
            </a:pPr>
            <a:r>
              <a:rPr lang="es-ES" sz="1400" b="0" i="0" u="none" strike="noStrike" baseline="0" dirty="0">
                <a:latin typeface="ArialMT"/>
              </a:rPr>
              <a:t>V</a:t>
            </a:r>
            <a:r>
              <a:rPr lang="es-ES" sz="1400" baseline="-25000" dirty="0"/>
              <a:t>T</a:t>
            </a:r>
            <a:r>
              <a:rPr lang="es-ES" sz="1400" b="0" i="0" u="none" strike="noStrike" baseline="0" dirty="0">
                <a:latin typeface="ArialMT"/>
              </a:rPr>
              <a:t> = V</a:t>
            </a:r>
            <a:r>
              <a:rPr lang="es-ES" sz="1400" baseline="-25000" dirty="0"/>
              <a:t>1</a:t>
            </a:r>
            <a:r>
              <a:rPr lang="es-ES" sz="1400" b="0" i="0" u="none" strike="noStrike" baseline="0" dirty="0">
                <a:latin typeface="ArialMT"/>
              </a:rPr>
              <a:t> + V</a:t>
            </a:r>
            <a:r>
              <a:rPr lang="es-ES" sz="1400" baseline="-25000" dirty="0"/>
              <a:t>2</a:t>
            </a:r>
            <a:r>
              <a:rPr lang="es-ES" sz="1400" b="0" i="0" u="none" strike="noStrike" baseline="0" dirty="0">
                <a:latin typeface="ArialMT"/>
              </a:rPr>
              <a:t> + … </a:t>
            </a:r>
            <a:r>
              <a:rPr lang="es-ES" sz="1400" b="0" i="0" u="none" strike="noStrike" baseline="0" dirty="0" err="1">
                <a:latin typeface="ArialMT"/>
              </a:rPr>
              <a:t>V</a:t>
            </a:r>
            <a:r>
              <a:rPr lang="es-ES" sz="1400" baseline="-25000" dirty="0" err="1"/>
              <a:t>n</a:t>
            </a:r>
            <a:endParaRPr lang="es-ES" sz="1400" baseline="-25000" dirty="0"/>
          </a:p>
          <a:p>
            <a:pPr marL="342900" indent="-342900" algn="just">
              <a:buFont typeface="+mj-lt"/>
              <a:buAutoNum type="arabicPeriod"/>
            </a:pPr>
            <a:endParaRPr lang="es-ES" sz="1400" dirty="0"/>
          </a:p>
        </p:txBody>
      </p:sp>
      <p:pic>
        <p:nvPicPr>
          <p:cNvPr id="4" name="Imagen 3">
            <a:extLst>
              <a:ext uri="{FF2B5EF4-FFF2-40B4-BE49-F238E27FC236}">
                <a16:creationId xmlns:a16="http://schemas.microsoft.com/office/drawing/2014/main" id="{99E4A098-D366-4A50-A88E-236665BAFA1C}"/>
              </a:ext>
            </a:extLst>
          </p:cNvPr>
          <p:cNvPicPr>
            <a:picLocks noChangeAspect="1"/>
          </p:cNvPicPr>
          <p:nvPr/>
        </p:nvPicPr>
        <p:blipFill>
          <a:blip r:embed="rId2"/>
          <a:stretch>
            <a:fillRect/>
          </a:stretch>
        </p:blipFill>
        <p:spPr>
          <a:xfrm>
            <a:off x="142488" y="3844846"/>
            <a:ext cx="3877392" cy="1249788"/>
          </a:xfrm>
          <a:prstGeom prst="rect">
            <a:avLst/>
          </a:prstGeom>
        </p:spPr>
      </p:pic>
      <p:pic>
        <p:nvPicPr>
          <p:cNvPr id="10" name="Imagen 9">
            <a:extLst>
              <a:ext uri="{FF2B5EF4-FFF2-40B4-BE49-F238E27FC236}">
                <a16:creationId xmlns:a16="http://schemas.microsoft.com/office/drawing/2014/main" id="{7A9EA2FB-51A9-4933-BBB2-B7C58D43998F}"/>
              </a:ext>
            </a:extLst>
          </p:cNvPr>
          <p:cNvPicPr>
            <a:picLocks noChangeAspect="1"/>
          </p:cNvPicPr>
          <p:nvPr/>
        </p:nvPicPr>
        <p:blipFill>
          <a:blip r:embed="rId3"/>
          <a:stretch>
            <a:fillRect/>
          </a:stretch>
        </p:blipFill>
        <p:spPr>
          <a:xfrm>
            <a:off x="4572000" y="1581808"/>
            <a:ext cx="4032405" cy="518327"/>
          </a:xfrm>
          <a:prstGeom prst="rect">
            <a:avLst/>
          </a:prstGeom>
        </p:spPr>
      </p:pic>
      <p:pic>
        <p:nvPicPr>
          <p:cNvPr id="12" name="Imagen 11">
            <a:extLst>
              <a:ext uri="{FF2B5EF4-FFF2-40B4-BE49-F238E27FC236}">
                <a16:creationId xmlns:a16="http://schemas.microsoft.com/office/drawing/2014/main" id="{021337D8-33EC-42D5-91DB-C702866C7472}"/>
              </a:ext>
            </a:extLst>
          </p:cNvPr>
          <p:cNvPicPr>
            <a:picLocks noChangeAspect="1"/>
          </p:cNvPicPr>
          <p:nvPr/>
        </p:nvPicPr>
        <p:blipFill>
          <a:blip r:embed="rId4"/>
          <a:stretch>
            <a:fillRect/>
          </a:stretch>
        </p:blipFill>
        <p:spPr>
          <a:xfrm>
            <a:off x="4735522" y="2580723"/>
            <a:ext cx="3438602" cy="423213"/>
          </a:xfrm>
          <a:prstGeom prst="rect">
            <a:avLst/>
          </a:prstGeom>
        </p:spPr>
      </p:pic>
      <p:pic>
        <p:nvPicPr>
          <p:cNvPr id="14" name="Imagen 13">
            <a:extLst>
              <a:ext uri="{FF2B5EF4-FFF2-40B4-BE49-F238E27FC236}">
                <a16:creationId xmlns:a16="http://schemas.microsoft.com/office/drawing/2014/main" id="{9C7324DE-90CD-4C40-9589-3CE1F8FDB639}"/>
              </a:ext>
            </a:extLst>
          </p:cNvPr>
          <p:cNvPicPr>
            <a:picLocks noChangeAspect="1"/>
          </p:cNvPicPr>
          <p:nvPr/>
        </p:nvPicPr>
        <p:blipFill>
          <a:blip r:embed="rId5"/>
          <a:stretch>
            <a:fillRect/>
          </a:stretch>
        </p:blipFill>
        <p:spPr>
          <a:xfrm>
            <a:off x="4829088" y="3618624"/>
            <a:ext cx="3345036" cy="768454"/>
          </a:xfrm>
          <a:prstGeom prst="rect">
            <a:avLst/>
          </a:prstGeom>
        </p:spPr>
      </p:pic>
    </p:spTree>
    <p:extLst>
      <p:ext uri="{BB962C8B-B14F-4D97-AF65-F5344CB8AC3E}">
        <p14:creationId xmlns:p14="http://schemas.microsoft.com/office/powerpoint/2010/main" val="67844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015CFCA-EE8A-4136-B670-E3C6BE249FD4}"/>
              </a:ext>
            </a:extLst>
          </p:cNvPr>
          <p:cNvSpPr>
            <a:spLocks noGrp="1"/>
          </p:cNvSpPr>
          <p:nvPr>
            <p:ph type="title"/>
          </p:nvPr>
        </p:nvSpPr>
        <p:spPr>
          <a:xfrm>
            <a:off x="272666" y="100013"/>
            <a:ext cx="8345488" cy="731837"/>
          </a:xfrm>
        </p:spPr>
        <p:txBody>
          <a:bodyPr/>
          <a:lstStyle/>
          <a:p>
            <a:r>
              <a:rPr lang="es-ES" dirty="0"/>
              <a:t>Resistencias en paralelo</a:t>
            </a:r>
          </a:p>
        </p:txBody>
      </p:sp>
      <p:sp>
        <p:nvSpPr>
          <p:cNvPr id="6" name="CuadroTexto 5">
            <a:extLst>
              <a:ext uri="{FF2B5EF4-FFF2-40B4-BE49-F238E27FC236}">
                <a16:creationId xmlns:a16="http://schemas.microsoft.com/office/drawing/2014/main" id="{431C180F-1F13-43A3-81C5-9E060D0EA42A}"/>
              </a:ext>
            </a:extLst>
          </p:cNvPr>
          <p:cNvSpPr txBox="1"/>
          <p:nvPr/>
        </p:nvSpPr>
        <p:spPr>
          <a:xfrm>
            <a:off x="349250" y="907187"/>
            <a:ext cx="8439150" cy="3477875"/>
          </a:xfrm>
          <a:prstGeom prst="rect">
            <a:avLst/>
          </a:prstGeom>
          <a:noFill/>
        </p:spPr>
        <p:txBody>
          <a:bodyPr wrap="square">
            <a:spAutoFit/>
          </a:bodyPr>
          <a:lstStyle/>
          <a:p>
            <a:pPr algn="l"/>
            <a:r>
              <a:rPr lang="es-ES" sz="1200" dirty="0"/>
              <a:t>Se dice que dos o más resistencias están conectadas en paralelo o derivación, cuando los extremos de todas ellas se encuentran unidos a dos puntos comunes.</a:t>
            </a:r>
          </a:p>
          <a:p>
            <a:pPr lvl="1" algn="just"/>
            <a:endParaRPr lang="es-ES" sz="1200" dirty="0"/>
          </a:p>
          <a:p>
            <a:pPr marL="342900" indent="-342900" algn="just">
              <a:buFont typeface="Arial" panose="020B0604020202020204" pitchFamily="34" charset="0"/>
              <a:buChar char="•"/>
            </a:pPr>
            <a:r>
              <a:rPr lang="es-ES" sz="1200" dirty="0"/>
              <a:t>La intensidad de corriente se </a:t>
            </a:r>
            <a:r>
              <a:rPr lang="es-ES" sz="1200"/>
              <a:t>repartirá de </a:t>
            </a:r>
            <a:r>
              <a:rPr lang="es-ES" sz="1200" dirty="0"/>
              <a:t>forma inversamente proporcional entre las resistencias, siendo la intensidad de corriente total igual a la suma de las intensidades parciales. </a:t>
            </a:r>
          </a:p>
          <a:p>
            <a:pPr marL="171450" indent="-171450">
              <a:buFont typeface="Arial" panose="020B0604020202020204" pitchFamily="34" charset="0"/>
              <a:buChar char="•"/>
            </a:pPr>
            <a:endParaRPr lang="es-ES" sz="1200" dirty="0"/>
          </a:p>
          <a:p>
            <a:pPr marL="800100" lvl="1" indent="-342900" algn="just">
              <a:buFont typeface="Arial" panose="020B0604020202020204" pitchFamily="34" charset="0"/>
              <a:buChar char="•"/>
            </a:pPr>
            <a:r>
              <a:rPr lang="es-ES" sz="1200" dirty="0"/>
              <a:t>I</a:t>
            </a:r>
            <a:r>
              <a:rPr lang="es-ES" sz="1200" baseline="-25000" dirty="0"/>
              <a:t>T</a:t>
            </a:r>
            <a:r>
              <a:rPr lang="es-ES" sz="1200" dirty="0"/>
              <a:t> = I</a:t>
            </a:r>
            <a:r>
              <a:rPr lang="es-ES" sz="1200" baseline="-25000" dirty="0"/>
              <a:t>1</a:t>
            </a:r>
            <a:r>
              <a:rPr lang="es-ES" sz="1200" dirty="0"/>
              <a:t> + I</a:t>
            </a:r>
            <a:r>
              <a:rPr lang="es-ES" sz="1200" baseline="-25000" dirty="0"/>
              <a:t>2</a:t>
            </a:r>
            <a:r>
              <a:rPr lang="es-ES" sz="1200" dirty="0"/>
              <a:t> + … I</a:t>
            </a:r>
            <a:r>
              <a:rPr lang="es-ES" sz="1200" baseline="-25000" dirty="0"/>
              <a:t>n</a:t>
            </a:r>
          </a:p>
          <a:p>
            <a:pPr marL="800100" lvl="1" indent="-342900" algn="just">
              <a:buFont typeface="Arial" panose="020B0604020202020204" pitchFamily="34" charset="0"/>
              <a:buChar char="•"/>
            </a:pPr>
            <a:endParaRPr lang="es-ES" sz="1200" dirty="0"/>
          </a:p>
          <a:p>
            <a:pPr marL="342900" indent="-342900" algn="just">
              <a:buFont typeface="Arial" panose="020B0604020202020204" pitchFamily="34" charset="0"/>
              <a:buChar char="•"/>
            </a:pPr>
            <a:r>
              <a:rPr lang="es-ES" sz="1200" dirty="0"/>
              <a:t>Mientras que la tensión aplicada entre los bornes de las resistencias conectadas en paralelo será la misma para todas ellas.</a:t>
            </a:r>
          </a:p>
          <a:p>
            <a:pPr marL="342900" indent="-342900" algn="just">
              <a:buFont typeface="Arial" panose="020B0604020202020204" pitchFamily="34" charset="0"/>
              <a:buChar char="•"/>
            </a:pPr>
            <a:endParaRPr lang="es-ES" sz="1200" dirty="0"/>
          </a:p>
          <a:p>
            <a:pPr marL="800100" lvl="1" indent="-342900" algn="just">
              <a:buFont typeface="Arial" panose="020B0604020202020204" pitchFamily="34" charset="0"/>
              <a:buChar char="•"/>
            </a:pPr>
            <a:r>
              <a:rPr lang="es-ES" sz="1200" b="0" i="0" u="none" strike="noStrike" baseline="0" dirty="0">
                <a:latin typeface="ArialMT"/>
              </a:rPr>
              <a:t>V</a:t>
            </a:r>
            <a:r>
              <a:rPr lang="es-ES" sz="1200" baseline="-25000" dirty="0"/>
              <a:t>T</a:t>
            </a:r>
            <a:r>
              <a:rPr lang="es-ES" sz="1200" b="0" i="0" u="none" strike="noStrike" baseline="0" dirty="0">
                <a:latin typeface="ArialMT"/>
              </a:rPr>
              <a:t> = V</a:t>
            </a:r>
            <a:r>
              <a:rPr lang="es-ES" sz="1200" baseline="-25000" dirty="0"/>
              <a:t>1</a:t>
            </a:r>
            <a:r>
              <a:rPr lang="es-ES" sz="1200" b="0" i="0" u="none" strike="noStrike" baseline="0" dirty="0">
                <a:latin typeface="ArialMT"/>
              </a:rPr>
              <a:t> = V</a:t>
            </a:r>
            <a:r>
              <a:rPr lang="es-ES" sz="1200" baseline="-25000" dirty="0"/>
              <a:t>2</a:t>
            </a:r>
            <a:r>
              <a:rPr lang="es-ES" sz="1200" b="0" i="0" u="none" strike="noStrike" baseline="0" dirty="0">
                <a:latin typeface="ArialMT"/>
              </a:rPr>
              <a:t> = … </a:t>
            </a:r>
            <a:r>
              <a:rPr lang="es-ES" sz="1200" b="0" i="0" u="none" strike="noStrike" baseline="0" dirty="0" err="1">
                <a:latin typeface="ArialMT"/>
              </a:rPr>
              <a:t>V</a:t>
            </a:r>
            <a:r>
              <a:rPr lang="es-ES" sz="1200" baseline="-25000" dirty="0" err="1"/>
              <a:t>n</a:t>
            </a:r>
            <a:endParaRPr lang="es-ES" sz="1200" baseline="-25000" dirty="0"/>
          </a:p>
          <a:p>
            <a:pPr algn="l"/>
            <a:endParaRPr lang="es-ES" sz="1200" dirty="0"/>
          </a:p>
          <a:p>
            <a:pPr algn="l"/>
            <a:r>
              <a:rPr lang="es-ES" sz="1200" dirty="0"/>
              <a:t>La resistencia total es igual a </a:t>
            </a:r>
          </a:p>
          <a:p>
            <a:pPr marL="342900" indent="-342900" algn="just">
              <a:buFont typeface="Arial" panose="020B0604020202020204" pitchFamily="34" charset="0"/>
              <a:buChar char="•"/>
            </a:pPr>
            <a:endParaRPr lang="es-ES" sz="1200" dirty="0"/>
          </a:p>
          <a:p>
            <a:pPr marL="800100" lvl="1" indent="-342900" algn="just">
              <a:buFont typeface="Arial" panose="020B0604020202020204" pitchFamily="34" charset="0"/>
              <a:buChar char="•"/>
            </a:pPr>
            <a:r>
              <a:rPr lang="es-ES" sz="1200" dirty="0"/>
              <a:t>1/R</a:t>
            </a:r>
            <a:r>
              <a:rPr lang="es-ES" sz="1200" baseline="-25000" dirty="0"/>
              <a:t>T</a:t>
            </a:r>
            <a:r>
              <a:rPr lang="es-ES" sz="1200" dirty="0"/>
              <a:t> = 1/R</a:t>
            </a:r>
            <a:r>
              <a:rPr lang="es-ES" sz="1200" baseline="-25000" dirty="0"/>
              <a:t>1</a:t>
            </a:r>
            <a:r>
              <a:rPr lang="es-ES" sz="1200" dirty="0"/>
              <a:t> + 1/R</a:t>
            </a:r>
            <a:r>
              <a:rPr lang="es-ES" sz="1200" baseline="-25000" dirty="0"/>
              <a:t>2</a:t>
            </a:r>
            <a:r>
              <a:rPr lang="es-ES" sz="1200" dirty="0"/>
              <a:t> + … 1/R</a:t>
            </a:r>
            <a:r>
              <a:rPr lang="es-ES" sz="1200" baseline="-25000" dirty="0"/>
              <a:t>n</a:t>
            </a:r>
          </a:p>
          <a:p>
            <a:pPr marL="800100" lvl="1" indent="-342900" algn="just">
              <a:buFont typeface="Arial" panose="020B0604020202020204" pitchFamily="34" charset="0"/>
              <a:buChar char="•"/>
            </a:pPr>
            <a:endParaRPr lang="es-ES" sz="1200" baseline="-25000" dirty="0"/>
          </a:p>
          <a:p>
            <a:pPr marL="342900" indent="-342900" algn="just">
              <a:buFont typeface="Arial" panose="020B0604020202020204" pitchFamily="34" charset="0"/>
              <a:buChar char="•"/>
            </a:pPr>
            <a:endParaRPr lang="es-ES" sz="1200" baseline="-25000" dirty="0"/>
          </a:p>
          <a:p>
            <a:pPr marL="342900" indent="-342900" algn="just">
              <a:buFont typeface="+mj-lt"/>
              <a:buAutoNum type="arabicPeriod"/>
            </a:pPr>
            <a:endParaRPr lang="es-ES" sz="1200" dirty="0"/>
          </a:p>
        </p:txBody>
      </p:sp>
      <p:pic>
        <p:nvPicPr>
          <p:cNvPr id="5" name="Imagen 4">
            <a:extLst>
              <a:ext uri="{FF2B5EF4-FFF2-40B4-BE49-F238E27FC236}">
                <a16:creationId xmlns:a16="http://schemas.microsoft.com/office/drawing/2014/main" id="{2E7B47A2-00E5-4DCB-9F09-F7379F04F580}"/>
              </a:ext>
            </a:extLst>
          </p:cNvPr>
          <p:cNvPicPr>
            <a:picLocks noChangeAspect="1"/>
          </p:cNvPicPr>
          <p:nvPr/>
        </p:nvPicPr>
        <p:blipFill>
          <a:blip r:embed="rId2"/>
          <a:stretch>
            <a:fillRect/>
          </a:stretch>
        </p:blipFill>
        <p:spPr>
          <a:xfrm>
            <a:off x="4622800" y="2959640"/>
            <a:ext cx="2883829" cy="1625989"/>
          </a:xfrm>
          <a:prstGeom prst="rect">
            <a:avLst/>
          </a:prstGeom>
        </p:spPr>
      </p:pic>
      <p:pic>
        <p:nvPicPr>
          <p:cNvPr id="8" name="Imagen 7">
            <a:extLst>
              <a:ext uri="{FF2B5EF4-FFF2-40B4-BE49-F238E27FC236}">
                <a16:creationId xmlns:a16="http://schemas.microsoft.com/office/drawing/2014/main" id="{540E2ACC-F699-4E67-B055-9AF259400ABA}"/>
              </a:ext>
            </a:extLst>
          </p:cNvPr>
          <p:cNvPicPr>
            <a:picLocks noChangeAspect="1"/>
          </p:cNvPicPr>
          <p:nvPr/>
        </p:nvPicPr>
        <p:blipFill>
          <a:blip r:embed="rId3"/>
          <a:stretch>
            <a:fillRect/>
          </a:stretch>
        </p:blipFill>
        <p:spPr>
          <a:xfrm>
            <a:off x="1167666" y="4106640"/>
            <a:ext cx="2019765" cy="757411"/>
          </a:xfrm>
          <a:prstGeom prst="rect">
            <a:avLst/>
          </a:prstGeom>
        </p:spPr>
      </p:pic>
    </p:spTree>
    <p:extLst>
      <p:ext uri="{BB962C8B-B14F-4D97-AF65-F5344CB8AC3E}">
        <p14:creationId xmlns:p14="http://schemas.microsoft.com/office/powerpoint/2010/main" val="32580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535FED2-A645-406A-8454-D8AC95B6DDC1}"/>
              </a:ext>
            </a:extLst>
          </p:cNvPr>
          <p:cNvSpPr>
            <a:spLocks noGrp="1"/>
          </p:cNvSpPr>
          <p:nvPr>
            <p:ph type="title"/>
          </p:nvPr>
        </p:nvSpPr>
        <p:spPr/>
        <p:txBody>
          <a:bodyPr/>
          <a:lstStyle/>
          <a:p>
            <a:r>
              <a:rPr lang="es-ES" dirty="0"/>
              <a:t>Resistencias serie y paralelo</a:t>
            </a:r>
          </a:p>
        </p:txBody>
      </p:sp>
      <p:sp>
        <p:nvSpPr>
          <p:cNvPr id="4" name="Marcador de texto 3">
            <a:extLst>
              <a:ext uri="{FF2B5EF4-FFF2-40B4-BE49-F238E27FC236}">
                <a16:creationId xmlns:a16="http://schemas.microsoft.com/office/drawing/2014/main" id="{1D802120-30D6-4B1F-8B3A-25AD8A552E09}"/>
              </a:ext>
            </a:extLst>
          </p:cNvPr>
          <p:cNvSpPr>
            <a:spLocks noGrp="1"/>
          </p:cNvSpPr>
          <p:nvPr>
            <p:ph type="body" sz="quarter" idx="10"/>
          </p:nvPr>
        </p:nvSpPr>
        <p:spPr/>
        <p:txBody>
          <a:bodyPr/>
          <a:lstStyle/>
          <a:p>
            <a:pPr algn="just"/>
            <a:r>
              <a:rPr lang="es-ES" sz="1200" dirty="0"/>
              <a:t>RESISTENCIAS EN SERIE</a:t>
            </a:r>
          </a:p>
        </p:txBody>
      </p:sp>
      <p:pic>
        <p:nvPicPr>
          <p:cNvPr id="6" name="Imagen 5">
            <a:extLst>
              <a:ext uri="{FF2B5EF4-FFF2-40B4-BE49-F238E27FC236}">
                <a16:creationId xmlns:a16="http://schemas.microsoft.com/office/drawing/2014/main" id="{DE2B1565-244F-4CFE-BB79-82E7ED282873}"/>
              </a:ext>
            </a:extLst>
          </p:cNvPr>
          <p:cNvPicPr>
            <a:picLocks noChangeAspect="1"/>
          </p:cNvPicPr>
          <p:nvPr/>
        </p:nvPicPr>
        <p:blipFill>
          <a:blip r:embed="rId2"/>
          <a:stretch>
            <a:fillRect/>
          </a:stretch>
        </p:blipFill>
        <p:spPr>
          <a:xfrm>
            <a:off x="266700" y="1678037"/>
            <a:ext cx="3071112" cy="1117499"/>
          </a:xfrm>
          <a:prstGeom prst="rect">
            <a:avLst/>
          </a:prstGeom>
        </p:spPr>
      </p:pic>
      <p:pic>
        <p:nvPicPr>
          <p:cNvPr id="8" name="Imagen 7">
            <a:extLst>
              <a:ext uri="{FF2B5EF4-FFF2-40B4-BE49-F238E27FC236}">
                <a16:creationId xmlns:a16="http://schemas.microsoft.com/office/drawing/2014/main" id="{FBABF0CF-F91A-4AC1-8C81-71C7C23E26FD}"/>
              </a:ext>
            </a:extLst>
          </p:cNvPr>
          <p:cNvPicPr>
            <a:picLocks noChangeAspect="1"/>
          </p:cNvPicPr>
          <p:nvPr/>
        </p:nvPicPr>
        <p:blipFill>
          <a:blip r:embed="rId3"/>
          <a:stretch>
            <a:fillRect/>
          </a:stretch>
        </p:blipFill>
        <p:spPr>
          <a:xfrm>
            <a:off x="3810000" y="1749245"/>
            <a:ext cx="4700394" cy="975082"/>
          </a:xfrm>
          <a:prstGeom prst="rect">
            <a:avLst/>
          </a:prstGeom>
        </p:spPr>
      </p:pic>
      <p:pic>
        <p:nvPicPr>
          <p:cNvPr id="10" name="Imagen 9">
            <a:extLst>
              <a:ext uri="{FF2B5EF4-FFF2-40B4-BE49-F238E27FC236}">
                <a16:creationId xmlns:a16="http://schemas.microsoft.com/office/drawing/2014/main" id="{C842C72C-C60E-4CBE-92C9-4445F8AB5F45}"/>
              </a:ext>
            </a:extLst>
          </p:cNvPr>
          <p:cNvPicPr>
            <a:picLocks noChangeAspect="1"/>
          </p:cNvPicPr>
          <p:nvPr/>
        </p:nvPicPr>
        <p:blipFill>
          <a:blip r:embed="rId4"/>
          <a:stretch>
            <a:fillRect/>
          </a:stretch>
        </p:blipFill>
        <p:spPr>
          <a:xfrm>
            <a:off x="437766" y="3400423"/>
            <a:ext cx="2637770" cy="1332482"/>
          </a:xfrm>
          <a:prstGeom prst="rect">
            <a:avLst/>
          </a:prstGeom>
        </p:spPr>
      </p:pic>
      <p:pic>
        <p:nvPicPr>
          <p:cNvPr id="12" name="Imagen 11">
            <a:extLst>
              <a:ext uri="{FF2B5EF4-FFF2-40B4-BE49-F238E27FC236}">
                <a16:creationId xmlns:a16="http://schemas.microsoft.com/office/drawing/2014/main" id="{B2509CA8-CCFC-4276-A576-D007C12D4B0B}"/>
              </a:ext>
            </a:extLst>
          </p:cNvPr>
          <p:cNvPicPr>
            <a:picLocks noChangeAspect="1"/>
          </p:cNvPicPr>
          <p:nvPr/>
        </p:nvPicPr>
        <p:blipFill>
          <a:blip r:embed="rId5"/>
          <a:stretch>
            <a:fillRect/>
          </a:stretch>
        </p:blipFill>
        <p:spPr>
          <a:xfrm>
            <a:off x="3761910" y="3081326"/>
            <a:ext cx="4796573" cy="537619"/>
          </a:xfrm>
          <a:prstGeom prst="rect">
            <a:avLst/>
          </a:prstGeom>
        </p:spPr>
      </p:pic>
      <p:pic>
        <p:nvPicPr>
          <p:cNvPr id="14" name="Imagen 13">
            <a:extLst>
              <a:ext uri="{FF2B5EF4-FFF2-40B4-BE49-F238E27FC236}">
                <a16:creationId xmlns:a16="http://schemas.microsoft.com/office/drawing/2014/main" id="{C80F52A6-244C-45E8-A82F-7D1F690C824A}"/>
              </a:ext>
            </a:extLst>
          </p:cNvPr>
          <p:cNvPicPr>
            <a:picLocks noChangeAspect="1"/>
          </p:cNvPicPr>
          <p:nvPr/>
        </p:nvPicPr>
        <p:blipFill>
          <a:blip r:embed="rId6"/>
          <a:stretch>
            <a:fillRect/>
          </a:stretch>
        </p:blipFill>
        <p:spPr>
          <a:xfrm>
            <a:off x="5206999" y="3638183"/>
            <a:ext cx="1632105" cy="1463531"/>
          </a:xfrm>
          <a:prstGeom prst="rect">
            <a:avLst/>
          </a:prstGeom>
        </p:spPr>
      </p:pic>
      <p:sp>
        <p:nvSpPr>
          <p:cNvPr id="16" name="CuadroTexto 15">
            <a:extLst>
              <a:ext uri="{FF2B5EF4-FFF2-40B4-BE49-F238E27FC236}">
                <a16:creationId xmlns:a16="http://schemas.microsoft.com/office/drawing/2014/main" id="{8C2B5266-4474-4E87-A006-B166C3569117}"/>
              </a:ext>
            </a:extLst>
          </p:cNvPr>
          <p:cNvSpPr txBox="1"/>
          <p:nvPr/>
        </p:nvSpPr>
        <p:spPr>
          <a:xfrm>
            <a:off x="431416" y="3081326"/>
            <a:ext cx="4572000" cy="267766"/>
          </a:xfrm>
          <a:prstGeom prst="rect">
            <a:avLst/>
          </a:prstGeom>
        </p:spPr>
        <p:txBody>
          <a:bodyPr/>
          <a:lstStyle>
            <a:lvl1pPr marL="0" indent="0" algn="just" defTabSz="684213" eaLnBrk="1" hangingPunct="1">
              <a:lnSpc>
                <a:spcPct val="95000"/>
              </a:lnSpc>
              <a:spcBef>
                <a:spcPts val="1075"/>
              </a:spcBef>
              <a:buClr>
                <a:schemeClr val="tx2"/>
              </a:buClr>
              <a:buSzPct val="90000"/>
              <a:buFont typeface="Arial" charset="0"/>
              <a:buNone/>
              <a:defRPr lang="en-US" sz="12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dirty="0"/>
              <a:t>RESISTENCIAS EN PARALELO</a:t>
            </a:r>
          </a:p>
        </p:txBody>
      </p:sp>
    </p:spTree>
    <p:extLst>
      <p:ext uri="{BB962C8B-B14F-4D97-AF65-F5344CB8AC3E}">
        <p14:creationId xmlns:p14="http://schemas.microsoft.com/office/powerpoint/2010/main" val="373917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533A6B3-A033-4C09-9ED0-18B252DB7A66}"/>
              </a:ext>
            </a:extLst>
          </p:cNvPr>
          <p:cNvSpPr>
            <a:spLocks noGrp="1"/>
          </p:cNvSpPr>
          <p:nvPr>
            <p:ph type="body" sz="quarter" idx="10"/>
          </p:nvPr>
        </p:nvSpPr>
        <p:spPr>
          <a:xfrm>
            <a:off x="397126" y="529430"/>
            <a:ext cx="3467484" cy="1598613"/>
          </a:xfrm>
        </p:spPr>
        <p:txBody>
          <a:bodyPr/>
          <a:lstStyle/>
          <a:p>
            <a:pPr algn="just"/>
            <a:r>
              <a:rPr lang="es-ES" sz="1800" dirty="0"/>
              <a:t>Para ajustar la tensión que actúa sobre un componente hay que instalar una resistencia en serie con él.</a:t>
            </a:r>
          </a:p>
        </p:txBody>
      </p:sp>
      <p:sp>
        <p:nvSpPr>
          <p:cNvPr id="6" name="CuadroTexto 5">
            <a:extLst>
              <a:ext uri="{FF2B5EF4-FFF2-40B4-BE49-F238E27FC236}">
                <a16:creationId xmlns:a16="http://schemas.microsoft.com/office/drawing/2014/main" id="{B3D50230-E9F0-4B7A-9FD3-A8193B60D30F}"/>
              </a:ext>
            </a:extLst>
          </p:cNvPr>
          <p:cNvSpPr txBox="1"/>
          <p:nvPr/>
        </p:nvSpPr>
        <p:spPr>
          <a:xfrm>
            <a:off x="4504267" y="529430"/>
            <a:ext cx="3943350" cy="1032334"/>
          </a:xfrm>
          <a:prstGeom prst="rect">
            <a:avLst/>
          </a:prstGeom>
        </p:spPr>
        <p:txBody>
          <a:bodyPr/>
          <a:lstStyle>
            <a:lvl1pPr marL="0" indent="0" algn="just" defTabSz="684213" eaLnBrk="1" hangingPunct="1">
              <a:lnSpc>
                <a:spcPct val="95000"/>
              </a:lnSpc>
              <a:spcBef>
                <a:spcPts val="1075"/>
              </a:spcBef>
              <a:buClr>
                <a:schemeClr val="tx2"/>
              </a:buClr>
              <a:buSzPct val="90000"/>
              <a:buFont typeface="Arial" charset="0"/>
              <a:buNone/>
              <a:defRPr lang="en-US"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sz="1800" dirty="0"/>
              <a:t>Para limitar la intensidad de corriente que circula por un componente, hay que instalar la resistencia en paralelo con él.</a:t>
            </a:r>
          </a:p>
        </p:txBody>
      </p:sp>
      <p:pic>
        <p:nvPicPr>
          <p:cNvPr id="8" name="Imagen 7">
            <a:extLst>
              <a:ext uri="{FF2B5EF4-FFF2-40B4-BE49-F238E27FC236}">
                <a16:creationId xmlns:a16="http://schemas.microsoft.com/office/drawing/2014/main" id="{E2AE5AC1-2385-4434-ADF5-332C5A7F35A9}"/>
              </a:ext>
            </a:extLst>
          </p:cNvPr>
          <p:cNvPicPr>
            <a:picLocks noChangeAspect="1"/>
          </p:cNvPicPr>
          <p:nvPr/>
        </p:nvPicPr>
        <p:blipFill>
          <a:blip r:embed="rId2"/>
          <a:stretch>
            <a:fillRect/>
          </a:stretch>
        </p:blipFill>
        <p:spPr>
          <a:xfrm>
            <a:off x="1065253" y="2128043"/>
            <a:ext cx="2465233" cy="1782375"/>
          </a:xfrm>
          <a:prstGeom prst="rect">
            <a:avLst/>
          </a:prstGeom>
        </p:spPr>
      </p:pic>
      <p:pic>
        <p:nvPicPr>
          <p:cNvPr id="12" name="Imagen 11">
            <a:extLst>
              <a:ext uri="{FF2B5EF4-FFF2-40B4-BE49-F238E27FC236}">
                <a16:creationId xmlns:a16="http://schemas.microsoft.com/office/drawing/2014/main" id="{C74DED38-A642-49D5-93A7-1090EE542286}"/>
              </a:ext>
            </a:extLst>
          </p:cNvPr>
          <p:cNvPicPr>
            <a:picLocks noChangeAspect="1"/>
          </p:cNvPicPr>
          <p:nvPr/>
        </p:nvPicPr>
        <p:blipFill>
          <a:blip r:embed="rId3"/>
          <a:stretch>
            <a:fillRect/>
          </a:stretch>
        </p:blipFill>
        <p:spPr>
          <a:xfrm>
            <a:off x="4977573" y="1990090"/>
            <a:ext cx="3101174" cy="2468136"/>
          </a:xfrm>
          <a:prstGeom prst="rect">
            <a:avLst/>
          </a:prstGeom>
        </p:spPr>
      </p:pic>
    </p:spTree>
    <p:extLst>
      <p:ext uri="{BB962C8B-B14F-4D97-AF65-F5344CB8AC3E}">
        <p14:creationId xmlns:p14="http://schemas.microsoft.com/office/powerpoint/2010/main" val="408351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294505" y="1111837"/>
            <a:ext cx="7598042" cy="2569946"/>
          </a:xfrm>
        </p:spPr>
        <p:txBody>
          <a:bodyPr/>
          <a:lstStyle/>
          <a:p>
            <a:r>
              <a:rPr lang="en-US" sz="4400" dirty="0" err="1"/>
              <a:t>Elementos</a:t>
            </a:r>
            <a:r>
              <a:rPr lang="en-US" sz="4400" dirty="0"/>
              <a:t> de un </a:t>
            </a:r>
            <a:r>
              <a:rPr lang="en-US" sz="4400" dirty="0" err="1"/>
              <a:t>circuito</a:t>
            </a:r>
            <a:r>
              <a:rPr lang="en-US" sz="4400" dirty="0"/>
              <a:t>:</a:t>
            </a:r>
            <a:br>
              <a:rPr lang="en-US" sz="4400" dirty="0"/>
            </a:br>
            <a:r>
              <a:rPr lang="en-US" sz="4400" dirty="0"/>
              <a:t>	</a:t>
            </a:r>
            <a:r>
              <a:rPr lang="en-US" sz="4400" dirty="0" err="1"/>
              <a:t>Condensadores</a:t>
            </a:r>
            <a:br>
              <a:rPr lang="en-US" sz="4000" dirty="0"/>
            </a:br>
            <a:r>
              <a:rPr lang="en-US" sz="4000" dirty="0"/>
              <a:t> </a:t>
            </a:r>
            <a:endParaRPr lang="en-US" sz="4400" dirty="0"/>
          </a:p>
        </p:txBody>
      </p:sp>
    </p:spTree>
    <p:extLst>
      <p:ext uri="{BB962C8B-B14F-4D97-AF65-F5344CB8AC3E}">
        <p14:creationId xmlns:p14="http://schemas.microsoft.com/office/powerpoint/2010/main" val="242429108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p:txBody>
          <a:bodyPr/>
          <a:lstStyle/>
          <a:p>
            <a:r>
              <a:rPr lang="es-ES" dirty="0"/>
              <a:t>Condensadores</a:t>
            </a:r>
          </a:p>
        </p:txBody>
      </p:sp>
      <p:sp>
        <p:nvSpPr>
          <p:cNvPr id="4" name="Marcador de texto 3">
            <a:extLst>
              <a:ext uri="{FF2B5EF4-FFF2-40B4-BE49-F238E27FC236}">
                <a16:creationId xmlns:a16="http://schemas.microsoft.com/office/drawing/2014/main" id="{011A5959-1CA5-4DAA-AECE-BC29A69CCCC9}"/>
              </a:ext>
            </a:extLst>
          </p:cNvPr>
          <p:cNvSpPr>
            <a:spLocks noGrp="1"/>
          </p:cNvSpPr>
          <p:nvPr>
            <p:ph type="body" sz="quarter" idx="10"/>
          </p:nvPr>
        </p:nvSpPr>
        <p:spPr>
          <a:xfrm>
            <a:off x="437766" y="949400"/>
            <a:ext cx="8345488" cy="1598613"/>
          </a:xfrm>
        </p:spPr>
        <p:txBody>
          <a:bodyPr/>
          <a:lstStyle/>
          <a:p>
            <a:pPr algn="just"/>
            <a:r>
              <a:rPr lang="es-ES" sz="1400" dirty="0"/>
              <a:t>Se trata de un componente que tiene la capacidad de almacenar cargas eléctricas y suministrarlas en el momento apropiado durante un espacio de tiempo muy corto. Un condensador es un pequeño acumulador o batería.</a:t>
            </a:r>
          </a:p>
          <a:p>
            <a:pPr algn="just"/>
            <a:r>
              <a:rPr lang="es-ES" sz="1400" dirty="0"/>
              <a:t>Su empleo en circuitos eléctricos y electrónicos es muy variado, por ejemplo: filtrado de corriente, circuitos osciladores, temporizadores, sintonizadores de emisoras, encendidos electrónicos, evitar el paso de la corriente continua de un circuito a otro.</a:t>
            </a:r>
          </a:p>
          <a:p>
            <a:pPr algn="just"/>
            <a:r>
              <a:rPr lang="es-ES" sz="1400" dirty="0"/>
              <a:t>Consta de dos placas metálicas (armaduras) enfrentadas y separadas por un aislante </a:t>
            </a:r>
            <a:r>
              <a:rPr lang="es-ES" sz="1400" dirty="0" err="1"/>
              <a:t>polarizable</a:t>
            </a:r>
            <a:r>
              <a:rPr lang="es-ES" sz="1400" dirty="0"/>
              <a:t> (dieléctrico), como aire, papel, cerámica, mica, plásticos, etc. Estas placas se van llenando de cargas positivas y negativas respectivamente, hasta alcanzar el mismo potencial de la fuente. Si la tensión de la fuente baja, el condensador cede sus cargas hasta igualar la tensión.</a:t>
            </a:r>
          </a:p>
        </p:txBody>
      </p:sp>
      <p:pic>
        <p:nvPicPr>
          <p:cNvPr id="11" name="Imagen 10">
            <a:extLst>
              <a:ext uri="{FF2B5EF4-FFF2-40B4-BE49-F238E27FC236}">
                <a16:creationId xmlns:a16="http://schemas.microsoft.com/office/drawing/2014/main" id="{F3F7B4AD-DF17-4A09-8651-0A5444CFABB9}"/>
              </a:ext>
            </a:extLst>
          </p:cNvPr>
          <p:cNvPicPr>
            <a:picLocks noChangeAspect="1"/>
          </p:cNvPicPr>
          <p:nvPr/>
        </p:nvPicPr>
        <p:blipFill>
          <a:blip r:embed="rId2"/>
          <a:stretch>
            <a:fillRect/>
          </a:stretch>
        </p:blipFill>
        <p:spPr>
          <a:xfrm>
            <a:off x="6793143" y="3394793"/>
            <a:ext cx="1314219" cy="1314219"/>
          </a:xfrm>
          <a:prstGeom prst="rect">
            <a:avLst/>
          </a:prstGeom>
        </p:spPr>
      </p:pic>
      <p:pic>
        <p:nvPicPr>
          <p:cNvPr id="12" name="Imagen 11">
            <a:extLst>
              <a:ext uri="{FF2B5EF4-FFF2-40B4-BE49-F238E27FC236}">
                <a16:creationId xmlns:a16="http://schemas.microsoft.com/office/drawing/2014/main" id="{F0B0CA0B-E941-4FD0-8130-10430315437B}"/>
              </a:ext>
            </a:extLst>
          </p:cNvPr>
          <p:cNvPicPr>
            <a:picLocks noChangeAspect="1"/>
          </p:cNvPicPr>
          <p:nvPr/>
        </p:nvPicPr>
        <p:blipFill>
          <a:blip r:embed="rId3"/>
          <a:stretch>
            <a:fillRect/>
          </a:stretch>
        </p:blipFill>
        <p:spPr>
          <a:xfrm>
            <a:off x="3941763" y="3531958"/>
            <a:ext cx="2052637" cy="1324282"/>
          </a:xfrm>
          <a:prstGeom prst="rect">
            <a:avLst/>
          </a:prstGeom>
        </p:spPr>
      </p:pic>
      <p:pic>
        <p:nvPicPr>
          <p:cNvPr id="14" name="Imagen 13">
            <a:extLst>
              <a:ext uri="{FF2B5EF4-FFF2-40B4-BE49-F238E27FC236}">
                <a16:creationId xmlns:a16="http://schemas.microsoft.com/office/drawing/2014/main" id="{A84D96F1-1D6D-4365-AA70-0929975D16B1}"/>
              </a:ext>
            </a:extLst>
          </p:cNvPr>
          <p:cNvPicPr>
            <a:picLocks noChangeAspect="1"/>
          </p:cNvPicPr>
          <p:nvPr/>
        </p:nvPicPr>
        <p:blipFill>
          <a:blip r:embed="rId4"/>
          <a:stretch>
            <a:fillRect/>
          </a:stretch>
        </p:blipFill>
        <p:spPr>
          <a:xfrm>
            <a:off x="1056335" y="3394792"/>
            <a:ext cx="2086685" cy="1598613"/>
          </a:xfrm>
          <a:prstGeom prst="rect">
            <a:avLst/>
          </a:prstGeom>
        </p:spPr>
      </p:pic>
    </p:spTree>
    <p:extLst>
      <p:ext uri="{BB962C8B-B14F-4D97-AF65-F5344CB8AC3E}">
        <p14:creationId xmlns:p14="http://schemas.microsoft.com/office/powerpoint/2010/main" val="237947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p:txBody>
          <a:bodyPr/>
          <a:lstStyle/>
          <a:p>
            <a:r>
              <a:rPr lang="es-ES" dirty="0"/>
              <a:t>Capacidad del condensador y ecuación</a:t>
            </a:r>
          </a:p>
        </p:txBody>
      </p:sp>
      <p:sp>
        <p:nvSpPr>
          <p:cNvPr id="4" name="Marcador de texto 3">
            <a:extLst>
              <a:ext uri="{FF2B5EF4-FFF2-40B4-BE49-F238E27FC236}">
                <a16:creationId xmlns:a16="http://schemas.microsoft.com/office/drawing/2014/main" id="{011A5959-1CA5-4DAA-AECE-BC29A69CCCC9}"/>
              </a:ext>
            </a:extLst>
          </p:cNvPr>
          <p:cNvSpPr>
            <a:spLocks noGrp="1"/>
          </p:cNvSpPr>
          <p:nvPr>
            <p:ph type="body" sz="quarter" idx="10"/>
          </p:nvPr>
        </p:nvSpPr>
        <p:spPr>
          <a:xfrm>
            <a:off x="437766" y="949400"/>
            <a:ext cx="8345488" cy="1598613"/>
          </a:xfrm>
        </p:spPr>
        <p:txBody>
          <a:bodyPr/>
          <a:lstStyle/>
          <a:p>
            <a:pPr algn="l"/>
            <a:r>
              <a:rPr lang="es-ES" sz="1200" b="0" i="0" u="none" strike="noStrike" baseline="0" dirty="0">
                <a:latin typeface="ArialMT"/>
              </a:rPr>
              <a:t>La capacidad del condensador es la propiedad de almacenar cargas eléctricas al estar sometido a una tensión. </a:t>
            </a:r>
          </a:p>
          <a:p>
            <a:pPr algn="l"/>
            <a:r>
              <a:rPr lang="es-ES" sz="1200" b="0" i="0" u="none" strike="noStrike" baseline="0" dirty="0">
                <a:latin typeface="ArialMT"/>
              </a:rPr>
              <a:t>Se trata de la relación existente entre la carga que es capaz de acumular el condensador y la tensión entre sus bornes:</a:t>
            </a:r>
          </a:p>
          <a:p>
            <a:pPr algn="l"/>
            <a:endParaRPr lang="es-ES" sz="1200" dirty="0">
              <a:latin typeface="ArialMT"/>
            </a:endParaRPr>
          </a:p>
          <a:p>
            <a:pPr algn="l"/>
            <a:endParaRPr lang="es-ES" sz="1200" b="0" i="0" u="none" strike="noStrike" baseline="0" dirty="0">
              <a:latin typeface="ArialMT"/>
            </a:endParaRPr>
          </a:p>
          <a:p>
            <a:pPr lvl="1"/>
            <a:r>
              <a:rPr lang="es-ES" sz="1100" b="1" i="0" u="none" strike="noStrike" baseline="0" dirty="0">
                <a:latin typeface="Arial-BoldMT"/>
              </a:rPr>
              <a:t>C </a:t>
            </a:r>
            <a:r>
              <a:rPr lang="es-ES" sz="1100" b="0" i="0" u="none" strike="noStrike" baseline="0" dirty="0">
                <a:latin typeface="ArialMT"/>
              </a:rPr>
              <a:t>= Capacidad.</a:t>
            </a:r>
          </a:p>
          <a:p>
            <a:pPr lvl="1"/>
            <a:r>
              <a:rPr lang="es-ES" sz="1100" b="1" i="0" u="none" strike="noStrike" baseline="0" dirty="0">
                <a:latin typeface="Arial-BoldMT"/>
              </a:rPr>
              <a:t>Q </a:t>
            </a:r>
            <a:r>
              <a:rPr lang="es-ES" sz="1100" b="0" i="0" u="none" strike="noStrike" baseline="0" dirty="0">
                <a:latin typeface="ArialMT"/>
              </a:rPr>
              <a:t>= Carga almacenada en culombios.</a:t>
            </a:r>
          </a:p>
          <a:p>
            <a:pPr lvl="1"/>
            <a:r>
              <a:rPr lang="es-ES" sz="1100" b="1" i="0" u="none" strike="noStrike" baseline="0" dirty="0">
                <a:latin typeface="Arial-BoldMT"/>
              </a:rPr>
              <a:t>V </a:t>
            </a:r>
            <a:r>
              <a:rPr lang="es-ES" sz="1100" b="0" i="0" u="none" strike="noStrike" baseline="0" dirty="0">
                <a:latin typeface="ArialMT"/>
              </a:rPr>
              <a:t>= Diferencia de potencial en voltios.</a:t>
            </a:r>
          </a:p>
          <a:p>
            <a:pPr algn="l"/>
            <a:r>
              <a:rPr lang="es-ES" sz="1200" b="0" i="0" u="none" strike="noStrike" baseline="0" dirty="0">
                <a:latin typeface="ArialMT"/>
              </a:rPr>
              <a:t>La unidad de capacidad es el faradio, pero como esta unidad es muy grande para las capacidades normales de los condensadores, se emplean los submúltiplos del faradio.</a:t>
            </a:r>
          </a:p>
          <a:p>
            <a:pPr lvl="1"/>
            <a:r>
              <a:rPr lang="es-ES" sz="1100" b="0" i="0" u="none" strike="noStrike" baseline="0" dirty="0">
                <a:latin typeface="ArialMT"/>
              </a:rPr>
              <a:t>Microfaradio </a:t>
            </a:r>
            <a:r>
              <a:rPr lang="es-ES" sz="1100" dirty="0" err="1">
                <a:latin typeface="SymbolMT"/>
                <a:cs typeface="Calibri" panose="020F0502020204030204" pitchFamily="34" charset="0"/>
              </a:rPr>
              <a:t>μ</a:t>
            </a:r>
            <a:r>
              <a:rPr lang="es-ES" sz="1100" b="0" i="0" u="none" strike="noStrike" baseline="0" dirty="0" err="1">
                <a:latin typeface="ArialMT"/>
              </a:rPr>
              <a:t>F</a:t>
            </a:r>
            <a:r>
              <a:rPr lang="es-ES" sz="1100" b="0" i="0" u="none" strike="noStrike" baseline="0" dirty="0">
                <a:latin typeface="ArialMT"/>
              </a:rPr>
              <a:t> = 0,000 001 F</a:t>
            </a:r>
          </a:p>
          <a:p>
            <a:pPr lvl="1"/>
            <a:r>
              <a:rPr lang="es-ES" sz="1100" b="0" i="0" u="none" strike="noStrike" baseline="0" dirty="0" err="1">
                <a:latin typeface="ArialMT"/>
              </a:rPr>
              <a:t>Nanofaradio</a:t>
            </a:r>
            <a:r>
              <a:rPr lang="es-ES" sz="1100" b="0" i="0" u="none" strike="noStrike" baseline="0" dirty="0">
                <a:latin typeface="ArialMT"/>
              </a:rPr>
              <a:t> </a:t>
            </a:r>
            <a:r>
              <a:rPr lang="es-ES" sz="1100" b="0" i="0" u="none" strike="noStrike" baseline="0" dirty="0" err="1">
                <a:latin typeface="ArialMT"/>
              </a:rPr>
              <a:t>nF</a:t>
            </a:r>
            <a:r>
              <a:rPr lang="es-ES" sz="1100" b="0" i="0" u="none" strike="noStrike" baseline="0" dirty="0">
                <a:latin typeface="ArialMT"/>
              </a:rPr>
              <a:t> = 0,001 </a:t>
            </a:r>
            <a:r>
              <a:rPr lang="el-GR" sz="1100" b="0" i="0" u="none" strike="noStrike" baseline="0" dirty="0">
                <a:latin typeface="ArialMT"/>
              </a:rPr>
              <a:t>μ</a:t>
            </a:r>
            <a:r>
              <a:rPr lang="es-ES" sz="1100" b="0" i="0" u="none" strike="noStrike" baseline="0" dirty="0">
                <a:latin typeface="ArialMT"/>
              </a:rPr>
              <a:t>F</a:t>
            </a:r>
          </a:p>
          <a:p>
            <a:pPr lvl="1"/>
            <a:r>
              <a:rPr lang="es-ES" sz="1100" b="0" i="0" u="none" strike="noStrike" baseline="0" dirty="0">
                <a:latin typeface="ArialMT"/>
              </a:rPr>
              <a:t>Picofaradio </a:t>
            </a:r>
            <a:r>
              <a:rPr lang="es-ES" sz="1100" b="0" i="0" u="none" strike="noStrike" baseline="0" dirty="0" err="1">
                <a:latin typeface="ArialMT"/>
              </a:rPr>
              <a:t>pF</a:t>
            </a:r>
            <a:r>
              <a:rPr lang="es-ES" sz="1100" b="0" i="0" u="none" strike="noStrike" baseline="0" dirty="0">
                <a:latin typeface="ArialMT"/>
              </a:rPr>
              <a:t> = 0,001 </a:t>
            </a:r>
            <a:r>
              <a:rPr lang="es-ES" sz="1100" b="0" i="0" u="none" strike="noStrike" baseline="0" dirty="0" err="1">
                <a:latin typeface="ArialMT"/>
              </a:rPr>
              <a:t>Nf</a:t>
            </a:r>
            <a:endParaRPr lang="es-ES" sz="1100" b="0" i="0" u="none" strike="noStrike" baseline="0" dirty="0">
              <a:latin typeface="ArialMT"/>
            </a:endParaRPr>
          </a:p>
          <a:p>
            <a:r>
              <a:rPr lang="es-ES" sz="1200" b="0" i="0" u="none" strike="noStrike" baseline="0" dirty="0">
                <a:latin typeface="ArialMT"/>
              </a:rPr>
              <a:t>Ecuación del condensador (si v(t)=constante, circuito abierto):</a:t>
            </a:r>
          </a:p>
          <a:p>
            <a:pPr algn="l"/>
            <a:endParaRPr lang="es-ES" sz="1050" dirty="0"/>
          </a:p>
        </p:txBody>
      </p:sp>
      <p:pic>
        <p:nvPicPr>
          <p:cNvPr id="5" name="Imagen 4">
            <a:extLst>
              <a:ext uri="{FF2B5EF4-FFF2-40B4-BE49-F238E27FC236}">
                <a16:creationId xmlns:a16="http://schemas.microsoft.com/office/drawing/2014/main" id="{D7779823-90C6-4DE7-844E-4AFCD7538BCB}"/>
              </a:ext>
            </a:extLst>
          </p:cNvPr>
          <p:cNvPicPr>
            <a:picLocks noChangeAspect="1"/>
          </p:cNvPicPr>
          <p:nvPr/>
        </p:nvPicPr>
        <p:blipFill>
          <a:blip r:embed="rId2"/>
          <a:stretch>
            <a:fillRect/>
          </a:stretch>
        </p:blipFill>
        <p:spPr>
          <a:xfrm>
            <a:off x="628375" y="1470469"/>
            <a:ext cx="1750741" cy="680224"/>
          </a:xfrm>
          <a:prstGeom prst="rect">
            <a:avLst/>
          </a:prstGeom>
        </p:spPr>
      </p:pic>
      <p:pic>
        <p:nvPicPr>
          <p:cNvPr id="6" name="Imagen 5">
            <a:extLst>
              <a:ext uri="{FF2B5EF4-FFF2-40B4-BE49-F238E27FC236}">
                <a16:creationId xmlns:a16="http://schemas.microsoft.com/office/drawing/2014/main" id="{DFA0964A-529A-4382-844E-F4E805F3E4B7}"/>
              </a:ext>
            </a:extLst>
          </p:cNvPr>
          <p:cNvPicPr>
            <a:picLocks noChangeAspect="1"/>
          </p:cNvPicPr>
          <p:nvPr/>
        </p:nvPicPr>
        <p:blipFill>
          <a:blip r:embed="rId3"/>
          <a:stretch>
            <a:fillRect/>
          </a:stretch>
        </p:blipFill>
        <p:spPr>
          <a:xfrm>
            <a:off x="3594098" y="1577723"/>
            <a:ext cx="4510087" cy="1145939"/>
          </a:xfrm>
          <a:prstGeom prst="rect">
            <a:avLst/>
          </a:prstGeom>
        </p:spPr>
      </p:pic>
      <p:pic>
        <p:nvPicPr>
          <p:cNvPr id="7" name="Imagen 6">
            <a:extLst>
              <a:ext uri="{FF2B5EF4-FFF2-40B4-BE49-F238E27FC236}">
                <a16:creationId xmlns:a16="http://schemas.microsoft.com/office/drawing/2014/main" id="{5B78853C-C4EA-4D82-BDDF-1626CD07BC2E}"/>
              </a:ext>
            </a:extLst>
          </p:cNvPr>
          <p:cNvPicPr>
            <a:picLocks noChangeAspect="1"/>
          </p:cNvPicPr>
          <p:nvPr/>
        </p:nvPicPr>
        <p:blipFill>
          <a:blip r:embed="rId4"/>
          <a:stretch>
            <a:fillRect/>
          </a:stretch>
        </p:blipFill>
        <p:spPr>
          <a:xfrm>
            <a:off x="4958128" y="3894062"/>
            <a:ext cx="1495425" cy="600075"/>
          </a:xfrm>
          <a:prstGeom prst="rect">
            <a:avLst/>
          </a:prstGeom>
        </p:spPr>
      </p:pic>
    </p:spTree>
    <p:extLst>
      <p:ext uri="{BB962C8B-B14F-4D97-AF65-F5344CB8AC3E}">
        <p14:creationId xmlns:p14="http://schemas.microsoft.com/office/powerpoint/2010/main" val="37109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a:xfrm>
            <a:off x="240916" y="-5797"/>
            <a:ext cx="8345488" cy="731837"/>
          </a:xfrm>
        </p:spPr>
        <p:txBody>
          <a:bodyPr/>
          <a:lstStyle/>
          <a:p>
            <a:r>
              <a:rPr lang="es-ES" dirty="0"/>
              <a:t>Ecuaciones en Condensadores</a:t>
            </a:r>
          </a:p>
        </p:txBody>
      </p:sp>
      <p:pic>
        <p:nvPicPr>
          <p:cNvPr id="6" name="Imagen 5">
            <a:extLst>
              <a:ext uri="{FF2B5EF4-FFF2-40B4-BE49-F238E27FC236}">
                <a16:creationId xmlns:a16="http://schemas.microsoft.com/office/drawing/2014/main" id="{DFA0964A-529A-4382-844E-F4E805F3E4B7}"/>
              </a:ext>
            </a:extLst>
          </p:cNvPr>
          <p:cNvPicPr>
            <a:picLocks noChangeAspect="1"/>
          </p:cNvPicPr>
          <p:nvPr/>
        </p:nvPicPr>
        <p:blipFill>
          <a:blip r:embed="rId2"/>
          <a:stretch>
            <a:fillRect/>
          </a:stretch>
        </p:blipFill>
        <p:spPr>
          <a:xfrm>
            <a:off x="527050" y="1030405"/>
            <a:ext cx="4510087" cy="1145939"/>
          </a:xfrm>
          <a:prstGeom prst="rect">
            <a:avLst/>
          </a:prstGeom>
        </p:spPr>
      </p:pic>
      <p:pic>
        <p:nvPicPr>
          <p:cNvPr id="7" name="Imagen 6">
            <a:extLst>
              <a:ext uri="{FF2B5EF4-FFF2-40B4-BE49-F238E27FC236}">
                <a16:creationId xmlns:a16="http://schemas.microsoft.com/office/drawing/2014/main" id="{5B78853C-C4EA-4D82-BDDF-1626CD07BC2E}"/>
              </a:ext>
            </a:extLst>
          </p:cNvPr>
          <p:cNvPicPr>
            <a:picLocks noChangeAspect="1"/>
          </p:cNvPicPr>
          <p:nvPr/>
        </p:nvPicPr>
        <p:blipFill>
          <a:blip r:embed="rId3"/>
          <a:stretch>
            <a:fillRect/>
          </a:stretch>
        </p:blipFill>
        <p:spPr>
          <a:xfrm>
            <a:off x="5969000" y="1034732"/>
            <a:ext cx="1495425" cy="600075"/>
          </a:xfrm>
          <a:prstGeom prst="rect">
            <a:avLst/>
          </a:prstGeom>
        </p:spPr>
      </p:pic>
      <p:pic>
        <p:nvPicPr>
          <p:cNvPr id="8" name="Imagen 7">
            <a:extLst>
              <a:ext uri="{FF2B5EF4-FFF2-40B4-BE49-F238E27FC236}">
                <a16:creationId xmlns:a16="http://schemas.microsoft.com/office/drawing/2014/main" id="{5BD51F49-AFAC-420B-AF73-A65138936AB1}"/>
              </a:ext>
            </a:extLst>
          </p:cNvPr>
          <p:cNvPicPr>
            <a:picLocks noChangeAspect="1"/>
          </p:cNvPicPr>
          <p:nvPr/>
        </p:nvPicPr>
        <p:blipFill>
          <a:blip r:embed="rId4"/>
          <a:stretch>
            <a:fillRect/>
          </a:stretch>
        </p:blipFill>
        <p:spPr>
          <a:xfrm>
            <a:off x="457200" y="2307390"/>
            <a:ext cx="3543300" cy="695325"/>
          </a:xfrm>
          <a:prstGeom prst="rect">
            <a:avLst/>
          </a:prstGeom>
        </p:spPr>
      </p:pic>
      <p:pic>
        <p:nvPicPr>
          <p:cNvPr id="2" name="Imagen 1">
            <a:extLst>
              <a:ext uri="{FF2B5EF4-FFF2-40B4-BE49-F238E27FC236}">
                <a16:creationId xmlns:a16="http://schemas.microsoft.com/office/drawing/2014/main" id="{E9A7D517-8B6D-401C-837C-374A3C80A902}"/>
              </a:ext>
            </a:extLst>
          </p:cNvPr>
          <p:cNvPicPr>
            <a:picLocks noChangeAspect="1"/>
          </p:cNvPicPr>
          <p:nvPr/>
        </p:nvPicPr>
        <p:blipFill>
          <a:blip r:embed="rId5"/>
          <a:stretch>
            <a:fillRect/>
          </a:stretch>
        </p:blipFill>
        <p:spPr>
          <a:xfrm>
            <a:off x="457200" y="3193848"/>
            <a:ext cx="2400300" cy="666750"/>
          </a:xfrm>
          <a:prstGeom prst="rect">
            <a:avLst/>
          </a:prstGeom>
        </p:spPr>
      </p:pic>
      <p:pic>
        <p:nvPicPr>
          <p:cNvPr id="9" name="Imagen 8">
            <a:extLst>
              <a:ext uri="{FF2B5EF4-FFF2-40B4-BE49-F238E27FC236}">
                <a16:creationId xmlns:a16="http://schemas.microsoft.com/office/drawing/2014/main" id="{9300330E-CFBB-4FA4-822C-C26519B5D447}"/>
              </a:ext>
            </a:extLst>
          </p:cNvPr>
          <p:cNvPicPr>
            <a:picLocks noChangeAspect="1"/>
          </p:cNvPicPr>
          <p:nvPr/>
        </p:nvPicPr>
        <p:blipFill>
          <a:blip r:embed="rId6"/>
          <a:stretch>
            <a:fillRect/>
          </a:stretch>
        </p:blipFill>
        <p:spPr>
          <a:xfrm>
            <a:off x="452437" y="3894653"/>
            <a:ext cx="2314575" cy="647700"/>
          </a:xfrm>
          <a:prstGeom prst="rect">
            <a:avLst/>
          </a:prstGeom>
        </p:spPr>
      </p:pic>
      <p:pic>
        <p:nvPicPr>
          <p:cNvPr id="10" name="Imagen 9">
            <a:extLst>
              <a:ext uri="{FF2B5EF4-FFF2-40B4-BE49-F238E27FC236}">
                <a16:creationId xmlns:a16="http://schemas.microsoft.com/office/drawing/2014/main" id="{00D4F7B0-5A4A-4106-BA33-1D00B4FCB250}"/>
              </a:ext>
            </a:extLst>
          </p:cNvPr>
          <p:cNvPicPr>
            <a:picLocks noChangeAspect="1"/>
          </p:cNvPicPr>
          <p:nvPr/>
        </p:nvPicPr>
        <p:blipFill>
          <a:blip r:embed="rId7"/>
          <a:stretch>
            <a:fillRect/>
          </a:stretch>
        </p:blipFill>
        <p:spPr>
          <a:xfrm>
            <a:off x="5176837" y="3342203"/>
            <a:ext cx="3286125" cy="552450"/>
          </a:xfrm>
          <a:prstGeom prst="rect">
            <a:avLst/>
          </a:prstGeom>
        </p:spPr>
      </p:pic>
    </p:spTree>
    <p:extLst>
      <p:ext uri="{BB962C8B-B14F-4D97-AF65-F5344CB8AC3E}">
        <p14:creationId xmlns:p14="http://schemas.microsoft.com/office/powerpoint/2010/main" val="180334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a:xfrm>
            <a:off x="403151" y="58566"/>
            <a:ext cx="8345488" cy="731837"/>
          </a:xfrm>
        </p:spPr>
        <p:txBody>
          <a:bodyPr/>
          <a:lstStyle/>
          <a:p>
            <a:r>
              <a:rPr lang="es-ES" sz="2800" dirty="0"/>
              <a:t>Circuito RC: Carga y descarga de un condensador</a:t>
            </a:r>
          </a:p>
        </p:txBody>
      </p:sp>
      <p:sp>
        <p:nvSpPr>
          <p:cNvPr id="4" name="Marcador de texto 3">
            <a:extLst>
              <a:ext uri="{FF2B5EF4-FFF2-40B4-BE49-F238E27FC236}">
                <a16:creationId xmlns:a16="http://schemas.microsoft.com/office/drawing/2014/main" id="{011A5959-1CA5-4DAA-AECE-BC29A69CCCC9}"/>
              </a:ext>
            </a:extLst>
          </p:cNvPr>
          <p:cNvSpPr>
            <a:spLocks noGrp="1"/>
          </p:cNvSpPr>
          <p:nvPr>
            <p:ph type="body" sz="quarter" idx="10"/>
          </p:nvPr>
        </p:nvSpPr>
        <p:spPr>
          <a:xfrm>
            <a:off x="395216" y="606745"/>
            <a:ext cx="8345488" cy="1598613"/>
          </a:xfrm>
        </p:spPr>
        <p:txBody>
          <a:bodyPr/>
          <a:lstStyle/>
          <a:p>
            <a:pPr algn="just"/>
            <a:r>
              <a:rPr lang="es-ES" sz="1050" dirty="0">
                <a:latin typeface="ArialMT"/>
              </a:rPr>
              <a:t>Hay que tener en cuenta que los condensadores no los debemos colocar cerca de ninguna fuente de calor, humedad, ni aplicarle un exceso tensión entre sus bornes.</a:t>
            </a:r>
          </a:p>
          <a:p>
            <a:pPr algn="just"/>
            <a:r>
              <a:rPr lang="es-ES" sz="1050" dirty="0">
                <a:latin typeface="ArialMT"/>
              </a:rPr>
              <a:t>Para detallar el proceso de carga y descarga del condensador, nos apoyaremos en el circuito de la siguiente figura:</a:t>
            </a:r>
          </a:p>
          <a:p>
            <a:pPr algn="just"/>
            <a:r>
              <a:rPr lang="es-ES" sz="1050" dirty="0">
                <a:latin typeface="ArialMT"/>
              </a:rPr>
              <a:t>Disponemos de una fuente de tensión, en este caso una batería, un condensador y una resistencia, que llamaremos de carga. Todo ello conectado convenientemente con un conmutador, forman dos circuitos: (1), que será el circuito de carga y (2) que será el circuito de descarga.</a:t>
            </a:r>
          </a:p>
          <a:p>
            <a:pPr algn="just"/>
            <a:endParaRPr lang="es-ES" sz="900" dirty="0"/>
          </a:p>
        </p:txBody>
      </p:sp>
      <p:sp>
        <p:nvSpPr>
          <p:cNvPr id="8" name="CuadroTexto 7">
            <a:extLst>
              <a:ext uri="{FF2B5EF4-FFF2-40B4-BE49-F238E27FC236}">
                <a16:creationId xmlns:a16="http://schemas.microsoft.com/office/drawing/2014/main" id="{B7DF516E-C6EE-4842-BA1B-E4840E4C2AE3}"/>
              </a:ext>
            </a:extLst>
          </p:cNvPr>
          <p:cNvSpPr txBox="1"/>
          <p:nvPr/>
        </p:nvSpPr>
        <p:spPr>
          <a:xfrm>
            <a:off x="3157872" y="1873406"/>
            <a:ext cx="5590767" cy="2013243"/>
          </a:xfrm>
          <a:prstGeom prst="rect">
            <a:avLst/>
          </a:prstGeom>
        </p:spPr>
        <p:txBody>
          <a:bodyPr/>
          <a:lstStyle>
            <a:lvl1pPr marL="0" indent="0" defTabSz="684213" eaLnBrk="1" hangingPunct="1">
              <a:lnSpc>
                <a:spcPct val="95000"/>
              </a:lnSpc>
              <a:spcBef>
                <a:spcPts val="1075"/>
              </a:spcBef>
              <a:buClr>
                <a:schemeClr val="tx2"/>
              </a:buClr>
              <a:buSzPct val="90000"/>
              <a:buFont typeface="Arial" charset="0"/>
              <a:buNone/>
              <a:defRPr lang="en-US" sz="1050">
                <a:latin typeface="ArialM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pPr algn="just"/>
            <a:r>
              <a:rPr lang="es-ES" b="1" dirty="0"/>
              <a:t>Carga: </a:t>
            </a:r>
            <a:r>
              <a:rPr lang="es-ES" dirty="0"/>
              <a:t>con el conmutador en la posición (1), llega la corriente a través de la resistencia, en el primer instante, la intensidad alcanza su valor máximo, y a medida que se va cargando el condensador, va aumentando la tensión. Cuando se alcanza el valor de la tensión de la batería (</a:t>
            </a:r>
            <a:r>
              <a:rPr lang="es-ES" dirty="0" err="1"/>
              <a:t>Vcc</a:t>
            </a:r>
            <a:r>
              <a:rPr lang="es-ES" dirty="0"/>
              <a:t>) deja de circular corriente. Se considera cargado, cuando ha transcurrido un tiempo (t), que viene determinado por la siguiente fórmula: t=5RC</a:t>
            </a:r>
          </a:p>
          <a:p>
            <a:pPr algn="just"/>
            <a:r>
              <a:rPr lang="es-ES" sz="1050" b="1" dirty="0"/>
              <a:t>Descarga: </a:t>
            </a:r>
            <a:r>
              <a:rPr lang="es-ES" sz="1050" dirty="0"/>
              <a:t>Una vez cargado el condensador, si pasamos el conmutador a la posición (2). El condensador se descargará a través de la resistencia. En el instante inicial, comenzará el paso de corriente, circulando en sentido contrario al de la carga. La tensión irá disminuyendo hasta hacerse nula y, por tanto, también se hará nula la intensidad.</a:t>
            </a:r>
          </a:p>
          <a:p>
            <a:pPr algn="just"/>
            <a:endParaRPr lang="es-ES" dirty="0"/>
          </a:p>
        </p:txBody>
      </p:sp>
      <p:pic>
        <p:nvPicPr>
          <p:cNvPr id="5" name="Imagen 4">
            <a:extLst>
              <a:ext uri="{FF2B5EF4-FFF2-40B4-BE49-F238E27FC236}">
                <a16:creationId xmlns:a16="http://schemas.microsoft.com/office/drawing/2014/main" id="{3E190AD2-6FA7-43C7-9F20-5ED1BCBC5F25}"/>
              </a:ext>
            </a:extLst>
          </p:cNvPr>
          <p:cNvPicPr>
            <a:picLocks noChangeAspect="1"/>
          </p:cNvPicPr>
          <p:nvPr/>
        </p:nvPicPr>
        <p:blipFill>
          <a:blip r:embed="rId2"/>
          <a:stretch>
            <a:fillRect/>
          </a:stretch>
        </p:blipFill>
        <p:spPr>
          <a:xfrm>
            <a:off x="323217" y="1865723"/>
            <a:ext cx="2518454" cy="1279135"/>
          </a:xfrm>
          <a:prstGeom prst="rect">
            <a:avLst/>
          </a:prstGeom>
        </p:spPr>
      </p:pic>
      <p:sp>
        <p:nvSpPr>
          <p:cNvPr id="10" name="CuadroTexto 9">
            <a:extLst>
              <a:ext uri="{FF2B5EF4-FFF2-40B4-BE49-F238E27FC236}">
                <a16:creationId xmlns:a16="http://schemas.microsoft.com/office/drawing/2014/main" id="{ECC9F0B1-3833-4A02-9E0A-9834850970B1}"/>
              </a:ext>
            </a:extLst>
          </p:cNvPr>
          <p:cNvSpPr txBox="1"/>
          <p:nvPr/>
        </p:nvSpPr>
        <p:spPr>
          <a:xfrm>
            <a:off x="1232215" y="1742601"/>
            <a:ext cx="279400" cy="261610"/>
          </a:xfrm>
          <a:prstGeom prst="rect">
            <a:avLst/>
          </a:prstGeom>
          <a:noFill/>
        </p:spPr>
        <p:txBody>
          <a:bodyPr wrap="square" rtlCol="0">
            <a:spAutoFit/>
          </a:bodyPr>
          <a:lstStyle/>
          <a:p>
            <a:r>
              <a:rPr lang="es-ES" sz="1050" dirty="0">
                <a:solidFill>
                  <a:srgbClr val="002060"/>
                </a:solidFill>
              </a:rPr>
              <a:t>1</a:t>
            </a:r>
          </a:p>
        </p:txBody>
      </p:sp>
      <p:sp>
        <p:nvSpPr>
          <p:cNvPr id="11" name="CuadroTexto 10">
            <a:extLst>
              <a:ext uri="{FF2B5EF4-FFF2-40B4-BE49-F238E27FC236}">
                <a16:creationId xmlns:a16="http://schemas.microsoft.com/office/drawing/2014/main" id="{6D8EE9AC-3F94-4293-97B7-B82015E92304}"/>
              </a:ext>
            </a:extLst>
          </p:cNvPr>
          <p:cNvSpPr txBox="1"/>
          <p:nvPr/>
        </p:nvSpPr>
        <p:spPr>
          <a:xfrm>
            <a:off x="1232215" y="2204030"/>
            <a:ext cx="279400" cy="261610"/>
          </a:xfrm>
          <a:prstGeom prst="rect">
            <a:avLst/>
          </a:prstGeom>
          <a:noFill/>
        </p:spPr>
        <p:txBody>
          <a:bodyPr wrap="square" rtlCol="0">
            <a:spAutoFit/>
          </a:bodyPr>
          <a:lstStyle/>
          <a:p>
            <a:r>
              <a:rPr lang="es-ES" sz="1050" dirty="0">
                <a:solidFill>
                  <a:srgbClr val="002060"/>
                </a:solidFill>
              </a:rPr>
              <a:t>2</a:t>
            </a:r>
          </a:p>
        </p:txBody>
      </p:sp>
      <p:pic>
        <p:nvPicPr>
          <p:cNvPr id="2" name="Imagen 1">
            <a:extLst>
              <a:ext uri="{FF2B5EF4-FFF2-40B4-BE49-F238E27FC236}">
                <a16:creationId xmlns:a16="http://schemas.microsoft.com/office/drawing/2014/main" id="{F8F67393-B0C1-45B4-B0AC-18DD904ABDA5}"/>
              </a:ext>
            </a:extLst>
          </p:cNvPr>
          <p:cNvPicPr>
            <a:picLocks noChangeAspect="1"/>
          </p:cNvPicPr>
          <p:nvPr/>
        </p:nvPicPr>
        <p:blipFill>
          <a:blip r:embed="rId3"/>
          <a:stretch>
            <a:fillRect/>
          </a:stretch>
        </p:blipFill>
        <p:spPr>
          <a:xfrm>
            <a:off x="759371" y="3554484"/>
            <a:ext cx="1493649" cy="597460"/>
          </a:xfrm>
          <a:prstGeom prst="rect">
            <a:avLst/>
          </a:prstGeom>
        </p:spPr>
      </p:pic>
    </p:spTree>
    <p:extLst>
      <p:ext uri="{BB962C8B-B14F-4D97-AF65-F5344CB8AC3E}">
        <p14:creationId xmlns:p14="http://schemas.microsoft.com/office/powerpoint/2010/main" val="41459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0B0C972-A802-4C9B-9D91-642445F95600}"/>
              </a:ext>
            </a:extLst>
          </p:cNvPr>
          <p:cNvSpPr>
            <a:spLocks noGrp="1"/>
          </p:cNvSpPr>
          <p:nvPr>
            <p:ph type="title"/>
          </p:nvPr>
        </p:nvSpPr>
        <p:spPr>
          <a:xfrm>
            <a:off x="399256" y="87085"/>
            <a:ext cx="8345488" cy="731837"/>
          </a:xfrm>
        </p:spPr>
        <p:txBody>
          <a:bodyPr/>
          <a:lstStyle/>
          <a:p>
            <a:r>
              <a:rPr lang="es-ES" sz="2800" dirty="0"/>
              <a:t>Carga del condensador</a:t>
            </a:r>
          </a:p>
        </p:txBody>
      </p:sp>
      <p:pic>
        <p:nvPicPr>
          <p:cNvPr id="9" name="Imagen 8">
            <a:extLst>
              <a:ext uri="{FF2B5EF4-FFF2-40B4-BE49-F238E27FC236}">
                <a16:creationId xmlns:a16="http://schemas.microsoft.com/office/drawing/2014/main" id="{DCA3A962-ECF9-4054-B4B1-CB435830C4D5}"/>
              </a:ext>
            </a:extLst>
          </p:cNvPr>
          <p:cNvPicPr>
            <a:picLocks noChangeAspect="1"/>
          </p:cNvPicPr>
          <p:nvPr/>
        </p:nvPicPr>
        <p:blipFill>
          <a:blip r:embed="rId2"/>
          <a:stretch>
            <a:fillRect/>
          </a:stretch>
        </p:blipFill>
        <p:spPr>
          <a:xfrm>
            <a:off x="4572000" y="232549"/>
            <a:ext cx="4455620" cy="4678402"/>
          </a:xfrm>
          <a:prstGeom prst="rect">
            <a:avLst/>
          </a:prstGeom>
        </p:spPr>
      </p:pic>
      <p:pic>
        <p:nvPicPr>
          <p:cNvPr id="12" name="Imagen 11">
            <a:extLst>
              <a:ext uri="{FF2B5EF4-FFF2-40B4-BE49-F238E27FC236}">
                <a16:creationId xmlns:a16="http://schemas.microsoft.com/office/drawing/2014/main" id="{8F5A19E5-450C-43B0-BC23-B9B58408FD7B}"/>
              </a:ext>
            </a:extLst>
          </p:cNvPr>
          <p:cNvPicPr>
            <a:picLocks noChangeAspect="1"/>
          </p:cNvPicPr>
          <p:nvPr/>
        </p:nvPicPr>
        <p:blipFill>
          <a:blip r:embed="rId3"/>
          <a:stretch>
            <a:fillRect/>
          </a:stretch>
        </p:blipFill>
        <p:spPr>
          <a:xfrm>
            <a:off x="469599" y="782221"/>
            <a:ext cx="3819525" cy="1990725"/>
          </a:xfrm>
          <a:prstGeom prst="rect">
            <a:avLst/>
          </a:prstGeom>
        </p:spPr>
      </p:pic>
      <p:sp>
        <p:nvSpPr>
          <p:cNvPr id="14" name="CuadroTexto 13">
            <a:extLst>
              <a:ext uri="{FF2B5EF4-FFF2-40B4-BE49-F238E27FC236}">
                <a16:creationId xmlns:a16="http://schemas.microsoft.com/office/drawing/2014/main" id="{9C110FAD-5794-4781-88A1-8D722A22A048}"/>
              </a:ext>
            </a:extLst>
          </p:cNvPr>
          <p:cNvSpPr txBox="1"/>
          <p:nvPr/>
        </p:nvSpPr>
        <p:spPr>
          <a:xfrm>
            <a:off x="314711" y="2772946"/>
            <a:ext cx="4572000" cy="1754326"/>
          </a:xfrm>
          <a:prstGeom prst="rect">
            <a:avLst/>
          </a:prstGeom>
          <a:noFill/>
        </p:spPr>
        <p:txBody>
          <a:bodyPr wrap="square">
            <a:spAutoFit/>
          </a:bodyPr>
          <a:lstStyle/>
          <a:p>
            <a:pPr algn="just"/>
            <a:r>
              <a:rPr lang="es-ES" sz="1200" b="1" dirty="0"/>
              <a:t>Carga: </a:t>
            </a:r>
            <a:r>
              <a:rPr lang="es-ES" sz="1200" dirty="0"/>
              <a:t>con el conmutador en la posición (1), llega la corriente a través de la resistencia, en el primer instante, la intensidad alcanza su valor máximo, y a medida que se va cargando el condensador, va aumentando la tensión. </a:t>
            </a:r>
          </a:p>
          <a:p>
            <a:pPr algn="just"/>
            <a:r>
              <a:rPr lang="es-ES" sz="1200" dirty="0"/>
              <a:t>Cuando se alcanza el valor de la tensión de la batería (Vs) deja de circular corriente. En realidad, nunca llega a cargarse por completo, ya que tienen pérdidas de carga. </a:t>
            </a:r>
          </a:p>
          <a:p>
            <a:pPr algn="just"/>
            <a:r>
              <a:rPr lang="es-ES" sz="1200" dirty="0"/>
              <a:t>Se considera cargado, cuando ha transcurrido un tiempo (t), que viene determinado por la siguiente fórmula: t=5RC</a:t>
            </a:r>
          </a:p>
        </p:txBody>
      </p:sp>
    </p:spTree>
    <p:extLst>
      <p:ext uri="{BB962C8B-B14F-4D97-AF65-F5344CB8AC3E}">
        <p14:creationId xmlns:p14="http://schemas.microsoft.com/office/powerpoint/2010/main" val="387911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374292" y="482600"/>
            <a:ext cx="8280057" cy="3700463"/>
          </a:xfrm>
        </p:spPr>
        <p:txBody>
          <a:bodyPr/>
          <a:lstStyle/>
          <a:p>
            <a:pPr marL="73085" lvl="1" indent="0" algn="just">
              <a:buNone/>
            </a:pPr>
            <a:r>
              <a:rPr lang="es-ES" sz="1600" dirty="0">
                <a:latin typeface="Arial" panose="020B0604020202020204" pitchFamily="34" charset="0"/>
                <a:cs typeface="Times New Roman" panose="02020603050405020304" pitchFamily="18" charset="0"/>
              </a:rPr>
              <a:t>Los cuerpos estás formados por materia, constituida por moléculas que, a su vez, están constituidas por átomos.</a:t>
            </a:r>
          </a:p>
          <a:p>
            <a:pPr marL="73085" lvl="1" indent="0" algn="just">
              <a:buNone/>
            </a:pPr>
            <a:r>
              <a:rPr lang="es-ES" sz="1600" dirty="0">
                <a:latin typeface="Arial" panose="020B0604020202020204" pitchFamily="34" charset="0"/>
                <a:cs typeface="Times New Roman" panose="02020603050405020304" pitchFamily="18" charset="0"/>
              </a:rPr>
              <a:t>Los átomos están formados por una parte central, llamada núcleo, donde se encuentran los Protones (+) que son partículas que poseen carga positiva y los Neutrones (n), partículas que no tienen carga, pero que determinan la masa del átomo.</a:t>
            </a:r>
          </a:p>
          <a:p>
            <a:pPr marL="73085" lvl="1" indent="0" algn="just">
              <a:buNone/>
            </a:pPr>
            <a:r>
              <a:rPr lang="es-ES" sz="1600" dirty="0">
                <a:latin typeface="Arial" panose="020B0604020202020204" pitchFamily="34" charset="0"/>
                <a:cs typeface="Times New Roman" panose="02020603050405020304" pitchFamily="18" charset="0"/>
              </a:rPr>
              <a:t>Una parte externa al núcleo y que lo rodea, es la corteza, formada por unas capas u órbitas donde se encuentran los Electrones (-) que posen cargas negativas, y giran alrededor del núcleo.</a:t>
            </a:r>
          </a:p>
          <a:p>
            <a:pPr marL="73085" lvl="1" indent="0" algn="just">
              <a:buNone/>
            </a:pPr>
            <a:endParaRPr lang="es-ES" sz="1600" dirty="0">
              <a:latin typeface="Arial" panose="020B0604020202020204" pitchFamily="34" charset="0"/>
              <a:cs typeface="Times New Roman" panose="02020603050405020304" pitchFamily="18" charset="0"/>
            </a:endParaRPr>
          </a:p>
          <a:p>
            <a:endParaRPr lang="en-US" sz="2400"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5" name="Imagen 4">
            <a:extLst>
              <a:ext uri="{FF2B5EF4-FFF2-40B4-BE49-F238E27FC236}">
                <a16:creationId xmlns:a16="http://schemas.microsoft.com/office/drawing/2014/main" id="{93C72F57-2E0E-4531-B5D0-6774E9960343}"/>
              </a:ext>
            </a:extLst>
          </p:cNvPr>
          <p:cNvPicPr>
            <a:picLocks noChangeAspect="1"/>
          </p:cNvPicPr>
          <p:nvPr/>
        </p:nvPicPr>
        <p:blipFill>
          <a:blip r:embed="rId2"/>
          <a:stretch>
            <a:fillRect/>
          </a:stretch>
        </p:blipFill>
        <p:spPr>
          <a:xfrm>
            <a:off x="3321170" y="2824215"/>
            <a:ext cx="2501659" cy="1585209"/>
          </a:xfrm>
          <a:prstGeom prst="rect">
            <a:avLst/>
          </a:prstGeom>
        </p:spPr>
      </p:pic>
    </p:spTree>
    <p:extLst>
      <p:ext uri="{BB962C8B-B14F-4D97-AF65-F5344CB8AC3E}">
        <p14:creationId xmlns:p14="http://schemas.microsoft.com/office/powerpoint/2010/main" val="26895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1123FB7-2B51-40D5-A8BD-7D1F918E2BE0}"/>
              </a:ext>
            </a:extLst>
          </p:cNvPr>
          <p:cNvPicPr>
            <a:picLocks noChangeAspect="1"/>
          </p:cNvPicPr>
          <p:nvPr/>
        </p:nvPicPr>
        <p:blipFill>
          <a:blip r:embed="rId2"/>
          <a:stretch>
            <a:fillRect/>
          </a:stretch>
        </p:blipFill>
        <p:spPr>
          <a:xfrm>
            <a:off x="113942" y="63062"/>
            <a:ext cx="2252082" cy="1174531"/>
          </a:xfrm>
          <a:prstGeom prst="rect">
            <a:avLst/>
          </a:prstGeom>
        </p:spPr>
      </p:pic>
      <p:pic>
        <p:nvPicPr>
          <p:cNvPr id="6" name="Imagen 5">
            <a:extLst>
              <a:ext uri="{FF2B5EF4-FFF2-40B4-BE49-F238E27FC236}">
                <a16:creationId xmlns:a16="http://schemas.microsoft.com/office/drawing/2014/main" id="{964E70B5-8AE2-49C8-A093-53375C0C8EBF}"/>
              </a:ext>
            </a:extLst>
          </p:cNvPr>
          <p:cNvPicPr>
            <a:picLocks noChangeAspect="1"/>
          </p:cNvPicPr>
          <p:nvPr/>
        </p:nvPicPr>
        <p:blipFill>
          <a:blip r:embed="rId3"/>
          <a:stretch>
            <a:fillRect/>
          </a:stretch>
        </p:blipFill>
        <p:spPr>
          <a:xfrm>
            <a:off x="2958071" y="286564"/>
            <a:ext cx="1493649" cy="597460"/>
          </a:xfrm>
          <a:prstGeom prst="rect">
            <a:avLst/>
          </a:prstGeom>
        </p:spPr>
      </p:pic>
      <p:grpSp>
        <p:nvGrpSpPr>
          <p:cNvPr id="17" name="Grupo 16">
            <a:extLst>
              <a:ext uri="{FF2B5EF4-FFF2-40B4-BE49-F238E27FC236}">
                <a16:creationId xmlns:a16="http://schemas.microsoft.com/office/drawing/2014/main" id="{B50D338D-B7E9-49D0-8AB6-7972C6A89CE7}"/>
              </a:ext>
            </a:extLst>
          </p:cNvPr>
          <p:cNvGrpSpPr/>
          <p:nvPr/>
        </p:nvGrpSpPr>
        <p:grpSpPr>
          <a:xfrm>
            <a:off x="319308" y="1292847"/>
            <a:ext cx="298080" cy="289800"/>
            <a:chOff x="319308" y="1292847"/>
            <a:chExt cx="298080" cy="289800"/>
          </a:xfrm>
        </p:grpSpPr>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403B15A9-06C4-4CF2-91A4-726FF59738D3}"/>
                    </a:ext>
                  </a:extLst>
                </p14:cNvPr>
                <p14:cNvContentPartPr/>
                <p14:nvPr/>
              </p14:nvContentPartPr>
              <p14:xfrm>
                <a:off x="319308" y="1292847"/>
                <a:ext cx="183240" cy="241920"/>
              </p14:xfrm>
            </p:contentPart>
          </mc:Choice>
          <mc:Fallback xmlns="">
            <p:pic>
              <p:nvPicPr>
                <p:cNvPr id="7" name="Entrada de lápiz 6">
                  <a:extLst>
                    <a:ext uri="{FF2B5EF4-FFF2-40B4-BE49-F238E27FC236}">
                      <a16:creationId xmlns:a16="http://schemas.microsoft.com/office/drawing/2014/main" id="{403B15A9-06C4-4CF2-91A4-726FF59738D3}"/>
                    </a:ext>
                  </a:extLst>
                </p:cNvPr>
                <p:cNvPicPr/>
                <p:nvPr/>
              </p:nvPicPr>
              <p:blipFill>
                <a:blip r:embed="rId5"/>
                <a:stretch>
                  <a:fillRect/>
                </a:stretch>
              </p:blipFill>
              <p:spPr>
                <a:xfrm>
                  <a:off x="310668" y="1284207"/>
                  <a:ext cx="2008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527363B5-6DC7-4569-A6D1-63FB1809CD3E}"/>
                    </a:ext>
                  </a:extLst>
                </p14:cNvPr>
                <p14:cNvContentPartPr/>
                <p14:nvPr/>
              </p14:nvContentPartPr>
              <p14:xfrm>
                <a:off x="532428" y="1452687"/>
                <a:ext cx="84960" cy="129960"/>
              </p14:xfrm>
            </p:contentPart>
          </mc:Choice>
          <mc:Fallback xmlns="">
            <p:pic>
              <p:nvPicPr>
                <p:cNvPr id="8" name="Entrada de lápiz 7">
                  <a:extLst>
                    <a:ext uri="{FF2B5EF4-FFF2-40B4-BE49-F238E27FC236}">
                      <a16:creationId xmlns:a16="http://schemas.microsoft.com/office/drawing/2014/main" id="{527363B5-6DC7-4569-A6D1-63FB1809CD3E}"/>
                    </a:ext>
                  </a:extLst>
                </p:cNvPr>
                <p:cNvPicPr/>
                <p:nvPr/>
              </p:nvPicPr>
              <p:blipFill>
                <a:blip r:embed="rId7"/>
                <a:stretch>
                  <a:fillRect/>
                </a:stretch>
              </p:blipFill>
              <p:spPr>
                <a:xfrm>
                  <a:off x="523428" y="1443687"/>
                  <a:ext cx="102600" cy="147600"/>
                </a:xfrm>
                <a:prstGeom prst="rect">
                  <a:avLst/>
                </a:prstGeom>
              </p:spPr>
            </p:pic>
          </mc:Fallback>
        </mc:AlternateContent>
      </p:grpSp>
      <p:grpSp>
        <p:nvGrpSpPr>
          <p:cNvPr id="16" name="Grupo 15">
            <a:extLst>
              <a:ext uri="{FF2B5EF4-FFF2-40B4-BE49-F238E27FC236}">
                <a16:creationId xmlns:a16="http://schemas.microsoft.com/office/drawing/2014/main" id="{DD2CE5C2-5948-4C58-9B1F-0D4FA21A87B9}"/>
              </a:ext>
            </a:extLst>
          </p:cNvPr>
          <p:cNvGrpSpPr/>
          <p:nvPr/>
        </p:nvGrpSpPr>
        <p:grpSpPr>
          <a:xfrm>
            <a:off x="795228" y="1214367"/>
            <a:ext cx="634320" cy="324720"/>
            <a:chOff x="795228" y="1214367"/>
            <a:chExt cx="634320" cy="324720"/>
          </a:xfrm>
        </p:grpSpPr>
        <mc:AlternateContent xmlns:mc="http://schemas.openxmlformats.org/markup-compatibility/2006" xmlns:p14="http://schemas.microsoft.com/office/powerpoint/2010/main">
          <mc:Choice Requires="p14">
            <p:contentPart p14:bwMode="auto" r:id="rId8">
              <p14:nvContentPartPr>
                <p14:cNvPr id="9" name="Entrada de lápiz 8">
                  <a:extLst>
                    <a:ext uri="{FF2B5EF4-FFF2-40B4-BE49-F238E27FC236}">
                      <a16:creationId xmlns:a16="http://schemas.microsoft.com/office/drawing/2014/main" id="{7FDF844E-5C42-422E-A7FE-EC09DCC7F475}"/>
                    </a:ext>
                  </a:extLst>
                </p14:cNvPr>
                <p14:cNvContentPartPr/>
                <p14:nvPr/>
              </p14:nvContentPartPr>
              <p14:xfrm>
                <a:off x="795228" y="1440087"/>
                <a:ext cx="116280" cy="11520"/>
              </p14:xfrm>
            </p:contentPart>
          </mc:Choice>
          <mc:Fallback xmlns="">
            <p:pic>
              <p:nvPicPr>
                <p:cNvPr id="9" name="Entrada de lápiz 8">
                  <a:extLst>
                    <a:ext uri="{FF2B5EF4-FFF2-40B4-BE49-F238E27FC236}">
                      <a16:creationId xmlns:a16="http://schemas.microsoft.com/office/drawing/2014/main" id="{7FDF844E-5C42-422E-A7FE-EC09DCC7F475}"/>
                    </a:ext>
                  </a:extLst>
                </p:cNvPr>
                <p:cNvPicPr/>
                <p:nvPr/>
              </p:nvPicPr>
              <p:blipFill>
                <a:blip r:embed="rId9"/>
                <a:stretch>
                  <a:fillRect/>
                </a:stretch>
              </p:blipFill>
              <p:spPr>
                <a:xfrm>
                  <a:off x="786228" y="1431087"/>
                  <a:ext cx="133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9E29DF9A-6417-4393-A0F7-B31E80AC230F}"/>
                    </a:ext>
                  </a:extLst>
                </p14:cNvPr>
                <p14:cNvContentPartPr/>
                <p14:nvPr/>
              </p14:nvContentPartPr>
              <p14:xfrm>
                <a:off x="823668" y="1510647"/>
                <a:ext cx="102240" cy="14400"/>
              </p14:xfrm>
            </p:contentPart>
          </mc:Choice>
          <mc:Fallback xmlns="">
            <p:pic>
              <p:nvPicPr>
                <p:cNvPr id="10" name="Entrada de lápiz 9">
                  <a:extLst>
                    <a:ext uri="{FF2B5EF4-FFF2-40B4-BE49-F238E27FC236}">
                      <a16:creationId xmlns:a16="http://schemas.microsoft.com/office/drawing/2014/main" id="{9E29DF9A-6417-4393-A0F7-B31E80AC230F}"/>
                    </a:ext>
                  </a:extLst>
                </p:cNvPr>
                <p:cNvPicPr/>
                <p:nvPr/>
              </p:nvPicPr>
              <p:blipFill>
                <a:blip r:embed="rId11"/>
                <a:stretch>
                  <a:fillRect/>
                </a:stretch>
              </p:blipFill>
              <p:spPr>
                <a:xfrm>
                  <a:off x="815028" y="1502007"/>
                  <a:ext cx="119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ECF73D7B-2C5E-45EC-9DA8-1F04D463A0A2}"/>
                    </a:ext>
                  </a:extLst>
                </p14:cNvPr>
                <p14:cNvContentPartPr/>
                <p14:nvPr/>
              </p14:nvContentPartPr>
              <p14:xfrm>
                <a:off x="1077108" y="1214367"/>
                <a:ext cx="122040" cy="264240"/>
              </p14:xfrm>
            </p:contentPart>
          </mc:Choice>
          <mc:Fallback xmlns="">
            <p:pic>
              <p:nvPicPr>
                <p:cNvPr id="11" name="Entrada de lápiz 10">
                  <a:extLst>
                    <a:ext uri="{FF2B5EF4-FFF2-40B4-BE49-F238E27FC236}">
                      <a16:creationId xmlns:a16="http://schemas.microsoft.com/office/drawing/2014/main" id="{ECF73D7B-2C5E-45EC-9DA8-1F04D463A0A2}"/>
                    </a:ext>
                  </a:extLst>
                </p:cNvPr>
                <p:cNvPicPr/>
                <p:nvPr/>
              </p:nvPicPr>
              <p:blipFill>
                <a:blip r:embed="rId13"/>
                <a:stretch>
                  <a:fillRect/>
                </a:stretch>
              </p:blipFill>
              <p:spPr>
                <a:xfrm>
                  <a:off x="1068108" y="1205727"/>
                  <a:ext cx="1396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1CECAA96-FB46-45A7-8A26-C0EFC23079AC}"/>
                    </a:ext>
                  </a:extLst>
                </p14:cNvPr>
                <p14:cNvContentPartPr/>
                <p14:nvPr/>
              </p14:nvContentPartPr>
              <p14:xfrm>
                <a:off x="1282308" y="1382487"/>
                <a:ext cx="147240" cy="156600"/>
              </p14:xfrm>
            </p:contentPart>
          </mc:Choice>
          <mc:Fallback xmlns="">
            <p:pic>
              <p:nvPicPr>
                <p:cNvPr id="12" name="Entrada de lápiz 11">
                  <a:extLst>
                    <a:ext uri="{FF2B5EF4-FFF2-40B4-BE49-F238E27FC236}">
                      <a16:creationId xmlns:a16="http://schemas.microsoft.com/office/drawing/2014/main" id="{1CECAA96-FB46-45A7-8A26-C0EFC23079AC}"/>
                    </a:ext>
                  </a:extLst>
                </p:cNvPr>
                <p:cNvPicPr/>
                <p:nvPr/>
              </p:nvPicPr>
              <p:blipFill>
                <a:blip r:embed="rId15"/>
                <a:stretch>
                  <a:fillRect/>
                </a:stretch>
              </p:blipFill>
              <p:spPr>
                <a:xfrm>
                  <a:off x="1273668" y="1373487"/>
                  <a:ext cx="164880" cy="174240"/>
                </a:xfrm>
                <a:prstGeom prst="rect">
                  <a:avLst/>
                </a:prstGeom>
              </p:spPr>
            </p:pic>
          </mc:Fallback>
        </mc:AlternateContent>
      </p:grpSp>
      <p:grpSp>
        <p:nvGrpSpPr>
          <p:cNvPr id="15" name="Grupo 14">
            <a:extLst>
              <a:ext uri="{FF2B5EF4-FFF2-40B4-BE49-F238E27FC236}">
                <a16:creationId xmlns:a16="http://schemas.microsoft.com/office/drawing/2014/main" id="{0534B202-37E0-46D2-93B5-44EB7D57E38D}"/>
              </a:ext>
            </a:extLst>
          </p:cNvPr>
          <p:cNvGrpSpPr/>
          <p:nvPr/>
        </p:nvGrpSpPr>
        <p:grpSpPr>
          <a:xfrm>
            <a:off x="1637628" y="1329567"/>
            <a:ext cx="78120" cy="117720"/>
            <a:chOff x="1637628" y="1329567"/>
            <a:chExt cx="78120" cy="117720"/>
          </a:xfrm>
        </p:grpSpPr>
        <mc:AlternateContent xmlns:mc="http://schemas.openxmlformats.org/markup-compatibility/2006" xmlns:p14="http://schemas.microsoft.com/office/powerpoint/2010/main">
          <mc:Choice Requires="p14">
            <p:contentPart p14:bwMode="auto" r:id="rId16">
              <p14:nvContentPartPr>
                <p14:cNvPr id="13" name="Entrada de lápiz 12">
                  <a:extLst>
                    <a:ext uri="{FF2B5EF4-FFF2-40B4-BE49-F238E27FC236}">
                      <a16:creationId xmlns:a16="http://schemas.microsoft.com/office/drawing/2014/main" id="{8C3F1013-B55A-475B-954E-D08F977718AB}"/>
                    </a:ext>
                  </a:extLst>
                </p14:cNvPr>
                <p14:cNvContentPartPr/>
                <p14:nvPr/>
              </p14:nvContentPartPr>
              <p14:xfrm>
                <a:off x="1669308" y="1329567"/>
                <a:ext cx="32400" cy="117720"/>
              </p14:xfrm>
            </p:contentPart>
          </mc:Choice>
          <mc:Fallback xmlns="">
            <p:pic>
              <p:nvPicPr>
                <p:cNvPr id="13" name="Entrada de lápiz 12">
                  <a:extLst>
                    <a:ext uri="{FF2B5EF4-FFF2-40B4-BE49-F238E27FC236}">
                      <a16:creationId xmlns:a16="http://schemas.microsoft.com/office/drawing/2014/main" id="{8C3F1013-B55A-475B-954E-D08F977718AB}"/>
                    </a:ext>
                  </a:extLst>
                </p:cNvPr>
                <p:cNvPicPr/>
                <p:nvPr/>
              </p:nvPicPr>
              <p:blipFill>
                <a:blip r:embed="rId17"/>
                <a:stretch>
                  <a:fillRect/>
                </a:stretch>
              </p:blipFill>
              <p:spPr>
                <a:xfrm>
                  <a:off x="1660668" y="1320927"/>
                  <a:ext cx="500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430770B1-CFA0-488C-8C84-F406FF501065}"/>
                    </a:ext>
                  </a:extLst>
                </p14:cNvPr>
                <p14:cNvContentPartPr/>
                <p14:nvPr/>
              </p14:nvContentPartPr>
              <p14:xfrm>
                <a:off x="1637628" y="1401927"/>
                <a:ext cx="78120" cy="13320"/>
              </p14:xfrm>
            </p:contentPart>
          </mc:Choice>
          <mc:Fallback xmlns="">
            <p:pic>
              <p:nvPicPr>
                <p:cNvPr id="14" name="Entrada de lápiz 13">
                  <a:extLst>
                    <a:ext uri="{FF2B5EF4-FFF2-40B4-BE49-F238E27FC236}">
                      <a16:creationId xmlns:a16="http://schemas.microsoft.com/office/drawing/2014/main" id="{430770B1-CFA0-488C-8C84-F406FF501065}"/>
                    </a:ext>
                  </a:extLst>
                </p:cNvPr>
                <p:cNvPicPr/>
                <p:nvPr/>
              </p:nvPicPr>
              <p:blipFill>
                <a:blip r:embed="rId19"/>
                <a:stretch>
                  <a:fillRect/>
                </a:stretch>
              </p:blipFill>
              <p:spPr>
                <a:xfrm>
                  <a:off x="1628628" y="1392927"/>
                  <a:ext cx="95760" cy="30960"/>
                </a:xfrm>
                <a:prstGeom prst="rect">
                  <a:avLst/>
                </a:prstGeom>
              </p:spPr>
            </p:pic>
          </mc:Fallback>
        </mc:AlternateContent>
      </p:grpSp>
      <p:grpSp>
        <p:nvGrpSpPr>
          <p:cNvPr id="20" name="Grupo 19">
            <a:extLst>
              <a:ext uri="{FF2B5EF4-FFF2-40B4-BE49-F238E27FC236}">
                <a16:creationId xmlns:a16="http://schemas.microsoft.com/office/drawing/2014/main" id="{F34E9CB1-EC69-4688-99B4-5628D6E8B077}"/>
              </a:ext>
            </a:extLst>
          </p:cNvPr>
          <p:cNvGrpSpPr/>
          <p:nvPr/>
        </p:nvGrpSpPr>
        <p:grpSpPr>
          <a:xfrm>
            <a:off x="1888908" y="1223007"/>
            <a:ext cx="381960" cy="289440"/>
            <a:chOff x="1888908" y="1223007"/>
            <a:chExt cx="381960" cy="289440"/>
          </a:xfrm>
        </p:grpSpPr>
        <mc:AlternateContent xmlns:mc="http://schemas.openxmlformats.org/markup-compatibility/2006" xmlns:p14="http://schemas.microsoft.com/office/powerpoint/2010/main">
          <mc:Choice Requires="p14">
            <p:contentPart p14:bwMode="auto" r:id="rId20">
              <p14:nvContentPartPr>
                <p14:cNvPr id="18" name="Entrada de lápiz 17">
                  <a:extLst>
                    <a:ext uri="{FF2B5EF4-FFF2-40B4-BE49-F238E27FC236}">
                      <a16:creationId xmlns:a16="http://schemas.microsoft.com/office/drawing/2014/main" id="{C6321D94-B287-4E99-AB9F-10AE444B0F50}"/>
                    </a:ext>
                  </a:extLst>
                </p14:cNvPr>
                <p14:cNvContentPartPr/>
                <p14:nvPr/>
              </p14:nvContentPartPr>
              <p14:xfrm>
                <a:off x="1888908" y="1223007"/>
                <a:ext cx="188280" cy="237960"/>
              </p14:xfrm>
            </p:contentPart>
          </mc:Choice>
          <mc:Fallback xmlns="">
            <p:pic>
              <p:nvPicPr>
                <p:cNvPr id="18" name="Entrada de lápiz 17">
                  <a:extLst>
                    <a:ext uri="{FF2B5EF4-FFF2-40B4-BE49-F238E27FC236}">
                      <a16:creationId xmlns:a16="http://schemas.microsoft.com/office/drawing/2014/main" id="{C6321D94-B287-4E99-AB9F-10AE444B0F50}"/>
                    </a:ext>
                  </a:extLst>
                </p:cNvPr>
                <p:cNvPicPr/>
                <p:nvPr/>
              </p:nvPicPr>
              <p:blipFill>
                <a:blip r:embed="rId21"/>
                <a:stretch>
                  <a:fillRect/>
                </a:stretch>
              </p:blipFill>
              <p:spPr>
                <a:xfrm>
                  <a:off x="1880268" y="1214367"/>
                  <a:ext cx="205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Entrada de lápiz 18">
                  <a:extLst>
                    <a:ext uri="{FF2B5EF4-FFF2-40B4-BE49-F238E27FC236}">
                      <a16:creationId xmlns:a16="http://schemas.microsoft.com/office/drawing/2014/main" id="{C161B5C1-791B-44A9-A66B-CF339CA2BE68}"/>
                    </a:ext>
                  </a:extLst>
                </p14:cNvPr>
                <p14:cNvContentPartPr/>
                <p14:nvPr/>
              </p14:nvContentPartPr>
              <p14:xfrm>
                <a:off x="2137308" y="1412367"/>
                <a:ext cx="133560" cy="100080"/>
              </p14:xfrm>
            </p:contentPart>
          </mc:Choice>
          <mc:Fallback xmlns="">
            <p:pic>
              <p:nvPicPr>
                <p:cNvPr id="19" name="Entrada de lápiz 18">
                  <a:extLst>
                    <a:ext uri="{FF2B5EF4-FFF2-40B4-BE49-F238E27FC236}">
                      <a16:creationId xmlns:a16="http://schemas.microsoft.com/office/drawing/2014/main" id="{C161B5C1-791B-44A9-A66B-CF339CA2BE68}"/>
                    </a:ext>
                  </a:extLst>
                </p:cNvPr>
                <p:cNvPicPr/>
                <p:nvPr/>
              </p:nvPicPr>
              <p:blipFill>
                <a:blip r:embed="rId23"/>
                <a:stretch>
                  <a:fillRect/>
                </a:stretch>
              </p:blipFill>
              <p:spPr>
                <a:xfrm>
                  <a:off x="2128668" y="1403367"/>
                  <a:ext cx="151200" cy="117720"/>
                </a:xfrm>
                <a:prstGeom prst="rect">
                  <a:avLst/>
                </a:prstGeom>
              </p:spPr>
            </p:pic>
          </mc:Fallback>
        </mc:AlternateContent>
      </p:grpSp>
      <p:grpSp>
        <p:nvGrpSpPr>
          <p:cNvPr id="23" name="Grupo 22">
            <a:extLst>
              <a:ext uri="{FF2B5EF4-FFF2-40B4-BE49-F238E27FC236}">
                <a16:creationId xmlns:a16="http://schemas.microsoft.com/office/drawing/2014/main" id="{3315F659-D68B-468E-A26A-90FA6EF2E8A3}"/>
              </a:ext>
            </a:extLst>
          </p:cNvPr>
          <p:cNvGrpSpPr/>
          <p:nvPr/>
        </p:nvGrpSpPr>
        <p:grpSpPr>
          <a:xfrm>
            <a:off x="2663268" y="1374567"/>
            <a:ext cx="146160" cy="86040"/>
            <a:chOff x="2663268" y="1374567"/>
            <a:chExt cx="146160" cy="86040"/>
          </a:xfrm>
        </p:grpSpPr>
        <mc:AlternateContent xmlns:mc="http://schemas.openxmlformats.org/markup-compatibility/2006" xmlns:p14="http://schemas.microsoft.com/office/powerpoint/2010/main">
          <mc:Choice Requires="p14">
            <p:contentPart p14:bwMode="auto" r:id="rId24">
              <p14:nvContentPartPr>
                <p14:cNvPr id="21" name="Entrada de lápiz 20">
                  <a:extLst>
                    <a:ext uri="{FF2B5EF4-FFF2-40B4-BE49-F238E27FC236}">
                      <a16:creationId xmlns:a16="http://schemas.microsoft.com/office/drawing/2014/main" id="{440FB94B-397B-471E-8780-EBF64CD106ED}"/>
                    </a:ext>
                  </a:extLst>
                </p14:cNvPr>
                <p14:cNvContentPartPr/>
                <p14:nvPr/>
              </p14:nvContentPartPr>
              <p14:xfrm>
                <a:off x="2672628" y="1374567"/>
                <a:ext cx="136800" cy="11880"/>
              </p14:xfrm>
            </p:contentPart>
          </mc:Choice>
          <mc:Fallback xmlns="">
            <p:pic>
              <p:nvPicPr>
                <p:cNvPr id="21" name="Entrada de lápiz 20">
                  <a:extLst>
                    <a:ext uri="{FF2B5EF4-FFF2-40B4-BE49-F238E27FC236}">
                      <a16:creationId xmlns:a16="http://schemas.microsoft.com/office/drawing/2014/main" id="{440FB94B-397B-471E-8780-EBF64CD106ED}"/>
                    </a:ext>
                  </a:extLst>
                </p:cNvPr>
                <p:cNvPicPr/>
                <p:nvPr/>
              </p:nvPicPr>
              <p:blipFill>
                <a:blip r:embed="rId25"/>
                <a:stretch>
                  <a:fillRect/>
                </a:stretch>
              </p:blipFill>
              <p:spPr>
                <a:xfrm>
                  <a:off x="2663628" y="1365927"/>
                  <a:ext cx="154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Entrada de lápiz 21">
                  <a:extLst>
                    <a:ext uri="{FF2B5EF4-FFF2-40B4-BE49-F238E27FC236}">
                      <a16:creationId xmlns:a16="http://schemas.microsoft.com/office/drawing/2014/main" id="{D5DECC04-D65E-44A1-8049-7BC69EDE9A70}"/>
                    </a:ext>
                  </a:extLst>
                </p14:cNvPr>
                <p14:cNvContentPartPr/>
                <p14:nvPr/>
              </p14:nvContentPartPr>
              <p14:xfrm>
                <a:off x="2663268" y="1448727"/>
                <a:ext cx="99360" cy="11880"/>
              </p14:xfrm>
            </p:contentPart>
          </mc:Choice>
          <mc:Fallback xmlns="">
            <p:pic>
              <p:nvPicPr>
                <p:cNvPr id="22" name="Entrada de lápiz 21">
                  <a:extLst>
                    <a:ext uri="{FF2B5EF4-FFF2-40B4-BE49-F238E27FC236}">
                      <a16:creationId xmlns:a16="http://schemas.microsoft.com/office/drawing/2014/main" id="{D5DECC04-D65E-44A1-8049-7BC69EDE9A70}"/>
                    </a:ext>
                  </a:extLst>
                </p:cNvPr>
                <p:cNvPicPr/>
                <p:nvPr/>
              </p:nvPicPr>
              <p:blipFill>
                <a:blip r:embed="rId27"/>
                <a:stretch>
                  <a:fillRect/>
                </a:stretch>
              </p:blipFill>
              <p:spPr>
                <a:xfrm>
                  <a:off x="2654628" y="1440087"/>
                  <a:ext cx="117000" cy="29520"/>
                </a:xfrm>
                <a:prstGeom prst="rect">
                  <a:avLst/>
                </a:prstGeom>
              </p:spPr>
            </p:pic>
          </mc:Fallback>
        </mc:AlternateContent>
      </p:grpSp>
      <p:grpSp>
        <p:nvGrpSpPr>
          <p:cNvPr id="27" name="Grupo 26">
            <a:extLst>
              <a:ext uri="{FF2B5EF4-FFF2-40B4-BE49-F238E27FC236}">
                <a16:creationId xmlns:a16="http://schemas.microsoft.com/office/drawing/2014/main" id="{BD51E5C0-10B3-4414-889F-FBDAB7EEBFE2}"/>
              </a:ext>
            </a:extLst>
          </p:cNvPr>
          <p:cNvGrpSpPr/>
          <p:nvPr/>
        </p:nvGrpSpPr>
        <p:grpSpPr>
          <a:xfrm>
            <a:off x="2574708" y="662127"/>
            <a:ext cx="274320" cy="597240"/>
            <a:chOff x="2574708" y="662127"/>
            <a:chExt cx="274320" cy="597240"/>
          </a:xfrm>
        </p:grpSpPr>
        <mc:AlternateContent xmlns:mc="http://schemas.openxmlformats.org/markup-compatibility/2006" xmlns:p14="http://schemas.microsoft.com/office/powerpoint/2010/main">
          <mc:Choice Requires="p14">
            <p:contentPart p14:bwMode="auto" r:id="rId28">
              <p14:nvContentPartPr>
                <p14:cNvPr id="24" name="Entrada de lápiz 23">
                  <a:extLst>
                    <a:ext uri="{FF2B5EF4-FFF2-40B4-BE49-F238E27FC236}">
                      <a16:creationId xmlns:a16="http://schemas.microsoft.com/office/drawing/2014/main" id="{D6E11143-93C8-44E5-B3BA-10526D664748}"/>
                    </a:ext>
                  </a:extLst>
                </p14:cNvPr>
                <p14:cNvContentPartPr/>
                <p14:nvPr/>
              </p14:nvContentPartPr>
              <p14:xfrm>
                <a:off x="2670828" y="662127"/>
                <a:ext cx="178200" cy="502200"/>
              </p14:xfrm>
            </p:contentPart>
          </mc:Choice>
          <mc:Fallback xmlns="">
            <p:pic>
              <p:nvPicPr>
                <p:cNvPr id="24" name="Entrada de lápiz 23">
                  <a:extLst>
                    <a:ext uri="{FF2B5EF4-FFF2-40B4-BE49-F238E27FC236}">
                      <a16:creationId xmlns:a16="http://schemas.microsoft.com/office/drawing/2014/main" id="{D6E11143-93C8-44E5-B3BA-10526D664748}"/>
                    </a:ext>
                  </a:extLst>
                </p:cNvPr>
                <p:cNvPicPr/>
                <p:nvPr/>
              </p:nvPicPr>
              <p:blipFill>
                <a:blip r:embed="rId29"/>
                <a:stretch>
                  <a:fillRect/>
                </a:stretch>
              </p:blipFill>
              <p:spPr>
                <a:xfrm>
                  <a:off x="2662188" y="653127"/>
                  <a:ext cx="19584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Entrada de lápiz 24">
                  <a:extLst>
                    <a:ext uri="{FF2B5EF4-FFF2-40B4-BE49-F238E27FC236}">
                      <a16:creationId xmlns:a16="http://schemas.microsoft.com/office/drawing/2014/main" id="{F1239325-09EF-4FAC-A44B-F49F1FAF39FE}"/>
                    </a:ext>
                  </a:extLst>
                </p14:cNvPr>
                <p14:cNvContentPartPr/>
                <p14:nvPr/>
              </p14:nvContentPartPr>
              <p14:xfrm>
                <a:off x="2597388" y="1162527"/>
                <a:ext cx="70200" cy="96840"/>
              </p14:xfrm>
            </p:contentPart>
          </mc:Choice>
          <mc:Fallback xmlns="">
            <p:pic>
              <p:nvPicPr>
                <p:cNvPr id="25" name="Entrada de lápiz 24">
                  <a:extLst>
                    <a:ext uri="{FF2B5EF4-FFF2-40B4-BE49-F238E27FC236}">
                      <a16:creationId xmlns:a16="http://schemas.microsoft.com/office/drawing/2014/main" id="{F1239325-09EF-4FAC-A44B-F49F1FAF39FE}"/>
                    </a:ext>
                  </a:extLst>
                </p:cNvPr>
                <p:cNvPicPr/>
                <p:nvPr/>
              </p:nvPicPr>
              <p:blipFill>
                <a:blip r:embed="rId31"/>
                <a:stretch>
                  <a:fillRect/>
                </a:stretch>
              </p:blipFill>
              <p:spPr>
                <a:xfrm>
                  <a:off x="2588388" y="1153887"/>
                  <a:ext cx="878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Entrada de lápiz 25">
                  <a:extLst>
                    <a:ext uri="{FF2B5EF4-FFF2-40B4-BE49-F238E27FC236}">
                      <a16:creationId xmlns:a16="http://schemas.microsoft.com/office/drawing/2014/main" id="{D2001B0B-75E2-4F1E-B740-F77223E40596}"/>
                    </a:ext>
                  </a:extLst>
                </p14:cNvPr>
                <p14:cNvContentPartPr/>
                <p14:nvPr/>
              </p14:nvContentPartPr>
              <p14:xfrm>
                <a:off x="2574708" y="1127247"/>
                <a:ext cx="199440" cy="130680"/>
              </p14:xfrm>
            </p:contentPart>
          </mc:Choice>
          <mc:Fallback xmlns="">
            <p:pic>
              <p:nvPicPr>
                <p:cNvPr id="26" name="Entrada de lápiz 25">
                  <a:extLst>
                    <a:ext uri="{FF2B5EF4-FFF2-40B4-BE49-F238E27FC236}">
                      <a16:creationId xmlns:a16="http://schemas.microsoft.com/office/drawing/2014/main" id="{D2001B0B-75E2-4F1E-B740-F77223E40596}"/>
                    </a:ext>
                  </a:extLst>
                </p:cNvPr>
                <p:cNvPicPr/>
                <p:nvPr/>
              </p:nvPicPr>
              <p:blipFill>
                <a:blip r:embed="rId33"/>
                <a:stretch>
                  <a:fillRect/>
                </a:stretch>
              </p:blipFill>
              <p:spPr>
                <a:xfrm>
                  <a:off x="2566068" y="1118247"/>
                  <a:ext cx="217080" cy="148320"/>
                </a:xfrm>
                <a:prstGeom prst="rect">
                  <a:avLst/>
                </a:prstGeom>
              </p:spPr>
            </p:pic>
          </mc:Fallback>
        </mc:AlternateContent>
      </p:grpSp>
      <p:grpSp>
        <p:nvGrpSpPr>
          <p:cNvPr id="73" name="Grupo 72">
            <a:extLst>
              <a:ext uri="{FF2B5EF4-FFF2-40B4-BE49-F238E27FC236}">
                <a16:creationId xmlns:a16="http://schemas.microsoft.com/office/drawing/2014/main" id="{1D02812D-53D0-4724-A61F-090B47426FA6}"/>
              </a:ext>
            </a:extLst>
          </p:cNvPr>
          <p:cNvGrpSpPr/>
          <p:nvPr/>
        </p:nvGrpSpPr>
        <p:grpSpPr>
          <a:xfrm>
            <a:off x="547188" y="2318847"/>
            <a:ext cx="591480" cy="177840"/>
            <a:chOff x="547188" y="2318847"/>
            <a:chExt cx="591480" cy="177840"/>
          </a:xfrm>
        </p:grpSpPr>
        <mc:AlternateContent xmlns:mc="http://schemas.openxmlformats.org/markup-compatibility/2006" xmlns:p14="http://schemas.microsoft.com/office/powerpoint/2010/main">
          <mc:Choice Requires="p14">
            <p:contentPart p14:bwMode="auto" r:id="rId34">
              <p14:nvContentPartPr>
                <p14:cNvPr id="67" name="Entrada de lápiz 66">
                  <a:extLst>
                    <a:ext uri="{FF2B5EF4-FFF2-40B4-BE49-F238E27FC236}">
                      <a16:creationId xmlns:a16="http://schemas.microsoft.com/office/drawing/2014/main" id="{D9E7E1C0-9F1D-4FA6-A12B-961E5F15B077}"/>
                    </a:ext>
                  </a:extLst>
                </p14:cNvPr>
                <p14:cNvContentPartPr/>
                <p14:nvPr/>
              </p14:nvContentPartPr>
              <p14:xfrm>
                <a:off x="649428" y="2357367"/>
                <a:ext cx="12960" cy="139320"/>
              </p14:xfrm>
            </p:contentPart>
          </mc:Choice>
          <mc:Fallback xmlns="">
            <p:pic>
              <p:nvPicPr>
                <p:cNvPr id="67" name="Entrada de lápiz 66">
                  <a:extLst>
                    <a:ext uri="{FF2B5EF4-FFF2-40B4-BE49-F238E27FC236}">
                      <a16:creationId xmlns:a16="http://schemas.microsoft.com/office/drawing/2014/main" id="{D9E7E1C0-9F1D-4FA6-A12B-961E5F15B077}"/>
                    </a:ext>
                  </a:extLst>
                </p:cNvPr>
                <p:cNvPicPr/>
                <p:nvPr/>
              </p:nvPicPr>
              <p:blipFill>
                <a:blip r:embed="rId35"/>
                <a:stretch>
                  <a:fillRect/>
                </a:stretch>
              </p:blipFill>
              <p:spPr>
                <a:xfrm>
                  <a:off x="640788" y="2348727"/>
                  <a:ext cx="30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8" name="Entrada de lápiz 67">
                  <a:extLst>
                    <a:ext uri="{FF2B5EF4-FFF2-40B4-BE49-F238E27FC236}">
                      <a16:creationId xmlns:a16="http://schemas.microsoft.com/office/drawing/2014/main" id="{DA8B2097-9517-4321-B63D-094FBCE907ED}"/>
                    </a:ext>
                  </a:extLst>
                </p14:cNvPr>
                <p14:cNvContentPartPr/>
                <p14:nvPr/>
              </p14:nvContentPartPr>
              <p14:xfrm>
                <a:off x="547188" y="2318847"/>
                <a:ext cx="248040" cy="168480"/>
              </p14:xfrm>
            </p:contentPart>
          </mc:Choice>
          <mc:Fallback xmlns="">
            <p:pic>
              <p:nvPicPr>
                <p:cNvPr id="68" name="Entrada de lápiz 67">
                  <a:extLst>
                    <a:ext uri="{FF2B5EF4-FFF2-40B4-BE49-F238E27FC236}">
                      <a16:creationId xmlns:a16="http://schemas.microsoft.com/office/drawing/2014/main" id="{DA8B2097-9517-4321-B63D-094FBCE907ED}"/>
                    </a:ext>
                  </a:extLst>
                </p:cNvPr>
                <p:cNvPicPr/>
                <p:nvPr/>
              </p:nvPicPr>
              <p:blipFill>
                <a:blip r:embed="rId37"/>
                <a:stretch>
                  <a:fillRect/>
                </a:stretch>
              </p:blipFill>
              <p:spPr>
                <a:xfrm>
                  <a:off x="538188" y="2310207"/>
                  <a:ext cx="265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9" name="Entrada de lápiz 68">
                  <a:extLst>
                    <a:ext uri="{FF2B5EF4-FFF2-40B4-BE49-F238E27FC236}">
                      <a16:creationId xmlns:a16="http://schemas.microsoft.com/office/drawing/2014/main" id="{3D0552BA-F511-40B4-B333-2003DBE47EC7}"/>
                    </a:ext>
                  </a:extLst>
                </p14:cNvPr>
                <p14:cNvContentPartPr/>
                <p14:nvPr/>
              </p14:nvContentPartPr>
              <p14:xfrm>
                <a:off x="901428" y="2339727"/>
                <a:ext cx="237240" cy="151200"/>
              </p14:xfrm>
            </p:contentPart>
          </mc:Choice>
          <mc:Fallback xmlns="">
            <p:pic>
              <p:nvPicPr>
                <p:cNvPr id="69" name="Entrada de lápiz 68">
                  <a:extLst>
                    <a:ext uri="{FF2B5EF4-FFF2-40B4-BE49-F238E27FC236}">
                      <a16:creationId xmlns:a16="http://schemas.microsoft.com/office/drawing/2014/main" id="{3D0552BA-F511-40B4-B333-2003DBE47EC7}"/>
                    </a:ext>
                  </a:extLst>
                </p:cNvPr>
                <p:cNvPicPr/>
                <p:nvPr/>
              </p:nvPicPr>
              <p:blipFill>
                <a:blip r:embed="rId39"/>
                <a:stretch>
                  <a:fillRect/>
                </a:stretch>
              </p:blipFill>
              <p:spPr>
                <a:xfrm>
                  <a:off x="892428" y="2330727"/>
                  <a:ext cx="254880" cy="168840"/>
                </a:xfrm>
                <a:prstGeom prst="rect">
                  <a:avLst/>
                </a:prstGeom>
              </p:spPr>
            </p:pic>
          </mc:Fallback>
        </mc:AlternateContent>
      </p:grpSp>
      <p:grpSp>
        <p:nvGrpSpPr>
          <p:cNvPr id="72" name="Grupo 71">
            <a:extLst>
              <a:ext uri="{FF2B5EF4-FFF2-40B4-BE49-F238E27FC236}">
                <a16:creationId xmlns:a16="http://schemas.microsoft.com/office/drawing/2014/main" id="{DC759C8F-D2F7-401B-A3F1-632B62A017CD}"/>
              </a:ext>
            </a:extLst>
          </p:cNvPr>
          <p:cNvGrpSpPr/>
          <p:nvPr/>
        </p:nvGrpSpPr>
        <p:grpSpPr>
          <a:xfrm>
            <a:off x="352428" y="1813407"/>
            <a:ext cx="1337040" cy="403200"/>
            <a:chOff x="352428" y="1813407"/>
            <a:chExt cx="1337040" cy="403200"/>
          </a:xfrm>
        </p:grpSpPr>
        <mc:AlternateContent xmlns:mc="http://schemas.openxmlformats.org/markup-compatibility/2006" xmlns:p14="http://schemas.microsoft.com/office/powerpoint/2010/main">
          <mc:Choice Requires="p14">
            <p:contentPart p14:bwMode="auto" r:id="rId40">
              <p14:nvContentPartPr>
                <p14:cNvPr id="62" name="Entrada de lápiz 61">
                  <a:extLst>
                    <a:ext uri="{FF2B5EF4-FFF2-40B4-BE49-F238E27FC236}">
                      <a16:creationId xmlns:a16="http://schemas.microsoft.com/office/drawing/2014/main" id="{CD651B75-9B8C-4923-881C-8F1544C54B61}"/>
                    </a:ext>
                  </a:extLst>
                </p14:cNvPr>
                <p14:cNvContentPartPr/>
                <p14:nvPr/>
              </p14:nvContentPartPr>
              <p14:xfrm>
                <a:off x="368268" y="1845807"/>
                <a:ext cx="144000" cy="204120"/>
              </p14:xfrm>
            </p:contentPart>
          </mc:Choice>
          <mc:Fallback xmlns="">
            <p:pic>
              <p:nvPicPr>
                <p:cNvPr id="62" name="Entrada de lápiz 61">
                  <a:extLst>
                    <a:ext uri="{FF2B5EF4-FFF2-40B4-BE49-F238E27FC236}">
                      <a16:creationId xmlns:a16="http://schemas.microsoft.com/office/drawing/2014/main" id="{CD651B75-9B8C-4923-881C-8F1544C54B61}"/>
                    </a:ext>
                  </a:extLst>
                </p:cNvPr>
                <p:cNvPicPr/>
                <p:nvPr/>
              </p:nvPicPr>
              <p:blipFill>
                <a:blip r:embed="rId41"/>
                <a:stretch>
                  <a:fillRect/>
                </a:stretch>
              </p:blipFill>
              <p:spPr>
                <a:xfrm>
                  <a:off x="359628" y="1837167"/>
                  <a:ext cx="161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Entrada de lápiz 62">
                  <a:extLst>
                    <a:ext uri="{FF2B5EF4-FFF2-40B4-BE49-F238E27FC236}">
                      <a16:creationId xmlns:a16="http://schemas.microsoft.com/office/drawing/2014/main" id="{6A8295F5-AEFF-4EA5-8204-84C2D75013C9}"/>
                    </a:ext>
                  </a:extLst>
                </p14:cNvPr>
                <p14:cNvContentPartPr/>
                <p14:nvPr/>
              </p14:nvContentPartPr>
              <p14:xfrm>
                <a:off x="545028" y="1979727"/>
                <a:ext cx="96840" cy="125280"/>
              </p14:xfrm>
            </p:contentPart>
          </mc:Choice>
          <mc:Fallback xmlns="">
            <p:pic>
              <p:nvPicPr>
                <p:cNvPr id="63" name="Entrada de lápiz 62">
                  <a:extLst>
                    <a:ext uri="{FF2B5EF4-FFF2-40B4-BE49-F238E27FC236}">
                      <a16:creationId xmlns:a16="http://schemas.microsoft.com/office/drawing/2014/main" id="{6A8295F5-AEFF-4EA5-8204-84C2D75013C9}"/>
                    </a:ext>
                  </a:extLst>
                </p:cNvPr>
                <p:cNvPicPr/>
                <p:nvPr/>
              </p:nvPicPr>
              <p:blipFill>
                <a:blip r:embed="rId43"/>
                <a:stretch>
                  <a:fillRect/>
                </a:stretch>
              </p:blipFill>
              <p:spPr>
                <a:xfrm>
                  <a:off x="536388" y="1970727"/>
                  <a:ext cx="114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Entrada de lápiz 63">
                  <a:extLst>
                    <a:ext uri="{FF2B5EF4-FFF2-40B4-BE49-F238E27FC236}">
                      <a16:creationId xmlns:a16="http://schemas.microsoft.com/office/drawing/2014/main" id="{7F8827B0-FDC9-412D-9A63-E3D18BAB88BA}"/>
                    </a:ext>
                  </a:extLst>
                </p14:cNvPr>
                <p14:cNvContentPartPr/>
                <p14:nvPr/>
              </p14:nvContentPartPr>
              <p14:xfrm>
                <a:off x="837348" y="1994847"/>
                <a:ext cx="76680" cy="3600"/>
              </p14:xfrm>
            </p:contentPart>
          </mc:Choice>
          <mc:Fallback xmlns="">
            <p:pic>
              <p:nvPicPr>
                <p:cNvPr id="64" name="Entrada de lápiz 63">
                  <a:extLst>
                    <a:ext uri="{FF2B5EF4-FFF2-40B4-BE49-F238E27FC236}">
                      <a16:creationId xmlns:a16="http://schemas.microsoft.com/office/drawing/2014/main" id="{7F8827B0-FDC9-412D-9A63-E3D18BAB88BA}"/>
                    </a:ext>
                  </a:extLst>
                </p:cNvPr>
                <p:cNvPicPr/>
                <p:nvPr/>
              </p:nvPicPr>
              <p:blipFill>
                <a:blip r:embed="rId45"/>
                <a:stretch>
                  <a:fillRect/>
                </a:stretch>
              </p:blipFill>
              <p:spPr>
                <a:xfrm>
                  <a:off x="828708" y="1985847"/>
                  <a:ext cx="943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Entrada de lápiz 64">
                  <a:extLst>
                    <a:ext uri="{FF2B5EF4-FFF2-40B4-BE49-F238E27FC236}">
                      <a16:creationId xmlns:a16="http://schemas.microsoft.com/office/drawing/2014/main" id="{AE8519CE-0E76-4F5D-AD69-22A3A7F5A36A}"/>
                    </a:ext>
                  </a:extLst>
                </p14:cNvPr>
                <p14:cNvContentPartPr/>
                <p14:nvPr/>
              </p14:nvContentPartPr>
              <p14:xfrm>
                <a:off x="1074948" y="1813407"/>
                <a:ext cx="222120" cy="190080"/>
              </p14:xfrm>
            </p:contentPart>
          </mc:Choice>
          <mc:Fallback xmlns="">
            <p:pic>
              <p:nvPicPr>
                <p:cNvPr id="65" name="Entrada de lápiz 64">
                  <a:extLst>
                    <a:ext uri="{FF2B5EF4-FFF2-40B4-BE49-F238E27FC236}">
                      <a16:creationId xmlns:a16="http://schemas.microsoft.com/office/drawing/2014/main" id="{AE8519CE-0E76-4F5D-AD69-22A3A7F5A36A}"/>
                    </a:ext>
                  </a:extLst>
                </p:cNvPr>
                <p:cNvPicPr/>
                <p:nvPr/>
              </p:nvPicPr>
              <p:blipFill>
                <a:blip r:embed="rId47"/>
                <a:stretch>
                  <a:fillRect/>
                </a:stretch>
              </p:blipFill>
              <p:spPr>
                <a:xfrm>
                  <a:off x="1066308" y="1804407"/>
                  <a:ext cx="239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Entrada de lápiz 65">
                  <a:extLst>
                    <a:ext uri="{FF2B5EF4-FFF2-40B4-BE49-F238E27FC236}">
                      <a16:creationId xmlns:a16="http://schemas.microsoft.com/office/drawing/2014/main" id="{8C774051-6552-4179-AAE9-51FF7B3073D7}"/>
                    </a:ext>
                  </a:extLst>
                </p14:cNvPr>
                <p14:cNvContentPartPr/>
                <p14:nvPr/>
              </p14:nvContentPartPr>
              <p14:xfrm>
                <a:off x="352428" y="2158287"/>
                <a:ext cx="988920" cy="33840"/>
              </p14:xfrm>
            </p:contentPart>
          </mc:Choice>
          <mc:Fallback xmlns="">
            <p:pic>
              <p:nvPicPr>
                <p:cNvPr id="66" name="Entrada de lápiz 65">
                  <a:extLst>
                    <a:ext uri="{FF2B5EF4-FFF2-40B4-BE49-F238E27FC236}">
                      <a16:creationId xmlns:a16="http://schemas.microsoft.com/office/drawing/2014/main" id="{8C774051-6552-4179-AAE9-51FF7B3073D7}"/>
                    </a:ext>
                  </a:extLst>
                </p:cNvPr>
                <p:cNvPicPr/>
                <p:nvPr/>
              </p:nvPicPr>
              <p:blipFill>
                <a:blip r:embed="rId49"/>
                <a:stretch>
                  <a:fillRect/>
                </a:stretch>
              </p:blipFill>
              <p:spPr>
                <a:xfrm>
                  <a:off x="343428" y="2149287"/>
                  <a:ext cx="1006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0" name="Entrada de lápiz 69">
                  <a:extLst>
                    <a:ext uri="{FF2B5EF4-FFF2-40B4-BE49-F238E27FC236}">
                      <a16:creationId xmlns:a16="http://schemas.microsoft.com/office/drawing/2014/main" id="{64313095-8F6D-4766-A9FA-4CFA397FAACA}"/>
                    </a:ext>
                  </a:extLst>
                </p14:cNvPr>
                <p14:cNvContentPartPr/>
                <p14:nvPr/>
              </p14:nvContentPartPr>
              <p14:xfrm>
                <a:off x="1528548" y="2104647"/>
                <a:ext cx="160920" cy="11520"/>
              </p14:xfrm>
            </p:contentPart>
          </mc:Choice>
          <mc:Fallback xmlns="">
            <p:pic>
              <p:nvPicPr>
                <p:cNvPr id="70" name="Entrada de lápiz 69">
                  <a:extLst>
                    <a:ext uri="{FF2B5EF4-FFF2-40B4-BE49-F238E27FC236}">
                      <a16:creationId xmlns:a16="http://schemas.microsoft.com/office/drawing/2014/main" id="{64313095-8F6D-4766-A9FA-4CFA397FAACA}"/>
                    </a:ext>
                  </a:extLst>
                </p:cNvPr>
                <p:cNvPicPr/>
                <p:nvPr/>
              </p:nvPicPr>
              <p:blipFill>
                <a:blip r:embed="rId51"/>
                <a:stretch>
                  <a:fillRect/>
                </a:stretch>
              </p:blipFill>
              <p:spPr>
                <a:xfrm>
                  <a:off x="1519548" y="2096007"/>
                  <a:ext cx="178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1" name="Entrada de lápiz 70">
                  <a:extLst>
                    <a:ext uri="{FF2B5EF4-FFF2-40B4-BE49-F238E27FC236}">
                      <a16:creationId xmlns:a16="http://schemas.microsoft.com/office/drawing/2014/main" id="{1388683D-1836-49F4-A496-B0763C6A20C8}"/>
                    </a:ext>
                  </a:extLst>
                </p14:cNvPr>
                <p14:cNvContentPartPr/>
                <p14:nvPr/>
              </p14:nvContentPartPr>
              <p14:xfrm>
                <a:off x="1556628" y="2193567"/>
                <a:ext cx="109440" cy="23040"/>
              </p14:xfrm>
            </p:contentPart>
          </mc:Choice>
          <mc:Fallback xmlns="">
            <p:pic>
              <p:nvPicPr>
                <p:cNvPr id="71" name="Entrada de lápiz 70">
                  <a:extLst>
                    <a:ext uri="{FF2B5EF4-FFF2-40B4-BE49-F238E27FC236}">
                      <a16:creationId xmlns:a16="http://schemas.microsoft.com/office/drawing/2014/main" id="{1388683D-1836-49F4-A496-B0763C6A20C8}"/>
                    </a:ext>
                  </a:extLst>
                </p:cNvPr>
                <p:cNvPicPr/>
                <p:nvPr/>
              </p:nvPicPr>
              <p:blipFill>
                <a:blip r:embed="rId53"/>
                <a:stretch>
                  <a:fillRect/>
                </a:stretch>
              </p:blipFill>
              <p:spPr>
                <a:xfrm>
                  <a:off x="1547628" y="2184927"/>
                  <a:ext cx="127080" cy="40680"/>
                </a:xfrm>
                <a:prstGeom prst="rect">
                  <a:avLst/>
                </a:prstGeom>
              </p:spPr>
            </p:pic>
          </mc:Fallback>
        </mc:AlternateContent>
      </p:grpSp>
      <p:grpSp>
        <p:nvGrpSpPr>
          <p:cNvPr id="84" name="Grupo 83">
            <a:extLst>
              <a:ext uri="{FF2B5EF4-FFF2-40B4-BE49-F238E27FC236}">
                <a16:creationId xmlns:a16="http://schemas.microsoft.com/office/drawing/2014/main" id="{270D16FE-315D-4D1C-AC9C-F5607E2B0A6C}"/>
              </a:ext>
            </a:extLst>
          </p:cNvPr>
          <p:cNvGrpSpPr/>
          <p:nvPr/>
        </p:nvGrpSpPr>
        <p:grpSpPr>
          <a:xfrm>
            <a:off x="1992948" y="2184207"/>
            <a:ext cx="522000" cy="287280"/>
            <a:chOff x="1992948" y="2184207"/>
            <a:chExt cx="522000" cy="287280"/>
          </a:xfrm>
        </p:grpSpPr>
        <mc:AlternateContent xmlns:mc="http://schemas.openxmlformats.org/markup-compatibility/2006" xmlns:p14="http://schemas.microsoft.com/office/powerpoint/2010/main">
          <mc:Choice Requires="p14">
            <p:contentPart p14:bwMode="auto" r:id="rId54">
              <p14:nvContentPartPr>
                <p14:cNvPr id="76" name="Entrada de lápiz 75">
                  <a:extLst>
                    <a:ext uri="{FF2B5EF4-FFF2-40B4-BE49-F238E27FC236}">
                      <a16:creationId xmlns:a16="http://schemas.microsoft.com/office/drawing/2014/main" id="{738B34E8-00FA-4E04-9DAC-004B26A5AB69}"/>
                    </a:ext>
                  </a:extLst>
                </p14:cNvPr>
                <p14:cNvContentPartPr/>
                <p14:nvPr/>
              </p14:nvContentPartPr>
              <p14:xfrm>
                <a:off x="1992948" y="2184207"/>
                <a:ext cx="522000" cy="27720"/>
              </p14:xfrm>
            </p:contentPart>
          </mc:Choice>
          <mc:Fallback xmlns="">
            <p:pic>
              <p:nvPicPr>
                <p:cNvPr id="76" name="Entrada de lápiz 75">
                  <a:extLst>
                    <a:ext uri="{FF2B5EF4-FFF2-40B4-BE49-F238E27FC236}">
                      <a16:creationId xmlns:a16="http://schemas.microsoft.com/office/drawing/2014/main" id="{738B34E8-00FA-4E04-9DAC-004B26A5AB69}"/>
                    </a:ext>
                  </a:extLst>
                </p:cNvPr>
                <p:cNvPicPr/>
                <p:nvPr/>
              </p:nvPicPr>
              <p:blipFill>
                <a:blip r:embed="rId55"/>
                <a:stretch>
                  <a:fillRect/>
                </a:stretch>
              </p:blipFill>
              <p:spPr>
                <a:xfrm>
                  <a:off x="1983948" y="2175567"/>
                  <a:ext cx="539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7" name="Entrada de lápiz 76">
                  <a:extLst>
                    <a:ext uri="{FF2B5EF4-FFF2-40B4-BE49-F238E27FC236}">
                      <a16:creationId xmlns:a16="http://schemas.microsoft.com/office/drawing/2014/main" id="{55B699C1-54FC-443E-A158-6733AD9ACE46}"/>
                    </a:ext>
                  </a:extLst>
                </p14:cNvPr>
                <p14:cNvContentPartPr/>
                <p14:nvPr/>
              </p14:nvContentPartPr>
              <p14:xfrm>
                <a:off x="2062428" y="2275287"/>
                <a:ext cx="247680" cy="196200"/>
              </p14:xfrm>
            </p:contentPart>
          </mc:Choice>
          <mc:Fallback xmlns="">
            <p:pic>
              <p:nvPicPr>
                <p:cNvPr id="77" name="Entrada de lápiz 76">
                  <a:extLst>
                    <a:ext uri="{FF2B5EF4-FFF2-40B4-BE49-F238E27FC236}">
                      <a16:creationId xmlns:a16="http://schemas.microsoft.com/office/drawing/2014/main" id="{55B699C1-54FC-443E-A158-6733AD9ACE46}"/>
                    </a:ext>
                  </a:extLst>
                </p:cNvPr>
                <p:cNvPicPr/>
                <p:nvPr/>
              </p:nvPicPr>
              <p:blipFill>
                <a:blip r:embed="rId57"/>
                <a:stretch>
                  <a:fillRect/>
                </a:stretch>
              </p:blipFill>
              <p:spPr>
                <a:xfrm>
                  <a:off x="2053788" y="2266647"/>
                  <a:ext cx="2653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0" name="Entrada de lápiz 79">
                  <a:extLst>
                    <a:ext uri="{FF2B5EF4-FFF2-40B4-BE49-F238E27FC236}">
                      <a16:creationId xmlns:a16="http://schemas.microsoft.com/office/drawing/2014/main" id="{9C578C88-BBD9-4045-A81D-B4B8A6F2D2C4}"/>
                    </a:ext>
                  </a:extLst>
                </p14:cNvPr>
                <p14:cNvContentPartPr/>
                <p14:nvPr/>
              </p14:nvContentPartPr>
              <p14:xfrm>
                <a:off x="2345028" y="2317407"/>
                <a:ext cx="83520" cy="137880"/>
              </p14:xfrm>
            </p:contentPart>
          </mc:Choice>
          <mc:Fallback xmlns="">
            <p:pic>
              <p:nvPicPr>
                <p:cNvPr id="80" name="Entrada de lápiz 79">
                  <a:extLst>
                    <a:ext uri="{FF2B5EF4-FFF2-40B4-BE49-F238E27FC236}">
                      <a16:creationId xmlns:a16="http://schemas.microsoft.com/office/drawing/2014/main" id="{9C578C88-BBD9-4045-A81D-B4B8A6F2D2C4}"/>
                    </a:ext>
                  </a:extLst>
                </p:cNvPr>
                <p:cNvPicPr/>
                <p:nvPr/>
              </p:nvPicPr>
              <p:blipFill>
                <a:blip r:embed="rId59"/>
                <a:stretch>
                  <a:fillRect/>
                </a:stretch>
              </p:blipFill>
              <p:spPr>
                <a:xfrm>
                  <a:off x="2336028" y="2308767"/>
                  <a:ext cx="101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1" name="Entrada de lápiz 80">
                  <a:extLst>
                    <a:ext uri="{FF2B5EF4-FFF2-40B4-BE49-F238E27FC236}">
                      <a16:creationId xmlns:a16="http://schemas.microsoft.com/office/drawing/2014/main" id="{C6213309-ECCB-424A-B533-472526C4846F}"/>
                    </a:ext>
                  </a:extLst>
                </p14:cNvPr>
                <p14:cNvContentPartPr/>
                <p14:nvPr/>
              </p14:nvContentPartPr>
              <p14:xfrm>
                <a:off x="2326308" y="2360607"/>
                <a:ext cx="41400" cy="20160"/>
              </p14:xfrm>
            </p:contentPart>
          </mc:Choice>
          <mc:Fallback xmlns="">
            <p:pic>
              <p:nvPicPr>
                <p:cNvPr id="81" name="Entrada de lápiz 80">
                  <a:extLst>
                    <a:ext uri="{FF2B5EF4-FFF2-40B4-BE49-F238E27FC236}">
                      <a16:creationId xmlns:a16="http://schemas.microsoft.com/office/drawing/2014/main" id="{C6213309-ECCB-424A-B533-472526C4846F}"/>
                    </a:ext>
                  </a:extLst>
                </p:cNvPr>
                <p:cNvPicPr/>
                <p:nvPr/>
              </p:nvPicPr>
              <p:blipFill>
                <a:blip r:embed="rId61"/>
                <a:stretch>
                  <a:fillRect/>
                </a:stretch>
              </p:blipFill>
              <p:spPr>
                <a:xfrm>
                  <a:off x="2317308" y="2351967"/>
                  <a:ext cx="59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3" name="Entrada de lápiz 82">
                  <a:extLst>
                    <a:ext uri="{FF2B5EF4-FFF2-40B4-BE49-F238E27FC236}">
                      <a16:creationId xmlns:a16="http://schemas.microsoft.com/office/drawing/2014/main" id="{6C73E598-F9AD-41F5-8039-5C6C47D55A56}"/>
                    </a:ext>
                  </a:extLst>
                </p14:cNvPr>
                <p14:cNvContentPartPr/>
                <p14:nvPr/>
              </p14:nvContentPartPr>
              <p14:xfrm>
                <a:off x="2289228" y="2381847"/>
                <a:ext cx="77040" cy="18000"/>
              </p14:xfrm>
            </p:contentPart>
          </mc:Choice>
          <mc:Fallback xmlns="">
            <p:pic>
              <p:nvPicPr>
                <p:cNvPr id="83" name="Entrada de lápiz 82">
                  <a:extLst>
                    <a:ext uri="{FF2B5EF4-FFF2-40B4-BE49-F238E27FC236}">
                      <a16:creationId xmlns:a16="http://schemas.microsoft.com/office/drawing/2014/main" id="{6C73E598-F9AD-41F5-8039-5C6C47D55A56}"/>
                    </a:ext>
                  </a:extLst>
                </p:cNvPr>
                <p:cNvPicPr/>
                <p:nvPr/>
              </p:nvPicPr>
              <p:blipFill>
                <a:blip r:embed="rId63"/>
                <a:stretch>
                  <a:fillRect/>
                </a:stretch>
              </p:blipFill>
              <p:spPr>
                <a:xfrm>
                  <a:off x="2280588" y="2372847"/>
                  <a:ext cx="94680" cy="35640"/>
                </a:xfrm>
                <a:prstGeom prst="rect">
                  <a:avLst/>
                </a:prstGeom>
              </p:spPr>
            </p:pic>
          </mc:Fallback>
        </mc:AlternateContent>
      </p:grpSp>
      <p:grpSp>
        <p:nvGrpSpPr>
          <p:cNvPr id="87" name="Grupo 86">
            <a:extLst>
              <a:ext uri="{FF2B5EF4-FFF2-40B4-BE49-F238E27FC236}">
                <a16:creationId xmlns:a16="http://schemas.microsoft.com/office/drawing/2014/main" id="{6092BA59-7D4C-4660-B72B-A5CC6143C074}"/>
              </a:ext>
            </a:extLst>
          </p:cNvPr>
          <p:cNvGrpSpPr/>
          <p:nvPr/>
        </p:nvGrpSpPr>
        <p:grpSpPr>
          <a:xfrm>
            <a:off x="2918148" y="2089527"/>
            <a:ext cx="468360" cy="138240"/>
            <a:chOff x="2918148" y="2089527"/>
            <a:chExt cx="468360" cy="138240"/>
          </a:xfrm>
        </p:grpSpPr>
        <mc:AlternateContent xmlns:mc="http://schemas.openxmlformats.org/markup-compatibility/2006" xmlns:p14="http://schemas.microsoft.com/office/powerpoint/2010/main">
          <mc:Choice Requires="p14">
            <p:contentPart p14:bwMode="auto" r:id="rId64">
              <p14:nvContentPartPr>
                <p14:cNvPr id="85" name="Entrada de lápiz 84">
                  <a:extLst>
                    <a:ext uri="{FF2B5EF4-FFF2-40B4-BE49-F238E27FC236}">
                      <a16:creationId xmlns:a16="http://schemas.microsoft.com/office/drawing/2014/main" id="{D0FD7088-54C3-4069-B583-E2CB0BE85CCD}"/>
                    </a:ext>
                  </a:extLst>
                </p14:cNvPr>
                <p14:cNvContentPartPr/>
                <p14:nvPr/>
              </p14:nvContentPartPr>
              <p14:xfrm>
                <a:off x="2918148" y="2158647"/>
                <a:ext cx="218520" cy="14040"/>
              </p14:xfrm>
            </p:contentPart>
          </mc:Choice>
          <mc:Fallback xmlns="">
            <p:pic>
              <p:nvPicPr>
                <p:cNvPr id="85" name="Entrada de lápiz 84">
                  <a:extLst>
                    <a:ext uri="{FF2B5EF4-FFF2-40B4-BE49-F238E27FC236}">
                      <a16:creationId xmlns:a16="http://schemas.microsoft.com/office/drawing/2014/main" id="{D0FD7088-54C3-4069-B583-E2CB0BE85CCD}"/>
                    </a:ext>
                  </a:extLst>
                </p:cNvPr>
                <p:cNvPicPr/>
                <p:nvPr/>
              </p:nvPicPr>
              <p:blipFill>
                <a:blip r:embed="rId65"/>
                <a:stretch>
                  <a:fillRect/>
                </a:stretch>
              </p:blipFill>
              <p:spPr>
                <a:xfrm>
                  <a:off x="2909148" y="2150007"/>
                  <a:ext cx="236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6" name="Entrada de lápiz 85">
                  <a:extLst>
                    <a:ext uri="{FF2B5EF4-FFF2-40B4-BE49-F238E27FC236}">
                      <a16:creationId xmlns:a16="http://schemas.microsoft.com/office/drawing/2014/main" id="{13990627-461C-47BF-B69E-4D5B796F7FCF}"/>
                    </a:ext>
                  </a:extLst>
                </p14:cNvPr>
                <p14:cNvContentPartPr/>
                <p14:nvPr/>
              </p14:nvContentPartPr>
              <p14:xfrm>
                <a:off x="3155388" y="2089527"/>
                <a:ext cx="231120" cy="138240"/>
              </p14:xfrm>
            </p:contentPart>
          </mc:Choice>
          <mc:Fallback xmlns="">
            <p:pic>
              <p:nvPicPr>
                <p:cNvPr id="86" name="Entrada de lápiz 85">
                  <a:extLst>
                    <a:ext uri="{FF2B5EF4-FFF2-40B4-BE49-F238E27FC236}">
                      <a16:creationId xmlns:a16="http://schemas.microsoft.com/office/drawing/2014/main" id="{13990627-461C-47BF-B69E-4D5B796F7FCF}"/>
                    </a:ext>
                  </a:extLst>
                </p:cNvPr>
                <p:cNvPicPr/>
                <p:nvPr/>
              </p:nvPicPr>
              <p:blipFill>
                <a:blip r:embed="rId67"/>
                <a:stretch>
                  <a:fillRect/>
                </a:stretch>
              </p:blipFill>
              <p:spPr>
                <a:xfrm>
                  <a:off x="3146388" y="2080527"/>
                  <a:ext cx="248760" cy="155880"/>
                </a:xfrm>
                <a:prstGeom prst="rect">
                  <a:avLst/>
                </a:prstGeom>
              </p:spPr>
            </p:pic>
          </mc:Fallback>
        </mc:AlternateContent>
      </p:grpSp>
      <p:grpSp>
        <p:nvGrpSpPr>
          <p:cNvPr id="91" name="Grupo 90">
            <a:extLst>
              <a:ext uri="{FF2B5EF4-FFF2-40B4-BE49-F238E27FC236}">
                <a16:creationId xmlns:a16="http://schemas.microsoft.com/office/drawing/2014/main" id="{9824E4BD-EB54-46F6-A172-60279883811C}"/>
              </a:ext>
            </a:extLst>
          </p:cNvPr>
          <p:cNvGrpSpPr/>
          <p:nvPr/>
        </p:nvGrpSpPr>
        <p:grpSpPr>
          <a:xfrm>
            <a:off x="4007148" y="1809807"/>
            <a:ext cx="498240" cy="257400"/>
            <a:chOff x="4007148" y="1809807"/>
            <a:chExt cx="498240" cy="257400"/>
          </a:xfrm>
        </p:grpSpPr>
        <mc:AlternateContent xmlns:mc="http://schemas.openxmlformats.org/markup-compatibility/2006" xmlns:p14="http://schemas.microsoft.com/office/powerpoint/2010/main">
          <mc:Choice Requires="p14">
            <p:contentPart p14:bwMode="auto" r:id="rId68">
              <p14:nvContentPartPr>
                <p14:cNvPr id="88" name="Entrada de lápiz 87">
                  <a:extLst>
                    <a:ext uri="{FF2B5EF4-FFF2-40B4-BE49-F238E27FC236}">
                      <a16:creationId xmlns:a16="http://schemas.microsoft.com/office/drawing/2014/main" id="{44384FD1-3FD4-47A1-B65E-32D36C9B8A1F}"/>
                    </a:ext>
                  </a:extLst>
                </p14:cNvPr>
                <p14:cNvContentPartPr/>
                <p14:nvPr/>
              </p14:nvContentPartPr>
              <p14:xfrm>
                <a:off x="4007148" y="1837167"/>
                <a:ext cx="287640" cy="230040"/>
              </p14:xfrm>
            </p:contentPart>
          </mc:Choice>
          <mc:Fallback xmlns="">
            <p:pic>
              <p:nvPicPr>
                <p:cNvPr id="88" name="Entrada de lápiz 87">
                  <a:extLst>
                    <a:ext uri="{FF2B5EF4-FFF2-40B4-BE49-F238E27FC236}">
                      <a16:creationId xmlns:a16="http://schemas.microsoft.com/office/drawing/2014/main" id="{44384FD1-3FD4-47A1-B65E-32D36C9B8A1F}"/>
                    </a:ext>
                  </a:extLst>
                </p:cNvPr>
                <p:cNvPicPr/>
                <p:nvPr/>
              </p:nvPicPr>
              <p:blipFill>
                <a:blip r:embed="rId69"/>
                <a:stretch>
                  <a:fillRect/>
                </a:stretch>
              </p:blipFill>
              <p:spPr>
                <a:xfrm>
                  <a:off x="3998148" y="1828167"/>
                  <a:ext cx="305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Entrada de lápiz 88">
                  <a:extLst>
                    <a:ext uri="{FF2B5EF4-FFF2-40B4-BE49-F238E27FC236}">
                      <a16:creationId xmlns:a16="http://schemas.microsoft.com/office/drawing/2014/main" id="{38FDE7B3-783E-4873-8866-1CC5963A36F9}"/>
                    </a:ext>
                  </a:extLst>
                </p14:cNvPr>
                <p14:cNvContentPartPr/>
                <p14:nvPr/>
              </p14:nvContentPartPr>
              <p14:xfrm>
                <a:off x="4412868" y="1809807"/>
                <a:ext cx="92520" cy="217440"/>
              </p14:xfrm>
            </p:contentPart>
          </mc:Choice>
          <mc:Fallback xmlns="">
            <p:pic>
              <p:nvPicPr>
                <p:cNvPr id="89" name="Entrada de lápiz 88">
                  <a:extLst>
                    <a:ext uri="{FF2B5EF4-FFF2-40B4-BE49-F238E27FC236}">
                      <a16:creationId xmlns:a16="http://schemas.microsoft.com/office/drawing/2014/main" id="{38FDE7B3-783E-4873-8866-1CC5963A36F9}"/>
                    </a:ext>
                  </a:extLst>
                </p:cNvPr>
                <p:cNvPicPr/>
                <p:nvPr/>
              </p:nvPicPr>
              <p:blipFill>
                <a:blip r:embed="rId71"/>
                <a:stretch>
                  <a:fillRect/>
                </a:stretch>
              </p:blipFill>
              <p:spPr>
                <a:xfrm>
                  <a:off x="4403868" y="1800807"/>
                  <a:ext cx="110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0" name="Entrada de lápiz 89">
                  <a:extLst>
                    <a:ext uri="{FF2B5EF4-FFF2-40B4-BE49-F238E27FC236}">
                      <a16:creationId xmlns:a16="http://schemas.microsoft.com/office/drawing/2014/main" id="{53745AAF-AC0A-4D56-8DEA-6F91A0E25EF5}"/>
                    </a:ext>
                  </a:extLst>
                </p14:cNvPr>
                <p14:cNvContentPartPr/>
                <p14:nvPr/>
              </p14:nvContentPartPr>
              <p14:xfrm>
                <a:off x="4344468" y="1923567"/>
                <a:ext cx="92520" cy="15840"/>
              </p14:xfrm>
            </p:contentPart>
          </mc:Choice>
          <mc:Fallback xmlns="">
            <p:pic>
              <p:nvPicPr>
                <p:cNvPr id="90" name="Entrada de lápiz 89">
                  <a:extLst>
                    <a:ext uri="{FF2B5EF4-FFF2-40B4-BE49-F238E27FC236}">
                      <a16:creationId xmlns:a16="http://schemas.microsoft.com/office/drawing/2014/main" id="{53745AAF-AC0A-4D56-8DEA-6F91A0E25EF5}"/>
                    </a:ext>
                  </a:extLst>
                </p:cNvPr>
                <p:cNvPicPr/>
                <p:nvPr/>
              </p:nvPicPr>
              <p:blipFill>
                <a:blip r:embed="rId73"/>
                <a:stretch>
                  <a:fillRect/>
                </a:stretch>
              </p:blipFill>
              <p:spPr>
                <a:xfrm>
                  <a:off x="4335828" y="1914927"/>
                  <a:ext cx="11016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92" name="Entrada de lápiz 91">
                <a:extLst>
                  <a:ext uri="{FF2B5EF4-FFF2-40B4-BE49-F238E27FC236}">
                    <a16:creationId xmlns:a16="http://schemas.microsoft.com/office/drawing/2014/main" id="{7671980C-22A9-4C66-BD5E-ECC50D9BABE8}"/>
                  </a:ext>
                </a:extLst>
              </p14:cNvPr>
              <p14:cNvContentPartPr/>
              <p14:nvPr/>
            </p14:nvContentPartPr>
            <p14:xfrm>
              <a:off x="3810948" y="2151447"/>
              <a:ext cx="919080" cy="20520"/>
            </p14:xfrm>
          </p:contentPart>
        </mc:Choice>
        <mc:Fallback xmlns="">
          <p:pic>
            <p:nvPicPr>
              <p:cNvPr id="92" name="Entrada de lápiz 91">
                <a:extLst>
                  <a:ext uri="{FF2B5EF4-FFF2-40B4-BE49-F238E27FC236}">
                    <a16:creationId xmlns:a16="http://schemas.microsoft.com/office/drawing/2014/main" id="{7671980C-22A9-4C66-BD5E-ECC50D9BABE8}"/>
                  </a:ext>
                </a:extLst>
              </p:cNvPr>
              <p:cNvPicPr/>
              <p:nvPr/>
            </p:nvPicPr>
            <p:blipFill>
              <a:blip r:embed="rId75"/>
              <a:stretch>
                <a:fillRect/>
              </a:stretch>
            </p:blipFill>
            <p:spPr>
              <a:xfrm>
                <a:off x="3801948" y="2142447"/>
                <a:ext cx="936720" cy="38160"/>
              </a:xfrm>
              <a:prstGeom prst="rect">
                <a:avLst/>
              </a:prstGeom>
            </p:spPr>
          </p:pic>
        </mc:Fallback>
      </mc:AlternateContent>
      <p:grpSp>
        <p:nvGrpSpPr>
          <p:cNvPr id="102" name="Grupo 101">
            <a:extLst>
              <a:ext uri="{FF2B5EF4-FFF2-40B4-BE49-F238E27FC236}">
                <a16:creationId xmlns:a16="http://schemas.microsoft.com/office/drawing/2014/main" id="{4ACCCED1-2A71-43EE-A4FB-9BE1683F2282}"/>
              </a:ext>
            </a:extLst>
          </p:cNvPr>
          <p:cNvGrpSpPr/>
          <p:nvPr/>
        </p:nvGrpSpPr>
        <p:grpSpPr>
          <a:xfrm>
            <a:off x="3942708" y="2300487"/>
            <a:ext cx="651600" cy="225720"/>
            <a:chOff x="3942708" y="2300487"/>
            <a:chExt cx="651600" cy="225720"/>
          </a:xfrm>
        </p:grpSpPr>
        <mc:AlternateContent xmlns:mc="http://schemas.openxmlformats.org/markup-compatibility/2006" xmlns:p14="http://schemas.microsoft.com/office/powerpoint/2010/main">
          <mc:Choice Requires="p14">
            <p:contentPart p14:bwMode="auto" r:id="rId76">
              <p14:nvContentPartPr>
                <p14:cNvPr id="93" name="Entrada de lápiz 92">
                  <a:extLst>
                    <a:ext uri="{FF2B5EF4-FFF2-40B4-BE49-F238E27FC236}">
                      <a16:creationId xmlns:a16="http://schemas.microsoft.com/office/drawing/2014/main" id="{6613D6A0-FB9C-4516-A448-DA8C90FFC6F8}"/>
                    </a:ext>
                  </a:extLst>
                </p14:cNvPr>
                <p14:cNvContentPartPr/>
                <p14:nvPr/>
              </p14:nvContentPartPr>
              <p14:xfrm>
                <a:off x="4010748" y="2366367"/>
                <a:ext cx="35640" cy="159840"/>
              </p14:xfrm>
            </p:contentPart>
          </mc:Choice>
          <mc:Fallback xmlns="">
            <p:pic>
              <p:nvPicPr>
                <p:cNvPr id="93" name="Entrada de lápiz 92">
                  <a:extLst>
                    <a:ext uri="{FF2B5EF4-FFF2-40B4-BE49-F238E27FC236}">
                      <a16:creationId xmlns:a16="http://schemas.microsoft.com/office/drawing/2014/main" id="{6613D6A0-FB9C-4516-A448-DA8C90FFC6F8}"/>
                    </a:ext>
                  </a:extLst>
                </p:cNvPr>
                <p:cNvPicPr/>
                <p:nvPr/>
              </p:nvPicPr>
              <p:blipFill>
                <a:blip r:embed="rId77"/>
                <a:stretch>
                  <a:fillRect/>
                </a:stretch>
              </p:blipFill>
              <p:spPr>
                <a:xfrm>
                  <a:off x="4001748" y="2357727"/>
                  <a:ext cx="53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4" name="Entrada de lápiz 93">
                  <a:extLst>
                    <a:ext uri="{FF2B5EF4-FFF2-40B4-BE49-F238E27FC236}">
                      <a16:creationId xmlns:a16="http://schemas.microsoft.com/office/drawing/2014/main" id="{17F687C1-C49C-4D26-8770-C22C0DD0ABE5}"/>
                    </a:ext>
                  </a:extLst>
                </p14:cNvPr>
                <p14:cNvContentPartPr/>
                <p14:nvPr/>
              </p14:nvContentPartPr>
              <p14:xfrm>
                <a:off x="3942708" y="2300487"/>
                <a:ext cx="262440" cy="185760"/>
              </p14:xfrm>
            </p:contentPart>
          </mc:Choice>
          <mc:Fallback xmlns="">
            <p:pic>
              <p:nvPicPr>
                <p:cNvPr id="94" name="Entrada de lápiz 93">
                  <a:extLst>
                    <a:ext uri="{FF2B5EF4-FFF2-40B4-BE49-F238E27FC236}">
                      <a16:creationId xmlns:a16="http://schemas.microsoft.com/office/drawing/2014/main" id="{17F687C1-C49C-4D26-8770-C22C0DD0ABE5}"/>
                    </a:ext>
                  </a:extLst>
                </p:cNvPr>
                <p:cNvPicPr/>
                <p:nvPr/>
              </p:nvPicPr>
              <p:blipFill>
                <a:blip r:embed="rId79"/>
                <a:stretch>
                  <a:fillRect/>
                </a:stretch>
              </p:blipFill>
              <p:spPr>
                <a:xfrm>
                  <a:off x="3934068" y="2291487"/>
                  <a:ext cx="2800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5" name="Entrada de lápiz 94">
                  <a:extLst>
                    <a:ext uri="{FF2B5EF4-FFF2-40B4-BE49-F238E27FC236}">
                      <a16:creationId xmlns:a16="http://schemas.microsoft.com/office/drawing/2014/main" id="{3022ACEE-3B29-4626-8FFB-3D468D963BF0}"/>
                    </a:ext>
                  </a:extLst>
                </p14:cNvPr>
                <p14:cNvContentPartPr/>
                <p14:nvPr/>
              </p14:nvContentPartPr>
              <p14:xfrm>
                <a:off x="4367868" y="2328927"/>
                <a:ext cx="226440" cy="93960"/>
              </p14:xfrm>
            </p:contentPart>
          </mc:Choice>
          <mc:Fallback xmlns="">
            <p:pic>
              <p:nvPicPr>
                <p:cNvPr id="95" name="Entrada de lápiz 94">
                  <a:extLst>
                    <a:ext uri="{FF2B5EF4-FFF2-40B4-BE49-F238E27FC236}">
                      <a16:creationId xmlns:a16="http://schemas.microsoft.com/office/drawing/2014/main" id="{3022ACEE-3B29-4626-8FFB-3D468D963BF0}"/>
                    </a:ext>
                  </a:extLst>
                </p:cNvPr>
                <p:cNvPicPr/>
                <p:nvPr/>
              </p:nvPicPr>
              <p:blipFill>
                <a:blip r:embed="rId81"/>
                <a:stretch>
                  <a:fillRect/>
                </a:stretch>
              </p:blipFill>
              <p:spPr>
                <a:xfrm>
                  <a:off x="4359228" y="2319927"/>
                  <a:ext cx="244080" cy="11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96" name="Entrada de lápiz 95">
                <a:extLst>
                  <a:ext uri="{FF2B5EF4-FFF2-40B4-BE49-F238E27FC236}">
                    <a16:creationId xmlns:a16="http://schemas.microsoft.com/office/drawing/2014/main" id="{F39EA157-C9A9-4DF1-A70F-B48C245AD85C}"/>
                  </a:ext>
                </a:extLst>
              </p14:cNvPr>
              <p14:cNvContentPartPr/>
              <p14:nvPr/>
            </p14:nvContentPartPr>
            <p14:xfrm>
              <a:off x="5054748" y="2080527"/>
              <a:ext cx="162360" cy="17280"/>
            </p14:xfrm>
          </p:contentPart>
        </mc:Choice>
        <mc:Fallback xmlns="">
          <p:pic>
            <p:nvPicPr>
              <p:cNvPr id="96" name="Entrada de lápiz 95">
                <a:extLst>
                  <a:ext uri="{FF2B5EF4-FFF2-40B4-BE49-F238E27FC236}">
                    <a16:creationId xmlns:a16="http://schemas.microsoft.com/office/drawing/2014/main" id="{F39EA157-C9A9-4DF1-A70F-B48C245AD85C}"/>
                  </a:ext>
                </a:extLst>
              </p:cNvPr>
              <p:cNvPicPr/>
              <p:nvPr/>
            </p:nvPicPr>
            <p:blipFill>
              <a:blip r:embed="rId83"/>
              <a:stretch>
                <a:fillRect/>
              </a:stretch>
            </p:blipFill>
            <p:spPr>
              <a:xfrm>
                <a:off x="5046108" y="2071527"/>
                <a:ext cx="180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7" name="Entrada de lápiz 96">
                <a:extLst>
                  <a:ext uri="{FF2B5EF4-FFF2-40B4-BE49-F238E27FC236}">
                    <a16:creationId xmlns:a16="http://schemas.microsoft.com/office/drawing/2014/main" id="{740756F5-3201-40BD-B4C6-4FE292470691}"/>
                  </a:ext>
                </a:extLst>
              </p14:cNvPr>
              <p14:cNvContentPartPr/>
              <p14:nvPr/>
            </p14:nvContentPartPr>
            <p14:xfrm>
              <a:off x="5083188" y="2159727"/>
              <a:ext cx="103680" cy="12240"/>
            </p14:xfrm>
          </p:contentPart>
        </mc:Choice>
        <mc:Fallback xmlns="">
          <p:pic>
            <p:nvPicPr>
              <p:cNvPr id="97" name="Entrada de lápiz 96">
                <a:extLst>
                  <a:ext uri="{FF2B5EF4-FFF2-40B4-BE49-F238E27FC236}">
                    <a16:creationId xmlns:a16="http://schemas.microsoft.com/office/drawing/2014/main" id="{740756F5-3201-40BD-B4C6-4FE292470691}"/>
                  </a:ext>
                </a:extLst>
              </p:cNvPr>
              <p:cNvPicPr/>
              <p:nvPr/>
            </p:nvPicPr>
            <p:blipFill>
              <a:blip r:embed="rId11"/>
              <a:stretch>
                <a:fillRect/>
              </a:stretch>
            </p:blipFill>
            <p:spPr>
              <a:xfrm>
                <a:off x="5074188" y="2150727"/>
                <a:ext cx="121320" cy="29880"/>
              </a:xfrm>
              <a:prstGeom prst="rect">
                <a:avLst/>
              </a:prstGeom>
            </p:spPr>
          </p:pic>
        </mc:Fallback>
      </mc:AlternateContent>
      <p:grpSp>
        <p:nvGrpSpPr>
          <p:cNvPr id="109" name="Grupo 108">
            <a:extLst>
              <a:ext uri="{FF2B5EF4-FFF2-40B4-BE49-F238E27FC236}">
                <a16:creationId xmlns:a16="http://schemas.microsoft.com/office/drawing/2014/main" id="{88DA1586-D049-4A01-AD39-94E15CC67D6E}"/>
              </a:ext>
            </a:extLst>
          </p:cNvPr>
          <p:cNvGrpSpPr/>
          <p:nvPr/>
        </p:nvGrpSpPr>
        <p:grpSpPr>
          <a:xfrm>
            <a:off x="5589348" y="2312007"/>
            <a:ext cx="848520" cy="285840"/>
            <a:chOff x="5589348" y="2312007"/>
            <a:chExt cx="848520" cy="285840"/>
          </a:xfrm>
        </p:grpSpPr>
        <mc:AlternateContent xmlns:mc="http://schemas.openxmlformats.org/markup-compatibility/2006" xmlns:p14="http://schemas.microsoft.com/office/powerpoint/2010/main">
          <mc:Choice Requires="p14">
            <p:contentPart p14:bwMode="auto" r:id="rId85">
              <p14:nvContentPartPr>
                <p14:cNvPr id="105" name="Entrada de lápiz 104">
                  <a:extLst>
                    <a:ext uri="{FF2B5EF4-FFF2-40B4-BE49-F238E27FC236}">
                      <a16:creationId xmlns:a16="http://schemas.microsoft.com/office/drawing/2014/main" id="{E3E3DA0F-E77C-45C9-870A-9F1B1EC8F8C7}"/>
                    </a:ext>
                  </a:extLst>
                </p14:cNvPr>
                <p14:cNvContentPartPr/>
                <p14:nvPr/>
              </p14:nvContentPartPr>
              <p14:xfrm>
                <a:off x="5589348" y="2380407"/>
                <a:ext cx="176400" cy="206640"/>
              </p14:xfrm>
            </p:contentPart>
          </mc:Choice>
          <mc:Fallback xmlns="">
            <p:pic>
              <p:nvPicPr>
                <p:cNvPr id="105" name="Entrada de lápiz 104">
                  <a:extLst>
                    <a:ext uri="{FF2B5EF4-FFF2-40B4-BE49-F238E27FC236}">
                      <a16:creationId xmlns:a16="http://schemas.microsoft.com/office/drawing/2014/main" id="{E3E3DA0F-E77C-45C9-870A-9F1B1EC8F8C7}"/>
                    </a:ext>
                  </a:extLst>
                </p:cNvPr>
                <p:cNvPicPr/>
                <p:nvPr/>
              </p:nvPicPr>
              <p:blipFill>
                <a:blip r:embed="rId86"/>
                <a:stretch>
                  <a:fillRect/>
                </a:stretch>
              </p:blipFill>
              <p:spPr>
                <a:xfrm>
                  <a:off x="5580708" y="2371407"/>
                  <a:ext cx="194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6" name="Entrada de lápiz 105">
                  <a:extLst>
                    <a:ext uri="{FF2B5EF4-FFF2-40B4-BE49-F238E27FC236}">
                      <a16:creationId xmlns:a16="http://schemas.microsoft.com/office/drawing/2014/main" id="{1BFAFEFC-1AB8-4396-849B-8FBBCC426C9A}"/>
                    </a:ext>
                  </a:extLst>
                </p14:cNvPr>
                <p14:cNvContentPartPr/>
                <p14:nvPr/>
              </p14:nvContentPartPr>
              <p14:xfrm>
                <a:off x="5781588" y="2469687"/>
                <a:ext cx="100800" cy="128160"/>
              </p14:xfrm>
            </p:contentPart>
          </mc:Choice>
          <mc:Fallback xmlns="">
            <p:pic>
              <p:nvPicPr>
                <p:cNvPr id="106" name="Entrada de lápiz 105">
                  <a:extLst>
                    <a:ext uri="{FF2B5EF4-FFF2-40B4-BE49-F238E27FC236}">
                      <a16:creationId xmlns:a16="http://schemas.microsoft.com/office/drawing/2014/main" id="{1BFAFEFC-1AB8-4396-849B-8FBBCC426C9A}"/>
                    </a:ext>
                  </a:extLst>
                </p:cNvPr>
                <p:cNvPicPr/>
                <p:nvPr/>
              </p:nvPicPr>
              <p:blipFill>
                <a:blip r:embed="rId88"/>
                <a:stretch>
                  <a:fillRect/>
                </a:stretch>
              </p:blipFill>
              <p:spPr>
                <a:xfrm>
                  <a:off x="5772948" y="2460687"/>
                  <a:ext cx="118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7" name="Entrada de lápiz 106">
                  <a:extLst>
                    <a:ext uri="{FF2B5EF4-FFF2-40B4-BE49-F238E27FC236}">
                      <a16:creationId xmlns:a16="http://schemas.microsoft.com/office/drawing/2014/main" id="{6D4B038C-4C38-47C8-AA03-78A692D89F89}"/>
                    </a:ext>
                  </a:extLst>
                </p14:cNvPr>
                <p14:cNvContentPartPr/>
                <p14:nvPr/>
              </p14:nvContentPartPr>
              <p14:xfrm>
                <a:off x="5940348" y="2503167"/>
                <a:ext cx="161280" cy="36000"/>
              </p14:xfrm>
            </p:contentPart>
          </mc:Choice>
          <mc:Fallback xmlns="">
            <p:pic>
              <p:nvPicPr>
                <p:cNvPr id="107" name="Entrada de lápiz 106">
                  <a:extLst>
                    <a:ext uri="{FF2B5EF4-FFF2-40B4-BE49-F238E27FC236}">
                      <a16:creationId xmlns:a16="http://schemas.microsoft.com/office/drawing/2014/main" id="{6D4B038C-4C38-47C8-AA03-78A692D89F89}"/>
                    </a:ext>
                  </a:extLst>
                </p:cNvPr>
                <p:cNvPicPr/>
                <p:nvPr/>
              </p:nvPicPr>
              <p:blipFill>
                <a:blip r:embed="rId90"/>
                <a:stretch>
                  <a:fillRect/>
                </a:stretch>
              </p:blipFill>
              <p:spPr>
                <a:xfrm>
                  <a:off x="5931708" y="2494527"/>
                  <a:ext cx="178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8" name="Entrada de lápiz 107">
                  <a:extLst>
                    <a:ext uri="{FF2B5EF4-FFF2-40B4-BE49-F238E27FC236}">
                      <a16:creationId xmlns:a16="http://schemas.microsoft.com/office/drawing/2014/main" id="{D4ADAFD1-E94E-4CB3-96F1-A54A890DABA4}"/>
                    </a:ext>
                  </a:extLst>
                </p14:cNvPr>
                <p14:cNvContentPartPr/>
                <p14:nvPr/>
              </p14:nvContentPartPr>
              <p14:xfrm>
                <a:off x="6208908" y="2312007"/>
                <a:ext cx="228960" cy="185040"/>
              </p14:xfrm>
            </p:contentPart>
          </mc:Choice>
          <mc:Fallback xmlns="">
            <p:pic>
              <p:nvPicPr>
                <p:cNvPr id="108" name="Entrada de lápiz 107">
                  <a:extLst>
                    <a:ext uri="{FF2B5EF4-FFF2-40B4-BE49-F238E27FC236}">
                      <a16:creationId xmlns:a16="http://schemas.microsoft.com/office/drawing/2014/main" id="{D4ADAFD1-E94E-4CB3-96F1-A54A890DABA4}"/>
                    </a:ext>
                  </a:extLst>
                </p:cNvPr>
                <p:cNvPicPr/>
                <p:nvPr/>
              </p:nvPicPr>
              <p:blipFill>
                <a:blip r:embed="rId92"/>
                <a:stretch>
                  <a:fillRect/>
                </a:stretch>
              </p:blipFill>
              <p:spPr>
                <a:xfrm>
                  <a:off x="6199908" y="2303367"/>
                  <a:ext cx="246600" cy="202680"/>
                </a:xfrm>
                <a:prstGeom prst="rect">
                  <a:avLst/>
                </a:prstGeom>
              </p:spPr>
            </p:pic>
          </mc:Fallback>
        </mc:AlternateContent>
      </p:grpSp>
      <p:grpSp>
        <p:nvGrpSpPr>
          <p:cNvPr id="124" name="Grupo 123">
            <a:extLst>
              <a:ext uri="{FF2B5EF4-FFF2-40B4-BE49-F238E27FC236}">
                <a16:creationId xmlns:a16="http://schemas.microsoft.com/office/drawing/2014/main" id="{D8029B86-3CA1-439D-89C6-E41DAE7E50EC}"/>
              </a:ext>
            </a:extLst>
          </p:cNvPr>
          <p:cNvGrpSpPr/>
          <p:nvPr/>
        </p:nvGrpSpPr>
        <p:grpSpPr>
          <a:xfrm>
            <a:off x="91788" y="2750847"/>
            <a:ext cx="1161360" cy="581760"/>
            <a:chOff x="91788" y="2750847"/>
            <a:chExt cx="1161360" cy="581760"/>
          </a:xfrm>
        </p:grpSpPr>
        <mc:AlternateContent xmlns:mc="http://schemas.openxmlformats.org/markup-compatibility/2006" xmlns:p14="http://schemas.microsoft.com/office/powerpoint/2010/main">
          <mc:Choice Requires="p14">
            <p:contentPart p14:bwMode="auto" r:id="rId93">
              <p14:nvContentPartPr>
                <p14:cNvPr id="110" name="Entrada de lápiz 109">
                  <a:extLst>
                    <a:ext uri="{FF2B5EF4-FFF2-40B4-BE49-F238E27FC236}">
                      <a16:creationId xmlns:a16="http://schemas.microsoft.com/office/drawing/2014/main" id="{76251545-6D3C-41F4-BBB7-C670EB9FE93D}"/>
                    </a:ext>
                  </a:extLst>
                </p14:cNvPr>
                <p14:cNvContentPartPr/>
                <p14:nvPr/>
              </p14:nvContentPartPr>
              <p14:xfrm>
                <a:off x="412548" y="2849847"/>
                <a:ext cx="198000" cy="444600"/>
              </p14:xfrm>
            </p:contentPart>
          </mc:Choice>
          <mc:Fallback xmlns="">
            <p:pic>
              <p:nvPicPr>
                <p:cNvPr id="110" name="Entrada de lápiz 109">
                  <a:extLst>
                    <a:ext uri="{FF2B5EF4-FFF2-40B4-BE49-F238E27FC236}">
                      <a16:creationId xmlns:a16="http://schemas.microsoft.com/office/drawing/2014/main" id="{76251545-6D3C-41F4-BBB7-C670EB9FE93D}"/>
                    </a:ext>
                  </a:extLst>
                </p:cNvPr>
                <p:cNvPicPr/>
                <p:nvPr/>
              </p:nvPicPr>
              <p:blipFill>
                <a:blip r:embed="rId94"/>
                <a:stretch>
                  <a:fillRect/>
                </a:stretch>
              </p:blipFill>
              <p:spPr>
                <a:xfrm>
                  <a:off x="403908" y="2840847"/>
                  <a:ext cx="2156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1" name="Entrada de lápiz 110">
                  <a:extLst>
                    <a:ext uri="{FF2B5EF4-FFF2-40B4-BE49-F238E27FC236}">
                      <a16:creationId xmlns:a16="http://schemas.microsoft.com/office/drawing/2014/main" id="{BE80E04F-B20E-4310-9A94-E6DF6D90D8D9}"/>
                    </a:ext>
                  </a:extLst>
                </p14:cNvPr>
                <p14:cNvContentPartPr/>
                <p14:nvPr/>
              </p14:nvContentPartPr>
              <p14:xfrm>
                <a:off x="556548" y="3283287"/>
                <a:ext cx="65160" cy="49320"/>
              </p14:xfrm>
            </p:contentPart>
          </mc:Choice>
          <mc:Fallback xmlns="">
            <p:pic>
              <p:nvPicPr>
                <p:cNvPr id="111" name="Entrada de lápiz 110">
                  <a:extLst>
                    <a:ext uri="{FF2B5EF4-FFF2-40B4-BE49-F238E27FC236}">
                      <a16:creationId xmlns:a16="http://schemas.microsoft.com/office/drawing/2014/main" id="{BE80E04F-B20E-4310-9A94-E6DF6D90D8D9}"/>
                    </a:ext>
                  </a:extLst>
                </p:cNvPr>
                <p:cNvPicPr/>
                <p:nvPr/>
              </p:nvPicPr>
              <p:blipFill>
                <a:blip r:embed="rId96"/>
                <a:stretch>
                  <a:fillRect/>
                </a:stretch>
              </p:blipFill>
              <p:spPr>
                <a:xfrm>
                  <a:off x="547548" y="3274647"/>
                  <a:ext cx="828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2" name="Entrada de lápiz 111">
                  <a:extLst>
                    <a:ext uri="{FF2B5EF4-FFF2-40B4-BE49-F238E27FC236}">
                      <a16:creationId xmlns:a16="http://schemas.microsoft.com/office/drawing/2014/main" id="{02F4F89B-8C8F-4CFD-935F-F8623400F7EB}"/>
                    </a:ext>
                  </a:extLst>
                </p14:cNvPr>
                <p14:cNvContentPartPr/>
                <p14:nvPr/>
              </p14:nvContentPartPr>
              <p14:xfrm>
                <a:off x="715308" y="2750847"/>
                <a:ext cx="85320" cy="173880"/>
              </p14:xfrm>
            </p:contentPart>
          </mc:Choice>
          <mc:Fallback xmlns="">
            <p:pic>
              <p:nvPicPr>
                <p:cNvPr id="112" name="Entrada de lápiz 111">
                  <a:extLst>
                    <a:ext uri="{FF2B5EF4-FFF2-40B4-BE49-F238E27FC236}">
                      <a16:creationId xmlns:a16="http://schemas.microsoft.com/office/drawing/2014/main" id="{02F4F89B-8C8F-4CFD-935F-F8623400F7EB}"/>
                    </a:ext>
                  </a:extLst>
                </p:cNvPr>
                <p:cNvPicPr/>
                <p:nvPr/>
              </p:nvPicPr>
              <p:blipFill>
                <a:blip r:embed="rId98"/>
                <a:stretch>
                  <a:fillRect/>
                </a:stretch>
              </p:blipFill>
              <p:spPr>
                <a:xfrm>
                  <a:off x="706308" y="2742207"/>
                  <a:ext cx="102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3" name="Entrada de lápiz 112">
                  <a:extLst>
                    <a:ext uri="{FF2B5EF4-FFF2-40B4-BE49-F238E27FC236}">
                      <a16:creationId xmlns:a16="http://schemas.microsoft.com/office/drawing/2014/main" id="{2B054C5C-972E-4621-8072-FADCF9CD3DF6}"/>
                    </a:ext>
                  </a:extLst>
                </p14:cNvPr>
                <p14:cNvContentPartPr/>
                <p14:nvPr/>
              </p14:nvContentPartPr>
              <p14:xfrm>
                <a:off x="677868" y="2859207"/>
                <a:ext cx="48240" cy="7920"/>
              </p14:xfrm>
            </p:contentPart>
          </mc:Choice>
          <mc:Fallback xmlns="">
            <p:pic>
              <p:nvPicPr>
                <p:cNvPr id="113" name="Entrada de lápiz 112">
                  <a:extLst>
                    <a:ext uri="{FF2B5EF4-FFF2-40B4-BE49-F238E27FC236}">
                      <a16:creationId xmlns:a16="http://schemas.microsoft.com/office/drawing/2014/main" id="{2B054C5C-972E-4621-8072-FADCF9CD3DF6}"/>
                    </a:ext>
                  </a:extLst>
                </p:cNvPr>
                <p:cNvPicPr/>
                <p:nvPr/>
              </p:nvPicPr>
              <p:blipFill>
                <a:blip r:embed="rId100"/>
                <a:stretch>
                  <a:fillRect/>
                </a:stretch>
              </p:blipFill>
              <p:spPr>
                <a:xfrm>
                  <a:off x="668868" y="2850567"/>
                  <a:ext cx="65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4" name="Entrada de lápiz 113">
                  <a:extLst>
                    <a:ext uri="{FF2B5EF4-FFF2-40B4-BE49-F238E27FC236}">
                      <a16:creationId xmlns:a16="http://schemas.microsoft.com/office/drawing/2014/main" id="{58651C6D-D59F-4C23-9C8C-C45AE0DF0F23}"/>
                    </a:ext>
                  </a:extLst>
                </p14:cNvPr>
                <p14:cNvContentPartPr/>
                <p14:nvPr/>
              </p14:nvContentPartPr>
              <p14:xfrm>
                <a:off x="189708" y="2849487"/>
                <a:ext cx="64800" cy="128880"/>
              </p14:xfrm>
            </p:contentPart>
          </mc:Choice>
          <mc:Fallback xmlns="">
            <p:pic>
              <p:nvPicPr>
                <p:cNvPr id="114" name="Entrada de lápiz 113">
                  <a:extLst>
                    <a:ext uri="{FF2B5EF4-FFF2-40B4-BE49-F238E27FC236}">
                      <a16:creationId xmlns:a16="http://schemas.microsoft.com/office/drawing/2014/main" id="{58651C6D-D59F-4C23-9C8C-C45AE0DF0F23}"/>
                    </a:ext>
                  </a:extLst>
                </p:cNvPr>
                <p:cNvPicPr/>
                <p:nvPr/>
              </p:nvPicPr>
              <p:blipFill>
                <a:blip r:embed="rId102"/>
                <a:stretch>
                  <a:fillRect/>
                </a:stretch>
              </p:blipFill>
              <p:spPr>
                <a:xfrm>
                  <a:off x="180708" y="2840487"/>
                  <a:ext cx="82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5" name="Entrada de lápiz 114">
                  <a:extLst>
                    <a:ext uri="{FF2B5EF4-FFF2-40B4-BE49-F238E27FC236}">
                      <a16:creationId xmlns:a16="http://schemas.microsoft.com/office/drawing/2014/main" id="{F3638484-5855-4F22-A42E-F64EB2239655}"/>
                    </a:ext>
                  </a:extLst>
                </p14:cNvPr>
                <p14:cNvContentPartPr/>
                <p14:nvPr/>
              </p14:nvContentPartPr>
              <p14:xfrm>
                <a:off x="100788" y="3016167"/>
                <a:ext cx="235800" cy="12600"/>
              </p14:xfrm>
            </p:contentPart>
          </mc:Choice>
          <mc:Fallback xmlns="">
            <p:pic>
              <p:nvPicPr>
                <p:cNvPr id="115" name="Entrada de lápiz 114">
                  <a:extLst>
                    <a:ext uri="{FF2B5EF4-FFF2-40B4-BE49-F238E27FC236}">
                      <a16:creationId xmlns:a16="http://schemas.microsoft.com/office/drawing/2014/main" id="{F3638484-5855-4F22-A42E-F64EB2239655}"/>
                    </a:ext>
                  </a:extLst>
                </p:cNvPr>
                <p:cNvPicPr/>
                <p:nvPr/>
              </p:nvPicPr>
              <p:blipFill>
                <a:blip r:embed="rId104"/>
                <a:stretch>
                  <a:fillRect/>
                </a:stretch>
              </p:blipFill>
              <p:spPr>
                <a:xfrm>
                  <a:off x="92148" y="3007527"/>
                  <a:ext cx="253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6" name="Entrada de lápiz 115">
                  <a:extLst>
                    <a:ext uri="{FF2B5EF4-FFF2-40B4-BE49-F238E27FC236}">
                      <a16:creationId xmlns:a16="http://schemas.microsoft.com/office/drawing/2014/main" id="{41363FD3-EB42-4ACF-B401-27D7D43D903A}"/>
                    </a:ext>
                  </a:extLst>
                </p14:cNvPr>
                <p14:cNvContentPartPr/>
                <p14:nvPr/>
              </p14:nvContentPartPr>
              <p14:xfrm>
                <a:off x="91788" y="3149727"/>
                <a:ext cx="100440" cy="158760"/>
              </p14:xfrm>
            </p:contentPart>
          </mc:Choice>
          <mc:Fallback xmlns="">
            <p:pic>
              <p:nvPicPr>
                <p:cNvPr id="116" name="Entrada de lápiz 115">
                  <a:extLst>
                    <a:ext uri="{FF2B5EF4-FFF2-40B4-BE49-F238E27FC236}">
                      <a16:creationId xmlns:a16="http://schemas.microsoft.com/office/drawing/2014/main" id="{41363FD3-EB42-4ACF-B401-27D7D43D903A}"/>
                    </a:ext>
                  </a:extLst>
                </p:cNvPr>
                <p:cNvPicPr/>
                <p:nvPr/>
              </p:nvPicPr>
              <p:blipFill>
                <a:blip r:embed="rId106"/>
                <a:stretch>
                  <a:fillRect/>
                </a:stretch>
              </p:blipFill>
              <p:spPr>
                <a:xfrm>
                  <a:off x="83148" y="3141087"/>
                  <a:ext cx="118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7" name="Entrada de lápiz 116">
                  <a:extLst>
                    <a:ext uri="{FF2B5EF4-FFF2-40B4-BE49-F238E27FC236}">
                      <a16:creationId xmlns:a16="http://schemas.microsoft.com/office/drawing/2014/main" id="{06ED0EEB-C674-4F8D-967D-280F77B52D15}"/>
                    </a:ext>
                  </a:extLst>
                </p14:cNvPr>
                <p14:cNvContentPartPr/>
                <p14:nvPr/>
              </p14:nvContentPartPr>
              <p14:xfrm>
                <a:off x="219588" y="3134247"/>
                <a:ext cx="130320" cy="147600"/>
              </p14:xfrm>
            </p:contentPart>
          </mc:Choice>
          <mc:Fallback xmlns="">
            <p:pic>
              <p:nvPicPr>
                <p:cNvPr id="117" name="Entrada de lápiz 116">
                  <a:extLst>
                    <a:ext uri="{FF2B5EF4-FFF2-40B4-BE49-F238E27FC236}">
                      <a16:creationId xmlns:a16="http://schemas.microsoft.com/office/drawing/2014/main" id="{06ED0EEB-C674-4F8D-967D-280F77B52D15}"/>
                    </a:ext>
                  </a:extLst>
                </p:cNvPr>
                <p:cNvPicPr/>
                <p:nvPr/>
              </p:nvPicPr>
              <p:blipFill>
                <a:blip r:embed="rId108"/>
                <a:stretch>
                  <a:fillRect/>
                </a:stretch>
              </p:blipFill>
              <p:spPr>
                <a:xfrm>
                  <a:off x="210588" y="3125247"/>
                  <a:ext cx="147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8" name="Entrada de lápiz 117">
                  <a:extLst>
                    <a:ext uri="{FF2B5EF4-FFF2-40B4-BE49-F238E27FC236}">
                      <a16:creationId xmlns:a16="http://schemas.microsoft.com/office/drawing/2014/main" id="{F3D1580A-8241-444E-8E54-25AA00A77AB3}"/>
                    </a:ext>
                  </a:extLst>
                </p14:cNvPr>
                <p14:cNvContentPartPr/>
                <p14:nvPr/>
              </p14:nvContentPartPr>
              <p14:xfrm>
                <a:off x="906108" y="2908167"/>
                <a:ext cx="192240" cy="174960"/>
              </p14:xfrm>
            </p:contentPart>
          </mc:Choice>
          <mc:Fallback xmlns="">
            <p:pic>
              <p:nvPicPr>
                <p:cNvPr id="118" name="Entrada de lápiz 117">
                  <a:extLst>
                    <a:ext uri="{FF2B5EF4-FFF2-40B4-BE49-F238E27FC236}">
                      <a16:creationId xmlns:a16="http://schemas.microsoft.com/office/drawing/2014/main" id="{F3D1580A-8241-444E-8E54-25AA00A77AB3}"/>
                    </a:ext>
                  </a:extLst>
                </p:cNvPr>
                <p:cNvPicPr/>
                <p:nvPr/>
              </p:nvPicPr>
              <p:blipFill>
                <a:blip r:embed="rId110"/>
                <a:stretch>
                  <a:fillRect/>
                </a:stretch>
              </p:blipFill>
              <p:spPr>
                <a:xfrm>
                  <a:off x="897468" y="2899167"/>
                  <a:ext cx="209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9" name="Entrada de lápiz 118">
                  <a:extLst>
                    <a:ext uri="{FF2B5EF4-FFF2-40B4-BE49-F238E27FC236}">
                      <a16:creationId xmlns:a16="http://schemas.microsoft.com/office/drawing/2014/main" id="{57E1FCF8-CED8-46AA-9C1B-B66C74C609B7}"/>
                    </a:ext>
                  </a:extLst>
                </p14:cNvPr>
                <p14:cNvContentPartPr/>
                <p14:nvPr/>
              </p14:nvContentPartPr>
              <p14:xfrm>
                <a:off x="1166748" y="2924367"/>
                <a:ext cx="86400" cy="177120"/>
              </p14:xfrm>
            </p:contentPart>
          </mc:Choice>
          <mc:Fallback xmlns="">
            <p:pic>
              <p:nvPicPr>
                <p:cNvPr id="119" name="Entrada de lápiz 118">
                  <a:extLst>
                    <a:ext uri="{FF2B5EF4-FFF2-40B4-BE49-F238E27FC236}">
                      <a16:creationId xmlns:a16="http://schemas.microsoft.com/office/drawing/2014/main" id="{57E1FCF8-CED8-46AA-9C1B-B66C74C609B7}"/>
                    </a:ext>
                  </a:extLst>
                </p:cNvPr>
                <p:cNvPicPr/>
                <p:nvPr/>
              </p:nvPicPr>
              <p:blipFill>
                <a:blip r:embed="rId112"/>
                <a:stretch>
                  <a:fillRect/>
                </a:stretch>
              </p:blipFill>
              <p:spPr>
                <a:xfrm>
                  <a:off x="1157748" y="2915727"/>
                  <a:ext cx="1040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0" name="Entrada de lápiz 119">
                  <a:extLst>
                    <a:ext uri="{FF2B5EF4-FFF2-40B4-BE49-F238E27FC236}">
                      <a16:creationId xmlns:a16="http://schemas.microsoft.com/office/drawing/2014/main" id="{819347A6-361A-481A-A82A-E47DE01E3581}"/>
                    </a:ext>
                  </a:extLst>
                </p14:cNvPr>
                <p14:cNvContentPartPr/>
                <p14:nvPr/>
              </p14:nvContentPartPr>
              <p14:xfrm>
                <a:off x="1139028" y="3009327"/>
                <a:ext cx="66240" cy="4680"/>
              </p14:xfrm>
            </p:contentPart>
          </mc:Choice>
          <mc:Fallback xmlns="">
            <p:pic>
              <p:nvPicPr>
                <p:cNvPr id="120" name="Entrada de lápiz 119">
                  <a:extLst>
                    <a:ext uri="{FF2B5EF4-FFF2-40B4-BE49-F238E27FC236}">
                      <a16:creationId xmlns:a16="http://schemas.microsoft.com/office/drawing/2014/main" id="{819347A6-361A-481A-A82A-E47DE01E3581}"/>
                    </a:ext>
                  </a:extLst>
                </p:cNvPr>
                <p:cNvPicPr/>
                <p:nvPr/>
              </p:nvPicPr>
              <p:blipFill>
                <a:blip r:embed="rId114"/>
                <a:stretch>
                  <a:fillRect/>
                </a:stretch>
              </p:blipFill>
              <p:spPr>
                <a:xfrm>
                  <a:off x="1130028" y="3000687"/>
                  <a:ext cx="83880" cy="22320"/>
                </a:xfrm>
                <a:prstGeom prst="rect">
                  <a:avLst/>
                </a:prstGeom>
              </p:spPr>
            </p:pic>
          </mc:Fallback>
        </mc:AlternateContent>
      </p:grpSp>
      <p:grpSp>
        <p:nvGrpSpPr>
          <p:cNvPr id="123" name="Grupo 122">
            <a:extLst>
              <a:ext uri="{FF2B5EF4-FFF2-40B4-BE49-F238E27FC236}">
                <a16:creationId xmlns:a16="http://schemas.microsoft.com/office/drawing/2014/main" id="{B07B5876-252F-4F10-842C-838A6F06861C}"/>
              </a:ext>
            </a:extLst>
          </p:cNvPr>
          <p:cNvGrpSpPr/>
          <p:nvPr/>
        </p:nvGrpSpPr>
        <p:grpSpPr>
          <a:xfrm>
            <a:off x="1515948" y="2990247"/>
            <a:ext cx="130680" cy="87480"/>
            <a:chOff x="1515948" y="2990247"/>
            <a:chExt cx="130680" cy="87480"/>
          </a:xfrm>
        </p:grpSpPr>
        <mc:AlternateContent xmlns:mc="http://schemas.openxmlformats.org/markup-compatibility/2006" xmlns:p14="http://schemas.microsoft.com/office/powerpoint/2010/main">
          <mc:Choice Requires="p14">
            <p:contentPart p14:bwMode="auto" r:id="rId115">
              <p14:nvContentPartPr>
                <p14:cNvPr id="121" name="Entrada de lápiz 120">
                  <a:extLst>
                    <a:ext uri="{FF2B5EF4-FFF2-40B4-BE49-F238E27FC236}">
                      <a16:creationId xmlns:a16="http://schemas.microsoft.com/office/drawing/2014/main" id="{37428F83-E259-45A1-9FEA-81577C6698DF}"/>
                    </a:ext>
                  </a:extLst>
                </p14:cNvPr>
                <p14:cNvContentPartPr/>
                <p14:nvPr/>
              </p14:nvContentPartPr>
              <p14:xfrm>
                <a:off x="1515948" y="2990247"/>
                <a:ext cx="130680" cy="11160"/>
              </p14:xfrm>
            </p:contentPart>
          </mc:Choice>
          <mc:Fallback xmlns="">
            <p:pic>
              <p:nvPicPr>
                <p:cNvPr id="121" name="Entrada de lápiz 120">
                  <a:extLst>
                    <a:ext uri="{FF2B5EF4-FFF2-40B4-BE49-F238E27FC236}">
                      <a16:creationId xmlns:a16="http://schemas.microsoft.com/office/drawing/2014/main" id="{37428F83-E259-45A1-9FEA-81577C6698DF}"/>
                    </a:ext>
                  </a:extLst>
                </p:cNvPr>
                <p:cNvPicPr/>
                <p:nvPr/>
              </p:nvPicPr>
              <p:blipFill>
                <a:blip r:embed="rId116"/>
                <a:stretch>
                  <a:fillRect/>
                </a:stretch>
              </p:blipFill>
              <p:spPr>
                <a:xfrm>
                  <a:off x="1507308" y="2981247"/>
                  <a:ext cx="148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2" name="Entrada de lápiz 121">
                  <a:extLst>
                    <a:ext uri="{FF2B5EF4-FFF2-40B4-BE49-F238E27FC236}">
                      <a16:creationId xmlns:a16="http://schemas.microsoft.com/office/drawing/2014/main" id="{FDA2A0EA-4DE3-49A7-91C3-5B7CF36653C0}"/>
                    </a:ext>
                  </a:extLst>
                </p14:cNvPr>
                <p14:cNvContentPartPr/>
                <p14:nvPr/>
              </p14:nvContentPartPr>
              <p14:xfrm>
                <a:off x="1528188" y="3064407"/>
                <a:ext cx="97560" cy="13320"/>
              </p14:xfrm>
            </p:contentPart>
          </mc:Choice>
          <mc:Fallback xmlns="">
            <p:pic>
              <p:nvPicPr>
                <p:cNvPr id="122" name="Entrada de lápiz 121">
                  <a:extLst>
                    <a:ext uri="{FF2B5EF4-FFF2-40B4-BE49-F238E27FC236}">
                      <a16:creationId xmlns:a16="http://schemas.microsoft.com/office/drawing/2014/main" id="{FDA2A0EA-4DE3-49A7-91C3-5B7CF36653C0}"/>
                    </a:ext>
                  </a:extLst>
                </p:cNvPr>
                <p:cNvPicPr/>
                <p:nvPr/>
              </p:nvPicPr>
              <p:blipFill>
                <a:blip r:embed="rId118"/>
                <a:stretch>
                  <a:fillRect/>
                </a:stretch>
              </p:blipFill>
              <p:spPr>
                <a:xfrm>
                  <a:off x="1519188" y="3055407"/>
                  <a:ext cx="11520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125" name="Entrada de lápiz 124">
                <a:extLst>
                  <a:ext uri="{FF2B5EF4-FFF2-40B4-BE49-F238E27FC236}">
                    <a16:creationId xmlns:a16="http://schemas.microsoft.com/office/drawing/2014/main" id="{2590EEB5-CEAF-43BA-BC3E-D4C588754F27}"/>
                  </a:ext>
                </a:extLst>
              </p14:cNvPr>
              <p14:cNvContentPartPr/>
              <p14:nvPr/>
            </p14:nvContentPartPr>
            <p14:xfrm>
              <a:off x="2115348" y="2791527"/>
              <a:ext cx="319320" cy="527400"/>
            </p14:xfrm>
          </p:contentPart>
        </mc:Choice>
        <mc:Fallback xmlns="">
          <p:pic>
            <p:nvPicPr>
              <p:cNvPr id="125" name="Entrada de lápiz 124">
                <a:extLst>
                  <a:ext uri="{FF2B5EF4-FFF2-40B4-BE49-F238E27FC236}">
                    <a16:creationId xmlns:a16="http://schemas.microsoft.com/office/drawing/2014/main" id="{2590EEB5-CEAF-43BA-BC3E-D4C588754F27}"/>
                  </a:ext>
                </a:extLst>
              </p:cNvPr>
              <p:cNvPicPr/>
              <p:nvPr/>
            </p:nvPicPr>
            <p:blipFill>
              <a:blip r:embed="rId120"/>
              <a:stretch>
                <a:fillRect/>
              </a:stretch>
            </p:blipFill>
            <p:spPr>
              <a:xfrm>
                <a:off x="2106708" y="2782887"/>
                <a:ext cx="336960" cy="545040"/>
              </a:xfrm>
              <a:prstGeom prst="rect">
                <a:avLst/>
              </a:prstGeom>
            </p:spPr>
          </p:pic>
        </mc:Fallback>
      </mc:AlternateContent>
      <p:grpSp>
        <p:nvGrpSpPr>
          <p:cNvPr id="167" name="Grupo 166">
            <a:extLst>
              <a:ext uri="{FF2B5EF4-FFF2-40B4-BE49-F238E27FC236}">
                <a16:creationId xmlns:a16="http://schemas.microsoft.com/office/drawing/2014/main" id="{3697F56B-4DA5-4D28-8715-6F06E892F5BE}"/>
              </a:ext>
            </a:extLst>
          </p:cNvPr>
          <p:cNvGrpSpPr/>
          <p:nvPr/>
        </p:nvGrpSpPr>
        <p:grpSpPr>
          <a:xfrm>
            <a:off x="5166348" y="3773967"/>
            <a:ext cx="199080" cy="133200"/>
            <a:chOff x="5166348" y="3773967"/>
            <a:chExt cx="199080" cy="133200"/>
          </a:xfrm>
        </p:grpSpPr>
        <mc:AlternateContent xmlns:mc="http://schemas.openxmlformats.org/markup-compatibility/2006" xmlns:p14="http://schemas.microsoft.com/office/powerpoint/2010/main">
          <mc:Choice Requires="p14">
            <p:contentPart p14:bwMode="auto" r:id="rId121">
              <p14:nvContentPartPr>
                <p14:cNvPr id="165" name="Entrada de lápiz 164">
                  <a:extLst>
                    <a:ext uri="{FF2B5EF4-FFF2-40B4-BE49-F238E27FC236}">
                      <a16:creationId xmlns:a16="http://schemas.microsoft.com/office/drawing/2014/main" id="{63377AFA-7E9C-443B-9591-2720E231F45E}"/>
                    </a:ext>
                  </a:extLst>
                </p14:cNvPr>
                <p14:cNvContentPartPr/>
                <p14:nvPr/>
              </p14:nvContentPartPr>
              <p14:xfrm>
                <a:off x="5194428" y="3773967"/>
                <a:ext cx="171000" cy="114840"/>
              </p14:xfrm>
            </p:contentPart>
          </mc:Choice>
          <mc:Fallback xmlns="">
            <p:pic>
              <p:nvPicPr>
                <p:cNvPr id="165" name="Entrada de lápiz 164">
                  <a:extLst>
                    <a:ext uri="{FF2B5EF4-FFF2-40B4-BE49-F238E27FC236}">
                      <a16:creationId xmlns:a16="http://schemas.microsoft.com/office/drawing/2014/main" id="{63377AFA-7E9C-443B-9591-2720E231F45E}"/>
                    </a:ext>
                  </a:extLst>
                </p:cNvPr>
                <p:cNvPicPr/>
                <p:nvPr/>
              </p:nvPicPr>
              <p:blipFill>
                <a:blip r:embed="rId122"/>
                <a:stretch>
                  <a:fillRect/>
                </a:stretch>
              </p:blipFill>
              <p:spPr>
                <a:xfrm>
                  <a:off x="5185428" y="3765327"/>
                  <a:ext cx="188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6" name="Entrada de lápiz 165">
                  <a:extLst>
                    <a:ext uri="{FF2B5EF4-FFF2-40B4-BE49-F238E27FC236}">
                      <a16:creationId xmlns:a16="http://schemas.microsoft.com/office/drawing/2014/main" id="{C60D4AED-2CD7-492B-9DCC-590695D295BB}"/>
                    </a:ext>
                  </a:extLst>
                </p14:cNvPr>
                <p14:cNvContentPartPr/>
                <p14:nvPr/>
              </p14:nvContentPartPr>
              <p14:xfrm>
                <a:off x="5166348" y="3781167"/>
                <a:ext cx="161280" cy="126000"/>
              </p14:xfrm>
            </p:contentPart>
          </mc:Choice>
          <mc:Fallback xmlns="">
            <p:pic>
              <p:nvPicPr>
                <p:cNvPr id="166" name="Entrada de lápiz 165">
                  <a:extLst>
                    <a:ext uri="{FF2B5EF4-FFF2-40B4-BE49-F238E27FC236}">
                      <a16:creationId xmlns:a16="http://schemas.microsoft.com/office/drawing/2014/main" id="{C60D4AED-2CD7-492B-9DCC-590695D295BB}"/>
                    </a:ext>
                  </a:extLst>
                </p:cNvPr>
                <p:cNvPicPr/>
                <p:nvPr/>
              </p:nvPicPr>
              <p:blipFill>
                <a:blip r:embed="rId124"/>
                <a:stretch>
                  <a:fillRect/>
                </a:stretch>
              </p:blipFill>
              <p:spPr>
                <a:xfrm>
                  <a:off x="5157348" y="3772527"/>
                  <a:ext cx="178920" cy="14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187" name="Entrada de lápiz 186">
                <a:extLst>
                  <a:ext uri="{FF2B5EF4-FFF2-40B4-BE49-F238E27FC236}">
                    <a16:creationId xmlns:a16="http://schemas.microsoft.com/office/drawing/2014/main" id="{85396D85-0639-4B82-B9FD-25199359A0D6}"/>
                  </a:ext>
                </a:extLst>
              </p14:cNvPr>
              <p14:cNvContentPartPr/>
              <p14:nvPr/>
            </p14:nvContentPartPr>
            <p14:xfrm>
              <a:off x="6194868" y="2975127"/>
              <a:ext cx="134640" cy="24120"/>
            </p14:xfrm>
          </p:contentPart>
        </mc:Choice>
        <mc:Fallback xmlns="">
          <p:pic>
            <p:nvPicPr>
              <p:cNvPr id="187" name="Entrada de lápiz 186">
                <a:extLst>
                  <a:ext uri="{FF2B5EF4-FFF2-40B4-BE49-F238E27FC236}">
                    <a16:creationId xmlns:a16="http://schemas.microsoft.com/office/drawing/2014/main" id="{85396D85-0639-4B82-B9FD-25199359A0D6}"/>
                  </a:ext>
                </a:extLst>
              </p:cNvPr>
              <p:cNvPicPr/>
              <p:nvPr/>
            </p:nvPicPr>
            <p:blipFill>
              <a:blip r:embed="rId126"/>
              <a:stretch>
                <a:fillRect/>
              </a:stretch>
            </p:blipFill>
            <p:spPr>
              <a:xfrm>
                <a:off x="6185868" y="2966487"/>
                <a:ext cx="152280" cy="41760"/>
              </a:xfrm>
              <a:prstGeom prst="rect">
                <a:avLst/>
              </a:prstGeom>
            </p:spPr>
          </p:pic>
        </mc:Fallback>
      </mc:AlternateContent>
      <p:grpSp>
        <p:nvGrpSpPr>
          <p:cNvPr id="189" name="Grupo 188">
            <a:extLst>
              <a:ext uri="{FF2B5EF4-FFF2-40B4-BE49-F238E27FC236}">
                <a16:creationId xmlns:a16="http://schemas.microsoft.com/office/drawing/2014/main" id="{51908855-9C2C-496D-B970-986CD44D8DBB}"/>
              </a:ext>
            </a:extLst>
          </p:cNvPr>
          <p:cNvGrpSpPr/>
          <p:nvPr/>
        </p:nvGrpSpPr>
        <p:grpSpPr>
          <a:xfrm>
            <a:off x="4188948" y="2696487"/>
            <a:ext cx="1628640" cy="757800"/>
            <a:chOff x="4188948" y="2696487"/>
            <a:chExt cx="1628640" cy="757800"/>
          </a:xfrm>
        </p:grpSpPr>
        <mc:AlternateContent xmlns:mc="http://schemas.openxmlformats.org/markup-compatibility/2006" xmlns:p14="http://schemas.microsoft.com/office/powerpoint/2010/main">
          <mc:Choice Requires="p14">
            <p:contentPart p14:bwMode="auto" r:id="rId127">
              <p14:nvContentPartPr>
                <p14:cNvPr id="155" name="Entrada de lápiz 154">
                  <a:extLst>
                    <a:ext uri="{FF2B5EF4-FFF2-40B4-BE49-F238E27FC236}">
                      <a16:creationId xmlns:a16="http://schemas.microsoft.com/office/drawing/2014/main" id="{CCD8A069-E423-439E-8291-63DAE3BF4250}"/>
                    </a:ext>
                  </a:extLst>
                </p14:cNvPr>
                <p14:cNvContentPartPr/>
                <p14:nvPr/>
              </p14:nvContentPartPr>
              <p14:xfrm>
                <a:off x="4188948" y="2953887"/>
                <a:ext cx="228600" cy="26640"/>
              </p14:xfrm>
            </p:contentPart>
          </mc:Choice>
          <mc:Fallback xmlns="">
            <p:pic>
              <p:nvPicPr>
                <p:cNvPr id="155" name="Entrada de lápiz 154">
                  <a:extLst>
                    <a:ext uri="{FF2B5EF4-FFF2-40B4-BE49-F238E27FC236}">
                      <a16:creationId xmlns:a16="http://schemas.microsoft.com/office/drawing/2014/main" id="{CCD8A069-E423-439E-8291-63DAE3BF4250}"/>
                    </a:ext>
                  </a:extLst>
                </p:cNvPr>
                <p:cNvPicPr/>
                <p:nvPr/>
              </p:nvPicPr>
              <p:blipFill>
                <a:blip r:embed="rId128"/>
                <a:stretch>
                  <a:fillRect/>
                </a:stretch>
              </p:blipFill>
              <p:spPr>
                <a:xfrm>
                  <a:off x="4180308" y="2944887"/>
                  <a:ext cx="246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6" name="Entrada de lápiz 155">
                  <a:extLst>
                    <a:ext uri="{FF2B5EF4-FFF2-40B4-BE49-F238E27FC236}">
                      <a16:creationId xmlns:a16="http://schemas.microsoft.com/office/drawing/2014/main" id="{BB63212E-4D2B-415A-8A50-4FEB29C8EC5B}"/>
                    </a:ext>
                  </a:extLst>
                </p14:cNvPr>
                <p14:cNvContentPartPr/>
                <p14:nvPr/>
              </p14:nvContentPartPr>
              <p14:xfrm>
                <a:off x="4228548" y="3060807"/>
                <a:ext cx="159480" cy="9000"/>
              </p14:xfrm>
            </p:contentPart>
          </mc:Choice>
          <mc:Fallback xmlns="">
            <p:pic>
              <p:nvPicPr>
                <p:cNvPr id="156" name="Entrada de lápiz 155">
                  <a:extLst>
                    <a:ext uri="{FF2B5EF4-FFF2-40B4-BE49-F238E27FC236}">
                      <a16:creationId xmlns:a16="http://schemas.microsoft.com/office/drawing/2014/main" id="{BB63212E-4D2B-415A-8A50-4FEB29C8EC5B}"/>
                    </a:ext>
                  </a:extLst>
                </p:cNvPr>
                <p:cNvPicPr/>
                <p:nvPr/>
              </p:nvPicPr>
              <p:blipFill>
                <a:blip r:embed="rId130"/>
                <a:stretch>
                  <a:fillRect/>
                </a:stretch>
              </p:blipFill>
              <p:spPr>
                <a:xfrm>
                  <a:off x="4219548" y="3051807"/>
                  <a:ext cx="177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7" name="Entrada de lápiz 156">
                  <a:extLst>
                    <a:ext uri="{FF2B5EF4-FFF2-40B4-BE49-F238E27FC236}">
                      <a16:creationId xmlns:a16="http://schemas.microsoft.com/office/drawing/2014/main" id="{92CC1E36-AA25-46AD-AF10-1ED1230AC8C7}"/>
                    </a:ext>
                  </a:extLst>
                </p14:cNvPr>
                <p14:cNvContentPartPr/>
                <p14:nvPr/>
              </p14:nvContentPartPr>
              <p14:xfrm>
                <a:off x="4242948" y="3192207"/>
                <a:ext cx="192960" cy="262080"/>
              </p14:xfrm>
            </p:contentPart>
          </mc:Choice>
          <mc:Fallback xmlns="">
            <p:pic>
              <p:nvPicPr>
                <p:cNvPr id="157" name="Entrada de lápiz 156">
                  <a:extLst>
                    <a:ext uri="{FF2B5EF4-FFF2-40B4-BE49-F238E27FC236}">
                      <a16:creationId xmlns:a16="http://schemas.microsoft.com/office/drawing/2014/main" id="{92CC1E36-AA25-46AD-AF10-1ED1230AC8C7}"/>
                    </a:ext>
                  </a:extLst>
                </p:cNvPr>
                <p:cNvPicPr/>
                <p:nvPr/>
              </p:nvPicPr>
              <p:blipFill>
                <a:blip r:embed="rId132"/>
                <a:stretch>
                  <a:fillRect/>
                </a:stretch>
              </p:blipFill>
              <p:spPr>
                <a:xfrm>
                  <a:off x="4234308" y="3183207"/>
                  <a:ext cx="2106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8" name="Entrada de lápiz 177">
                  <a:extLst>
                    <a:ext uri="{FF2B5EF4-FFF2-40B4-BE49-F238E27FC236}">
                      <a16:creationId xmlns:a16="http://schemas.microsoft.com/office/drawing/2014/main" id="{ECDB8BC3-34C3-4663-818A-49B1F40AFD11}"/>
                    </a:ext>
                  </a:extLst>
                </p14:cNvPr>
                <p14:cNvContentPartPr/>
                <p14:nvPr/>
              </p14:nvContentPartPr>
              <p14:xfrm>
                <a:off x="4954308" y="2933007"/>
                <a:ext cx="100800" cy="1440"/>
              </p14:xfrm>
            </p:contentPart>
          </mc:Choice>
          <mc:Fallback xmlns="">
            <p:pic>
              <p:nvPicPr>
                <p:cNvPr id="178" name="Entrada de lápiz 177">
                  <a:extLst>
                    <a:ext uri="{FF2B5EF4-FFF2-40B4-BE49-F238E27FC236}">
                      <a16:creationId xmlns:a16="http://schemas.microsoft.com/office/drawing/2014/main" id="{ECDB8BC3-34C3-4663-818A-49B1F40AFD11}"/>
                    </a:ext>
                  </a:extLst>
                </p:cNvPr>
                <p:cNvPicPr/>
                <p:nvPr/>
              </p:nvPicPr>
              <p:blipFill>
                <a:blip r:embed="rId134"/>
                <a:stretch>
                  <a:fillRect/>
                </a:stretch>
              </p:blipFill>
              <p:spPr>
                <a:xfrm>
                  <a:off x="4945308" y="2924007"/>
                  <a:ext cx="118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9" name="Entrada de lápiz 178">
                  <a:extLst>
                    <a:ext uri="{FF2B5EF4-FFF2-40B4-BE49-F238E27FC236}">
                      <a16:creationId xmlns:a16="http://schemas.microsoft.com/office/drawing/2014/main" id="{3CF880EA-6CED-442C-B594-61BBF649781B}"/>
                    </a:ext>
                  </a:extLst>
                </p14:cNvPr>
                <p14:cNvContentPartPr/>
                <p14:nvPr/>
              </p14:nvContentPartPr>
              <p14:xfrm>
                <a:off x="5171388" y="2758047"/>
                <a:ext cx="267480" cy="158760"/>
              </p14:xfrm>
            </p:contentPart>
          </mc:Choice>
          <mc:Fallback xmlns="">
            <p:pic>
              <p:nvPicPr>
                <p:cNvPr id="179" name="Entrada de lápiz 178">
                  <a:extLst>
                    <a:ext uri="{FF2B5EF4-FFF2-40B4-BE49-F238E27FC236}">
                      <a16:creationId xmlns:a16="http://schemas.microsoft.com/office/drawing/2014/main" id="{3CF880EA-6CED-442C-B594-61BBF649781B}"/>
                    </a:ext>
                  </a:extLst>
                </p:cNvPr>
                <p:cNvPicPr/>
                <p:nvPr/>
              </p:nvPicPr>
              <p:blipFill>
                <a:blip r:embed="rId136"/>
                <a:stretch>
                  <a:fillRect/>
                </a:stretch>
              </p:blipFill>
              <p:spPr>
                <a:xfrm>
                  <a:off x="5162388" y="2749407"/>
                  <a:ext cx="28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80" name="Entrada de lápiz 179">
                  <a:extLst>
                    <a:ext uri="{FF2B5EF4-FFF2-40B4-BE49-F238E27FC236}">
                      <a16:creationId xmlns:a16="http://schemas.microsoft.com/office/drawing/2014/main" id="{021DE755-6CC3-4847-8279-FC57771EA404}"/>
                    </a:ext>
                  </a:extLst>
                </p14:cNvPr>
                <p14:cNvContentPartPr/>
                <p14:nvPr/>
              </p14:nvContentPartPr>
              <p14:xfrm>
                <a:off x="5519148" y="2838687"/>
                <a:ext cx="77760" cy="78120"/>
              </p14:xfrm>
            </p:contentPart>
          </mc:Choice>
          <mc:Fallback xmlns="">
            <p:pic>
              <p:nvPicPr>
                <p:cNvPr id="180" name="Entrada de lápiz 179">
                  <a:extLst>
                    <a:ext uri="{FF2B5EF4-FFF2-40B4-BE49-F238E27FC236}">
                      <a16:creationId xmlns:a16="http://schemas.microsoft.com/office/drawing/2014/main" id="{021DE755-6CC3-4847-8279-FC57771EA404}"/>
                    </a:ext>
                  </a:extLst>
                </p:cNvPr>
                <p:cNvPicPr/>
                <p:nvPr/>
              </p:nvPicPr>
              <p:blipFill>
                <a:blip r:embed="rId138"/>
                <a:stretch>
                  <a:fillRect/>
                </a:stretch>
              </p:blipFill>
              <p:spPr>
                <a:xfrm>
                  <a:off x="5510508" y="2830047"/>
                  <a:ext cx="95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81" name="Entrada de lápiz 180">
                  <a:extLst>
                    <a:ext uri="{FF2B5EF4-FFF2-40B4-BE49-F238E27FC236}">
                      <a16:creationId xmlns:a16="http://schemas.microsoft.com/office/drawing/2014/main" id="{20FF9B22-EAD1-4280-98CC-3488178BCA7F}"/>
                    </a:ext>
                  </a:extLst>
                </p14:cNvPr>
                <p14:cNvContentPartPr/>
                <p14:nvPr/>
              </p14:nvContentPartPr>
              <p14:xfrm>
                <a:off x="5441748" y="2823927"/>
                <a:ext cx="135360" cy="119880"/>
              </p14:xfrm>
            </p:contentPart>
          </mc:Choice>
          <mc:Fallback xmlns="">
            <p:pic>
              <p:nvPicPr>
                <p:cNvPr id="181" name="Entrada de lápiz 180">
                  <a:extLst>
                    <a:ext uri="{FF2B5EF4-FFF2-40B4-BE49-F238E27FC236}">
                      <a16:creationId xmlns:a16="http://schemas.microsoft.com/office/drawing/2014/main" id="{20FF9B22-EAD1-4280-98CC-3488178BCA7F}"/>
                    </a:ext>
                  </a:extLst>
                </p:cNvPr>
                <p:cNvPicPr/>
                <p:nvPr/>
              </p:nvPicPr>
              <p:blipFill>
                <a:blip r:embed="rId140"/>
                <a:stretch>
                  <a:fillRect/>
                </a:stretch>
              </p:blipFill>
              <p:spPr>
                <a:xfrm>
                  <a:off x="5432748" y="2815287"/>
                  <a:ext cx="153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82" name="Entrada de lápiz 181">
                  <a:extLst>
                    <a:ext uri="{FF2B5EF4-FFF2-40B4-BE49-F238E27FC236}">
                      <a16:creationId xmlns:a16="http://schemas.microsoft.com/office/drawing/2014/main" id="{71973DEF-B275-4D72-98F7-490725C123C6}"/>
                    </a:ext>
                  </a:extLst>
                </p14:cNvPr>
                <p14:cNvContentPartPr/>
                <p14:nvPr/>
              </p14:nvContentPartPr>
              <p14:xfrm>
                <a:off x="4830108" y="3017607"/>
                <a:ext cx="987480" cy="43560"/>
              </p14:xfrm>
            </p:contentPart>
          </mc:Choice>
          <mc:Fallback xmlns="">
            <p:pic>
              <p:nvPicPr>
                <p:cNvPr id="182" name="Entrada de lápiz 181">
                  <a:extLst>
                    <a:ext uri="{FF2B5EF4-FFF2-40B4-BE49-F238E27FC236}">
                      <a16:creationId xmlns:a16="http://schemas.microsoft.com/office/drawing/2014/main" id="{71973DEF-B275-4D72-98F7-490725C123C6}"/>
                    </a:ext>
                  </a:extLst>
                </p:cNvPr>
                <p:cNvPicPr/>
                <p:nvPr/>
              </p:nvPicPr>
              <p:blipFill>
                <a:blip r:embed="rId142"/>
                <a:stretch>
                  <a:fillRect/>
                </a:stretch>
              </p:blipFill>
              <p:spPr>
                <a:xfrm>
                  <a:off x="4821108" y="3008607"/>
                  <a:ext cx="1005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84" name="Entrada de lápiz 183">
                  <a:extLst>
                    <a:ext uri="{FF2B5EF4-FFF2-40B4-BE49-F238E27FC236}">
                      <a16:creationId xmlns:a16="http://schemas.microsoft.com/office/drawing/2014/main" id="{E1A82D54-F1AA-442B-9BFF-749965AADD17}"/>
                    </a:ext>
                  </a:extLst>
                </p14:cNvPr>
                <p14:cNvContentPartPr/>
                <p14:nvPr/>
              </p14:nvContentPartPr>
              <p14:xfrm>
                <a:off x="5285148" y="3129927"/>
                <a:ext cx="152280" cy="118440"/>
              </p14:xfrm>
            </p:contentPart>
          </mc:Choice>
          <mc:Fallback xmlns="">
            <p:pic>
              <p:nvPicPr>
                <p:cNvPr id="184" name="Entrada de lápiz 183">
                  <a:extLst>
                    <a:ext uri="{FF2B5EF4-FFF2-40B4-BE49-F238E27FC236}">
                      <a16:creationId xmlns:a16="http://schemas.microsoft.com/office/drawing/2014/main" id="{E1A82D54-F1AA-442B-9BFF-749965AADD17}"/>
                    </a:ext>
                  </a:extLst>
                </p:cNvPr>
                <p:cNvPicPr/>
                <p:nvPr/>
              </p:nvPicPr>
              <p:blipFill>
                <a:blip r:embed="rId144"/>
                <a:stretch>
                  <a:fillRect/>
                </a:stretch>
              </p:blipFill>
              <p:spPr>
                <a:xfrm>
                  <a:off x="5276148" y="3120927"/>
                  <a:ext cx="169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85" name="Entrada de lápiz 184">
                  <a:extLst>
                    <a:ext uri="{FF2B5EF4-FFF2-40B4-BE49-F238E27FC236}">
                      <a16:creationId xmlns:a16="http://schemas.microsoft.com/office/drawing/2014/main" id="{93E42A2A-F3FD-41E6-A3ED-CF5001095EEC}"/>
                    </a:ext>
                  </a:extLst>
                </p14:cNvPr>
                <p14:cNvContentPartPr/>
                <p14:nvPr/>
              </p14:nvContentPartPr>
              <p14:xfrm>
                <a:off x="5261748" y="3122367"/>
                <a:ext cx="248040" cy="132480"/>
              </p14:xfrm>
            </p:contentPart>
          </mc:Choice>
          <mc:Fallback xmlns="">
            <p:pic>
              <p:nvPicPr>
                <p:cNvPr id="185" name="Entrada de lápiz 184">
                  <a:extLst>
                    <a:ext uri="{FF2B5EF4-FFF2-40B4-BE49-F238E27FC236}">
                      <a16:creationId xmlns:a16="http://schemas.microsoft.com/office/drawing/2014/main" id="{93E42A2A-F3FD-41E6-A3ED-CF5001095EEC}"/>
                    </a:ext>
                  </a:extLst>
                </p:cNvPr>
                <p:cNvPicPr/>
                <p:nvPr/>
              </p:nvPicPr>
              <p:blipFill>
                <a:blip r:embed="rId146"/>
                <a:stretch>
                  <a:fillRect/>
                </a:stretch>
              </p:blipFill>
              <p:spPr>
                <a:xfrm>
                  <a:off x="5253108" y="3113727"/>
                  <a:ext cx="265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88" name="Entrada de lápiz 187">
                  <a:extLst>
                    <a:ext uri="{FF2B5EF4-FFF2-40B4-BE49-F238E27FC236}">
                      <a16:creationId xmlns:a16="http://schemas.microsoft.com/office/drawing/2014/main" id="{65FA2BD8-A4ED-42C7-B46C-A3B95CC6437E}"/>
                    </a:ext>
                  </a:extLst>
                </p14:cNvPr>
                <p14:cNvContentPartPr/>
                <p14:nvPr/>
              </p14:nvContentPartPr>
              <p14:xfrm>
                <a:off x="4626708" y="2696487"/>
                <a:ext cx="206640" cy="635040"/>
              </p14:xfrm>
            </p:contentPart>
          </mc:Choice>
          <mc:Fallback xmlns="">
            <p:pic>
              <p:nvPicPr>
                <p:cNvPr id="188" name="Entrada de lápiz 187">
                  <a:extLst>
                    <a:ext uri="{FF2B5EF4-FFF2-40B4-BE49-F238E27FC236}">
                      <a16:creationId xmlns:a16="http://schemas.microsoft.com/office/drawing/2014/main" id="{65FA2BD8-A4ED-42C7-B46C-A3B95CC6437E}"/>
                    </a:ext>
                  </a:extLst>
                </p:cNvPr>
                <p:cNvPicPr/>
                <p:nvPr/>
              </p:nvPicPr>
              <p:blipFill>
                <a:blip r:embed="rId148"/>
                <a:stretch>
                  <a:fillRect/>
                </a:stretch>
              </p:blipFill>
              <p:spPr>
                <a:xfrm>
                  <a:off x="4617708" y="2687847"/>
                  <a:ext cx="224280" cy="65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190" name="Entrada de lápiz 189">
                <a:extLst>
                  <a:ext uri="{FF2B5EF4-FFF2-40B4-BE49-F238E27FC236}">
                    <a16:creationId xmlns:a16="http://schemas.microsoft.com/office/drawing/2014/main" id="{B2B07630-D3B0-4CC4-8B39-F9A1284EF158}"/>
                  </a:ext>
                </a:extLst>
              </p14:cNvPr>
              <p14:cNvContentPartPr/>
              <p14:nvPr/>
            </p14:nvContentPartPr>
            <p14:xfrm>
              <a:off x="6158508" y="3106887"/>
              <a:ext cx="123480" cy="3600"/>
            </p14:xfrm>
          </p:contentPart>
        </mc:Choice>
        <mc:Fallback xmlns="">
          <p:pic>
            <p:nvPicPr>
              <p:cNvPr id="190" name="Entrada de lápiz 189">
                <a:extLst>
                  <a:ext uri="{FF2B5EF4-FFF2-40B4-BE49-F238E27FC236}">
                    <a16:creationId xmlns:a16="http://schemas.microsoft.com/office/drawing/2014/main" id="{B2B07630-D3B0-4CC4-8B39-F9A1284EF158}"/>
                  </a:ext>
                </a:extLst>
              </p:cNvPr>
              <p:cNvPicPr/>
              <p:nvPr/>
            </p:nvPicPr>
            <p:blipFill>
              <a:blip r:embed="rId150"/>
              <a:stretch>
                <a:fillRect/>
              </a:stretch>
            </p:blipFill>
            <p:spPr>
              <a:xfrm>
                <a:off x="6149868" y="3098247"/>
                <a:ext cx="141120" cy="21240"/>
              </a:xfrm>
              <a:prstGeom prst="rect">
                <a:avLst/>
              </a:prstGeom>
            </p:spPr>
          </p:pic>
        </mc:Fallback>
      </mc:AlternateContent>
      <p:grpSp>
        <p:nvGrpSpPr>
          <p:cNvPr id="215" name="Grupo 214">
            <a:extLst>
              <a:ext uri="{FF2B5EF4-FFF2-40B4-BE49-F238E27FC236}">
                <a16:creationId xmlns:a16="http://schemas.microsoft.com/office/drawing/2014/main" id="{C317B6C0-8A5B-4337-A9A6-6B861DE26DC6}"/>
              </a:ext>
            </a:extLst>
          </p:cNvPr>
          <p:cNvGrpSpPr/>
          <p:nvPr/>
        </p:nvGrpSpPr>
        <p:grpSpPr>
          <a:xfrm>
            <a:off x="3855948" y="4203447"/>
            <a:ext cx="1584000" cy="311760"/>
            <a:chOff x="3855948" y="4203447"/>
            <a:chExt cx="1584000" cy="311760"/>
          </a:xfrm>
        </p:grpSpPr>
        <mc:AlternateContent xmlns:mc="http://schemas.openxmlformats.org/markup-compatibility/2006" xmlns:p14="http://schemas.microsoft.com/office/powerpoint/2010/main">
          <mc:Choice Requires="p14">
            <p:contentPart p14:bwMode="auto" r:id="rId151">
              <p14:nvContentPartPr>
                <p14:cNvPr id="169" name="Entrada de lápiz 168">
                  <a:extLst>
                    <a:ext uri="{FF2B5EF4-FFF2-40B4-BE49-F238E27FC236}">
                      <a16:creationId xmlns:a16="http://schemas.microsoft.com/office/drawing/2014/main" id="{81B73D96-8C97-4BE5-94B3-FEBB85D6B0B9}"/>
                    </a:ext>
                  </a:extLst>
                </p14:cNvPr>
                <p14:cNvContentPartPr/>
                <p14:nvPr/>
              </p14:nvContentPartPr>
              <p14:xfrm>
                <a:off x="3855948" y="4387407"/>
                <a:ext cx="124200" cy="8640"/>
              </p14:xfrm>
            </p:contentPart>
          </mc:Choice>
          <mc:Fallback xmlns="">
            <p:pic>
              <p:nvPicPr>
                <p:cNvPr id="169" name="Entrada de lápiz 168">
                  <a:extLst>
                    <a:ext uri="{FF2B5EF4-FFF2-40B4-BE49-F238E27FC236}">
                      <a16:creationId xmlns:a16="http://schemas.microsoft.com/office/drawing/2014/main" id="{81B73D96-8C97-4BE5-94B3-FEBB85D6B0B9}"/>
                    </a:ext>
                  </a:extLst>
                </p:cNvPr>
                <p:cNvPicPr/>
                <p:nvPr/>
              </p:nvPicPr>
              <p:blipFill>
                <a:blip r:embed="rId152"/>
                <a:stretch>
                  <a:fillRect/>
                </a:stretch>
              </p:blipFill>
              <p:spPr>
                <a:xfrm>
                  <a:off x="3846948" y="4378407"/>
                  <a:ext cx="141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70" name="Entrada de lápiz 169">
                  <a:extLst>
                    <a:ext uri="{FF2B5EF4-FFF2-40B4-BE49-F238E27FC236}">
                      <a16:creationId xmlns:a16="http://schemas.microsoft.com/office/drawing/2014/main" id="{2E02C1C9-6C40-485D-AE61-9000203DB751}"/>
                    </a:ext>
                  </a:extLst>
                </p14:cNvPr>
                <p14:cNvContentPartPr/>
                <p14:nvPr/>
              </p14:nvContentPartPr>
              <p14:xfrm>
                <a:off x="4053588" y="4287327"/>
                <a:ext cx="219960" cy="140040"/>
              </p14:xfrm>
            </p:contentPart>
          </mc:Choice>
          <mc:Fallback xmlns="">
            <p:pic>
              <p:nvPicPr>
                <p:cNvPr id="170" name="Entrada de lápiz 169">
                  <a:extLst>
                    <a:ext uri="{FF2B5EF4-FFF2-40B4-BE49-F238E27FC236}">
                      <a16:creationId xmlns:a16="http://schemas.microsoft.com/office/drawing/2014/main" id="{2E02C1C9-6C40-485D-AE61-9000203DB751}"/>
                    </a:ext>
                  </a:extLst>
                </p:cNvPr>
                <p:cNvPicPr/>
                <p:nvPr/>
              </p:nvPicPr>
              <p:blipFill>
                <a:blip r:embed="rId154"/>
                <a:stretch>
                  <a:fillRect/>
                </a:stretch>
              </p:blipFill>
              <p:spPr>
                <a:xfrm>
                  <a:off x="4044588" y="4278327"/>
                  <a:ext cx="237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71" name="Entrada de lápiz 170">
                  <a:extLst>
                    <a:ext uri="{FF2B5EF4-FFF2-40B4-BE49-F238E27FC236}">
                      <a16:creationId xmlns:a16="http://schemas.microsoft.com/office/drawing/2014/main" id="{12C9BF2D-3646-4461-A001-B0D2F96F55FE}"/>
                    </a:ext>
                  </a:extLst>
                </p14:cNvPr>
                <p14:cNvContentPartPr/>
                <p14:nvPr/>
              </p14:nvContentPartPr>
              <p14:xfrm>
                <a:off x="4296948" y="4293087"/>
                <a:ext cx="192600" cy="123840"/>
              </p14:xfrm>
            </p:contentPart>
          </mc:Choice>
          <mc:Fallback xmlns="">
            <p:pic>
              <p:nvPicPr>
                <p:cNvPr id="171" name="Entrada de lápiz 170">
                  <a:extLst>
                    <a:ext uri="{FF2B5EF4-FFF2-40B4-BE49-F238E27FC236}">
                      <a16:creationId xmlns:a16="http://schemas.microsoft.com/office/drawing/2014/main" id="{12C9BF2D-3646-4461-A001-B0D2F96F55FE}"/>
                    </a:ext>
                  </a:extLst>
                </p:cNvPr>
                <p:cNvPicPr/>
                <p:nvPr/>
              </p:nvPicPr>
              <p:blipFill>
                <a:blip r:embed="rId156"/>
                <a:stretch>
                  <a:fillRect/>
                </a:stretch>
              </p:blipFill>
              <p:spPr>
                <a:xfrm>
                  <a:off x="4288308" y="4284447"/>
                  <a:ext cx="2102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72" name="Entrada de lápiz 171">
                  <a:extLst>
                    <a:ext uri="{FF2B5EF4-FFF2-40B4-BE49-F238E27FC236}">
                      <a16:creationId xmlns:a16="http://schemas.microsoft.com/office/drawing/2014/main" id="{87E4BFE3-8E36-4F7B-A4E3-E0BA757E8A9B}"/>
                    </a:ext>
                  </a:extLst>
                </p14:cNvPr>
                <p14:cNvContentPartPr/>
                <p14:nvPr/>
              </p14:nvContentPartPr>
              <p14:xfrm>
                <a:off x="4604028" y="4344927"/>
                <a:ext cx="129240" cy="26640"/>
              </p14:xfrm>
            </p:contentPart>
          </mc:Choice>
          <mc:Fallback xmlns="">
            <p:pic>
              <p:nvPicPr>
                <p:cNvPr id="172" name="Entrada de lápiz 171">
                  <a:extLst>
                    <a:ext uri="{FF2B5EF4-FFF2-40B4-BE49-F238E27FC236}">
                      <a16:creationId xmlns:a16="http://schemas.microsoft.com/office/drawing/2014/main" id="{87E4BFE3-8E36-4F7B-A4E3-E0BA757E8A9B}"/>
                    </a:ext>
                  </a:extLst>
                </p:cNvPr>
                <p:cNvPicPr/>
                <p:nvPr/>
              </p:nvPicPr>
              <p:blipFill>
                <a:blip r:embed="rId158"/>
                <a:stretch>
                  <a:fillRect/>
                </a:stretch>
              </p:blipFill>
              <p:spPr>
                <a:xfrm>
                  <a:off x="4595388" y="4336287"/>
                  <a:ext cx="146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3" name="Entrada de lápiz 172">
                  <a:extLst>
                    <a:ext uri="{FF2B5EF4-FFF2-40B4-BE49-F238E27FC236}">
                      <a16:creationId xmlns:a16="http://schemas.microsoft.com/office/drawing/2014/main" id="{F6D9A639-10EA-4172-9FC3-F30A54A8E91D}"/>
                    </a:ext>
                  </a:extLst>
                </p14:cNvPr>
                <p14:cNvContentPartPr/>
                <p14:nvPr/>
              </p14:nvContentPartPr>
              <p14:xfrm>
                <a:off x="4607628" y="4420167"/>
                <a:ext cx="115560" cy="25560"/>
              </p14:xfrm>
            </p:contentPart>
          </mc:Choice>
          <mc:Fallback xmlns="">
            <p:pic>
              <p:nvPicPr>
                <p:cNvPr id="173" name="Entrada de lápiz 172">
                  <a:extLst>
                    <a:ext uri="{FF2B5EF4-FFF2-40B4-BE49-F238E27FC236}">
                      <a16:creationId xmlns:a16="http://schemas.microsoft.com/office/drawing/2014/main" id="{F6D9A639-10EA-4172-9FC3-F30A54A8E91D}"/>
                    </a:ext>
                  </a:extLst>
                </p:cNvPr>
                <p:cNvPicPr/>
                <p:nvPr/>
              </p:nvPicPr>
              <p:blipFill>
                <a:blip r:embed="rId160"/>
                <a:stretch>
                  <a:fillRect/>
                </a:stretch>
              </p:blipFill>
              <p:spPr>
                <a:xfrm>
                  <a:off x="4598628" y="4411527"/>
                  <a:ext cx="133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4" name="Entrada de lápiz 173">
                  <a:extLst>
                    <a:ext uri="{FF2B5EF4-FFF2-40B4-BE49-F238E27FC236}">
                      <a16:creationId xmlns:a16="http://schemas.microsoft.com/office/drawing/2014/main" id="{BD94AD9C-83FC-4EDC-8D72-0B6645D201AC}"/>
                    </a:ext>
                  </a:extLst>
                </p14:cNvPr>
                <p14:cNvContentPartPr/>
                <p14:nvPr/>
              </p14:nvContentPartPr>
              <p14:xfrm>
                <a:off x="4939908" y="4203447"/>
                <a:ext cx="264240" cy="193680"/>
              </p14:xfrm>
            </p:contentPart>
          </mc:Choice>
          <mc:Fallback xmlns="">
            <p:pic>
              <p:nvPicPr>
                <p:cNvPr id="174" name="Entrada de lápiz 173">
                  <a:extLst>
                    <a:ext uri="{FF2B5EF4-FFF2-40B4-BE49-F238E27FC236}">
                      <a16:creationId xmlns:a16="http://schemas.microsoft.com/office/drawing/2014/main" id="{BD94AD9C-83FC-4EDC-8D72-0B6645D201AC}"/>
                    </a:ext>
                  </a:extLst>
                </p:cNvPr>
                <p:cNvPicPr/>
                <p:nvPr/>
              </p:nvPicPr>
              <p:blipFill>
                <a:blip r:embed="rId162"/>
                <a:stretch>
                  <a:fillRect/>
                </a:stretch>
              </p:blipFill>
              <p:spPr>
                <a:xfrm>
                  <a:off x="4930908" y="4194447"/>
                  <a:ext cx="281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75" name="Entrada de lápiz 174">
                  <a:extLst>
                    <a:ext uri="{FF2B5EF4-FFF2-40B4-BE49-F238E27FC236}">
                      <a16:creationId xmlns:a16="http://schemas.microsoft.com/office/drawing/2014/main" id="{F160EBAE-A1B8-4E5E-BE36-D27423E15BE6}"/>
                    </a:ext>
                  </a:extLst>
                </p14:cNvPr>
                <p14:cNvContentPartPr/>
                <p14:nvPr/>
              </p14:nvContentPartPr>
              <p14:xfrm>
                <a:off x="5258508" y="4294167"/>
                <a:ext cx="181440" cy="109440"/>
              </p14:xfrm>
            </p:contentPart>
          </mc:Choice>
          <mc:Fallback xmlns="">
            <p:pic>
              <p:nvPicPr>
                <p:cNvPr id="175" name="Entrada de lápiz 174">
                  <a:extLst>
                    <a:ext uri="{FF2B5EF4-FFF2-40B4-BE49-F238E27FC236}">
                      <a16:creationId xmlns:a16="http://schemas.microsoft.com/office/drawing/2014/main" id="{F160EBAE-A1B8-4E5E-BE36-D27423E15BE6}"/>
                    </a:ext>
                  </a:extLst>
                </p:cNvPr>
                <p:cNvPicPr/>
                <p:nvPr/>
              </p:nvPicPr>
              <p:blipFill>
                <a:blip r:embed="rId164"/>
                <a:stretch>
                  <a:fillRect/>
                </a:stretch>
              </p:blipFill>
              <p:spPr>
                <a:xfrm>
                  <a:off x="5249868" y="4285167"/>
                  <a:ext cx="199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6" name="Entrada de lápiz 175">
                  <a:extLst>
                    <a:ext uri="{FF2B5EF4-FFF2-40B4-BE49-F238E27FC236}">
                      <a16:creationId xmlns:a16="http://schemas.microsoft.com/office/drawing/2014/main" id="{4FB88E81-5760-498C-A22A-6E509588DF8C}"/>
                    </a:ext>
                  </a:extLst>
                </p14:cNvPr>
                <p14:cNvContentPartPr/>
                <p14:nvPr/>
              </p14:nvContentPartPr>
              <p14:xfrm>
                <a:off x="5204868" y="4280127"/>
                <a:ext cx="214920" cy="137160"/>
              </p14:xfrm>
            </p:contentPart>
          </mc:Choice>
          <mc:Fallback xmlns="">
            <p:pic>
              <p:nvPicPr>
                <p:cNvPr id="176" name="Entrada de lápiz 175">
                  <a:extLst>
                    <a:ext uri="{FF2B5EF4-FFF2-40B4-BE49-F238E27FC236}">
                      <a16:creationId xmlns:a16="http://schemas.microsoft.com/office/drawing/2014/main" id="{4FB88E81-5760-498C-A22A-6E509588DF8C}"/>
                    </a:ext>
                  </a:extLst>
                </p:cNvPr>
                <p:cNvPicPr/>
                <p:nvPr/>
              </p:nvPicPr>
              <p:blipFill>
                <a:blip r:embed="rId166"/>
                <a:stretch>
                  <a:fillRect/>
                </a:stretch>
              </p:blipFill>
              <p:spPr>
                <a:xfrm>
                  <a:off x="5195868" y="4271487"/>
                  <a:ext cx="232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12" name="Entrada de lápiz 211">
                  <a:extLst>
                    <a:ext uri="{FF2B5EF4-FFF2-40B4-BE49-F238E27FC236}">
                      <a16:creationId xmlns:a16="http://schemas.microsoft.com/office/drawing/2014/main" id="{25964F44-1410-494C-8CBB-EA977E4C4C59}"/>
                    </a:ext>
                  </a:extLst>
                </p14:cNvPr>
                <p14:cNvContentPartPr/>
                <p14:nvPr/>
              </p14:nvContentPartPr>
              <p14:xfrm>
                <a:off x="4464348" y="4477407"/>
                <a:ext cx="58680" cy="37800"/>
              </p14:xfrm>
            </p:contentPart>
          </mc:Choice>
          <mc:Fallback xmlns="">
            <p:pic>
              <p:nvPicPr>
                <p:cNvPr id="212" name="Entrada de lápiz 211">
                  <a:extLst>
                    <a:ext uri="{FF2B5EF4-FFF2-40B4-BE49-F238E27FC236}">
                      <a16:creationId xmlns:a16="http://schemas.microsoft.com/office/drawing/2014/main" id="{25964F44-1410-494C-8CBB-EA977E4C4C59}"/>
                    </a:ext>
                  </a:extLst>
                </p:cNvPr>
                <p:cNvPicPr/>
                <p:nvPr/>
              </p:nvPicPr>
              <p:blipFill>
                <a:blip r:embed="rId168"/>
                <a:stretch>
                  <a:fillRect/>
                </a:stretch>
              </p:blipFill>
              <p:spPr>
                <a:xfrm>
                  <a:off x="4455708" y="4468767"/>
                  <a:ext cx="76320" cy="55440"/>
                </a:xfrm>
                <a:prstGeom prst="rect">
                  <a:avLst/>
                </a:prstGeom>
              </p:spPr>
            </p:pic>
          </mc:Fallback>
        </mc:AlternateContent>
      </p:grpSp>
      <p:grpSp>
        <p:nvGrpSpPr>
          <p:cNvPr id="214" name="Grupo 213">
            <a:extLst>
              <a:ext uri="{FF2B5EF4-FFF2-40B4-BE49-F238E27FC236}">
                <a16:creationId xmlns:a16="http://schemas.microsoft.com/office/drawing/2014/main" id="{8CE140D6-44AF-48E0-B47B-4423BE7BF313}"/>
              </a:ext>
            </a:extLst>
          </p:cNvPr>
          <p:cNvGrpSpPr/>
          <p:nvPr/>
        </p:nvGrpSpPr>
        <p:grpSpPr>
          <a:xfrm>
            <a:off x="3963588" y="3769287"/>
            <a:ext cx="984240" cy="228960"/>
            <a:chOff x="3963588" y="3769287"/>
            <a:chExt cx="984240" cy="228960"/>
          </a:xfrm>
        </p:grpSpPr>
        <mc:AlternateContent xmlns:mc="http://schemas.openxmlformats.org/markup-compatibility/2006" xmlns:p14="http://schemas.microsoft.com/office/powerpoint/2010/main">
          <mc:Choice Requires="p14">
            <p:contentPart p14:bwMode="auto" r:id="rId169">
              <p14:nvContentPartPr>
                <p14:cNvPr id="158" name="Entrada de lápiz 157">
                  <a:extLst>
                    <a:ext uri="{FF2B5EF4-FFF2-40B4-BE49-F238E27FC236}">
                      <a16:creationId xmlns:a16="http://schemas.microsoft.com/office/drawing/2014/main" id="{1C7B4F3A-CBB2-4EF8-A9FF-C242953F3153}"/>
                    </a:ext>
                  </a:extLst>
                </p14:cNvPr>
                <p14:cNvContentPartPr/>
                <p14:nvPr/>
              </p14:nvContentPartPr>
              <p14:xfrm>
                <a:off x="3963588" y="3769287"/>
                <a:ext cx="214920" cy="181800"/>
              </p14:xfrm>
            </p:contentPart>
          </mc:Choice>
          <mc:Fallback xmlns="">
            <p:pic>
              <p:nvPicPr>
                <p:cNvPr id="158" name="Entrada de lápiz 157">
                  <a:extLst>
                    <a:ext uri="{FF2B5EF4-FFF2-40B4-BE49-F238E27FC236}">
                      <a16:creationId xmlns:a16="http://schemas.microsoft.com/office/drawing/2014/main" id="{1C7B4F3A-CBB2-4EF8-A9FF-C242953F3153}"/>
                    </a:ext>
                  </a:extLst>
                </p:cNvPr>
                <p:cNvPicPr/>
                <p:nvPr/>
              </p:nvPicPr>
              <p:blipFill>
                <a:blip r:embed="rId170"/>
                <a:stretch>
                  <a:fillRect/>
                </a:stretch>
              </p:blipFill>
              <p:spPr>
                <a:xfrm>
                  <a:off x="3954948" y="3760287"/>
                  <a:ext cx="232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9" name="Entrada de lápiz 158">
                  <a:extLst>
                    <a:ext uri="{FF2B5EF4-FFF2-40B4-BE49-F238E27FC236}">
                      <a16:creationId xmlns:a16="http://schemas.microsoft.com/office/drawing/2014/main" id="{17C1B340-4983-4BC4-A0A8-0CF75E35EE6A}"/>
                    </a:ext>
                  </a:extLst>
                </p14:cNvPr>
                <p14:cNvContentPartPr/>
                <p14:nvPr/>
              </p14:nvContentPartPr>
              <p14:xfrm>
                <a:off x="4178868" y="3862887"/>
                <a:ext cx="82080" cy="108000"/>
              </p14:xfrm>
            </p:contentPart>
          </mc:Choice>
          <mc:Fallback xmlns="">
            <p:pic>
              <p:nvPicPr>
                <p:cNvPr id="159" name="Entrada de lápiz 158">
                  <a:extLst>
                    <a:ext uri="{FF2B5EF4-FFF2-40B4-BE49-F238E27FC236}">
                      <a16:creationId xmlns:a16="http://schemas.microsoft.com/office/drawing/2014/main" id="{17C1B340-4983-4BC4-A0A8-0CF75E35EE6A}"/>
                    </a:ext>
                  </a:extLst>
                </p:cNvPr>
                <p:cNvPicPr/>
                <p:nvPr/>
              </p:nvPicPr>
              <p:blipFill>
                <a:blip r:embed="rId172"/>
                <a:stretch>
                  <a:fillRect/>
                </a:stretch>
              </p:blipFill>
              <p:spPr>
                <a:xfrm>
                  <a:off x="4169868" y="3854247"/>
                  <a:ext cx="99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0" name="Entrada de lápiz 159">
                  <a:extLst>
                    <a:ext uri="{FF2B5EF4-FFF2-40B4-BE49-F238E27FC236}">
                      <a16:creationId xmlns:a16="http://schemas.microsoft.com/office/drawing/2014/main" id="{8AB3FE44-354C-4137-9179-A7EA82EDCD87}"/>
                    </a:ext>
                  </a:extLst>
                </p14:cNvPr>
                <p14:cNvContentPartPr/>
                <p14:nvPr/>
              </p14:nvContentPartPr>
              <p14:xfrm>
                <a:off x="4327908" y="3940287"/>
                <a:ext cx="106560" cy="12960"/>
              </p14:xfrm>
            </p:contentPart>
          </mc:Choice>
          <mc:Fallback xmlns="">
            <p:pic>
              <p:nvPicPr>
                <p:cNvPr id="160" name="Entrada de lápiz 159">
                  <a:extLst>
                    <a:ext uri="{FF2B5EF4-FFF2-40B4-BE49-F238E27FC236}">
                      <a16:creationId xmlns:a16="http://schemas.microsoft.com/office/drawing/2014/main" id="{8AB3FE44-354C-4137-9179-A7EA82EDCD87}"/>
                    </a:ext>
                  </a:extLst>
                </p:cNvPr>
                <p:cNvPicPr/>
                <p:nvPr/>
              </p:nvPicPr>
              <p:blipFill>
                <a:blip r:embed="rId174"/>
                <a:stretch>
                  <a:fillRect/>
                </a:stretch>
              </p:blipFill>
              <p:spPr>
                <a:xfrm>
                  <a:off x="4319268" y="3931287"/>
                  <a:ext cx="124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1" name="Entrada de lápiz 160">
                  <a:extLst>
                    <a:ext uri="{FF2B5EF4-FFF2-40B4-BE49-F238E27FC236}">
                      <a16:creationId xmlns:a16="http://schemas.microsoft.com/office/drawing/2014/main" id="{4C092118-5251-4DA8-8741-BB3F66740E3A}"/>
                    </a:ext>
                  </a:extLst>
                </p14:cNvPr>
                <p14:cNvContentPartPr/>
                <p14:nvPr/>
              </p14:nvContentPartPr>
              <p14:xfrm>
                <a:off x="4503588" y="3772527"/>
                <a:ext cx="163080" cy="161280"/>
              </p14:xfrm>
            </p:contentPart>
          </mc:Choice>
          <mc:Fallback xmlns="">
            <p:pic>
              <p:nvPicPr>
                <p:cNvPr id="161" name="Entrada de lápiz 160">
                  <a:extLst>
                    <a:ext uri="{FF2B5EF4-FFF2-40B4-BE49-F238E27FC236}">
                      <a16:creationId xmlns:a16="http://schemas.microsoft.com/office/drawing/2014/main" id="{4C092118-5251-4DA8-8741-BB3F66740E3A}"/>
                    </a:ext>
                  </a:extLst>
                </p:cNvPr>
                <p:cNvPicPr/>
                <p:nvPr/>
              </p:nvPicPr>
              <p:blipFill>
                <a:blip r:embed="rId176"/>
                <a:stretch>
                  <a:fillRect/>
                </a:stretch>
              </p:blipFill>
              <p:spPr>
                <a:xfrm>
                  <a:off x="4494948" y="3763887"/>
                  <a:ext cx="180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2" name="Entrada de lápiz 161">
                  <a:extLst>
                    <a:ext uri="{FF2B5EF4-FFF2-40B4-BE49-F238E27FC236}">
                      <a16:creationId xmlns:a16="http://schemas.microsoft.com/office/drawing/2014/main" id="{0D37A346-D544-475C-942C-A7948343A920}"/>
                    </a:ext>
                  </a:extLst>
                </p14:cNvPr>
                <p14:cNvContentPartPr/>
                <p14:nvPr/>
              </p14:nvContentPartPr>
              <p14:xfrm>
                <a:off x="4842708" y="3877647"/>
                <a:ext cx="105120" cy="5400"/>
              </p14:xfrm>
            </p:contentPart>
          </mc:Choice>
          <mc:Fallback xmlns="">
            <p:pic>
              <p:nvPicPr>
                <p:cNvPr id="162" name="Entrada de lápiz 161">
                  <a:extLst>
                    <a:ext uri="{FF2B5EF4-FFF2-40B4-BE49-F238E27FC236}">
                      <a16:creationId xmlns:a16="http://schemas.microsoft.com/office/drawing/2014/main" id="{0D37A346-D544-475C-942C-A7948343A920}"/>
                    </a:ext>
                  </a:extLst>
                </p:cNvPr>
                <p:cNvPicPr/>
                <p:nvPr/>
              </p:nvPicPr>
              <p:blipFill>
                <a:blip r:embed="rId178"/>
                <a:stretch>
                  <a:fillRect/>
                </a:stretch>
              </p:blipFill>
              <p:spPr>
                <a:xfrm>
                  <a:off x="4833708" y="3869007"/>
                  <a:ext cx="1227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3" name="Entrada de lápiz 162">
                  <a:extLst>
                    <a:ext uri="{FF2B5EF4-FFF2-40B4-BE49-F238E27FC236}">
                      <a16:creationId xmlns:a16="http://schemas.microsoft.com/office/drawing/2014/main" id="{2DF97DC5-6045-4EEC-AE37-7DCD647F1BD3}"/>
                    </a:ext>
                  </a:extLst>
                </p14:cNvPr>
                <p14:cNvContentPartPr/>
                <p14:nvPr/>
              </p14:nvContentPartPr>
              <p14:xfrm>
                <a:off x="4808508" y="3935607"/>
                <a:ext cx="125280" cy="21960"/>
              </p14:xfrm>
            </p:contentPart>
          </mc:Choice>
          <mc:Fallback xmlns="">
            <p:pic>
              <p:nvPicPr>
                <p:cNvPr id="163" name="Entrada de lápiz 162">
                  <a:extLst>
                    <a:ext uri="{FF2B5EF4-FFF2-40B4-BE49-F238E27FC236}">
                      <a16:creationId xmlns:a16="http://schemas.microsoft.com/office/drawing/2014/main" id="{2DF97DC5-6045-4EEC-AE37-7DCD647F1BD3}"/>
                    </a:ext>
                  </a:extLst>
                </p:cNvPr>
                <p:cNvPicPr/>
                <p:nvPr/>
              </p:nvPicPr>
              <p:blipFill>
                <a:blip r:embed="rId180"/>
                <a:stretch>
                  <a:fillRect/>
                </a:stretch>
              </p:blipFill>
              <p:spPr>
                <a:xfrm>
                  <a:off x="4799508" y="3926967"/>
                  <a:ext cx="142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13" name="Entrada de lápiz 212">
                  <a:extLst>
                    <a:ext uri="{FF2B5EF4-FFF2-40B4-BE49-F238E27FC236}">
                      <a16:creationId xmlns:a16="http://schemas.microsoft.com/office/drawing/2014/main" id="{3B14E000-5540-4211-A393-25057E4EEF8E}"/>
                    </a:ext>
                  </a:extLst>
                </p14:cNvPr>
                <p14:cNvContentPartPr/>
                <p14:nvPr/>
              </p14:nvContentPartPr>
              <p14:xfrm>
                <a:off x="4647588" y="3949647"/>
                <a:ext cx="66960" cy="48600"/>
              </p14:xfrm>
            </p:contentPart>
          </mc:Choice>
          <mc:Fallback xmlns="">
            <p:pic>
              <p:nvPicPr>
                <p:cNvPr id="213" name="Entrada de lápiz 212">
                  <a:extLst>
                    <a:ext uri="{FF2B5EF4-FFF2-40B4-BE49-F238E27FC236}">
                      <a16:creationId xmlns:a16="http://schemas.microsoft.com/office/drawing/2014/main" id="{3B14E000-5540-4211-A393-25057E4EEF8E}"/>
                    </a:ext>
                  </a:extLst>
                </p:cNvPr>
                <p:cNvPicPr/>
                <p:nvPr/>
              </p:nvPicPr>
              <p:blipFill>
                <a:blip r:embed="rId182"/>
                <a:stretch>
                  <a:fillRect/>
                </a:stretch>
              </p:blipFill>
              <p:spPr>
                <a:xfrm>
                  <a:off x="4638948" y="3940647"/>
                  <a:ext cx="8460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145" name="Entrada de lápiz 144">
                <a:extLst>
                  <a:ext uri="{FF2B5EF4-FFF2-40B4-BE49-F238E27FC236}">
                    <a16:creationId xmlns:a16="http://schemas.microsoft.com/office/drawing/2014/main" id="{AB24DC9F-BA51-44D7-BE87-448549028EC2}"/>
                  </a:ext>
                </a:extLst>
              </p14:cNvPr>
              <p14:cNvContentPartPr/>
              <p14:nvPr/>
            </p14:nvContentPartPr>
            <p14:xfrm>
              <a:off x="3099588" y="2802687"/>
              <a:ext cx="262080" cy="170640"/>
            </p14:xfrm>
          </p:contentPart>
        </mc:Choice>
        <mc:Fallback xmlns="">
          <p:pic>
            <p:nvPicPr>
              <p:cNvPr id="145" name="Entrada de lápiz 144">
                <a:extLst>
                  <a:ext uri="{FF2B5EF4-FFF2-40B4-BE49-F238E27FC236}">
                    <a16:creationId xmlns:a16="http://schemas.microsoft.com/office/drawing/2014/main" id="{AB24DC9F-BA51-44D7-BE87-448549028EC2}"/>
                  </a:ext>
                </a:extLst>
              </p:cNvPr>
              <p:cNvPicPr/>
              <p:nvPr/>
            </p:nvPicPr>
            <p:blipFill>
              <a:blip r:embed="rId184"/>
              <a:stretch>
                <a:fillRect/>
              </a:stretch>
            </p:blipFill>
            <p:spPr>
              <a:xfrm>
                <a:off x="3090948" y="2794047"/>
                <a:ext cx="2797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6" name="Entrada de lápiz 145">
                <a:extLst>
                  <a:ext uri="{FF2B5EF4-FFF2-40B4-BE49-F238E27FC236}">
                    <a16:creationId xmlns:a16="http://schemas.microsoft.com/office/drawing/2014/main" id="{C6448D7A-6062-462F-A0D2-5D8D917A307A}"/>
                  </a:ext>
                </a:extLst>
              </p14:cNvPr>
              <p14:cNvContentPartPr/>
              <p14:nvPr/>
            </p14:nvContentPartPr>
            <p14:xfrm>
              <a:off x="3393348" y="2794767"/>
              <a:ext cx="135000" cy="152640"/>
            </p14:xfrm>
          </p:contentPart>
        </mc:Choice>
        <mc:Fallback xmlns="">
          <p:pic>
            <p:nvPicPr>
              <p:cNvPr id="146" name="Entrada de lápiz 145">
                <a:extLst>
                  <a:ext uri="{FF2B5EF4-FFF2-40B4-BE49-F238E27FC236}">
                    <a16:creationId xmlns:a16="http://schemas.microsoft.com/office/drawing/2014/main" id="{C6448D7A-6062-462F-A0D2-5D8D917A307A}"/>
                  </a:ext>
                </a:extLst>
              </p:cNvPr>
              <p:cNvPicPr/>
              <p:nvPr/>
            </p:nvPicPr>
            <p:blipFill>
              <a:blip r:embed="rId186"/>
              <a:stretch>
                <a:fillRect/>
              </a:stretch>
            </p:blipFill>
            <p:spPr>
              <a:xfrm>
                <a:off x="3384708" y="2785767"/>
                <a:ext cx="152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8" name="Entrada de lápiz 147">
                <a:extLst>
                  <a:ext uri="{FF2B5EF4-FFF2-40B4-BE49-F238E27FC236}">
                    <a16:creationId xmlns:a16="http://schemas.microsoft.com/office/drawing/2014/main" id="{CF8BF288-2FB0-4F9C-ADB5-4AEF715EBB08}"/>
                  </a:ext>
                </a:extLst>
              </p14:cNvPr>
              <p14:cNvContentPartPr/>
              <p14:nvPr/>
            </p14:nvContentPartPr>
            <p14:xfrm>
              <a:off x="3001668" y="3047847"/>
              <a:ext cx="672840" cy="23400"/>
            </p14:xfrm>
          </p:contentPart>
        </mc:Choice>
        <mc:Fallback xmlns="">
          <p:pic>
            <p:nvPicPr>
              <p:cNvPr id="148" name="Entrada de lápiz 147">
                <a:extLst>
                  <a:ext uri="{FF2B5EF4-FFF2-40B4-BE49-F238E27FC236}">
                    <a16:creationId xmlns:a16="http://schemas.microsoft.com/office/drawing/2014/main" id="{CF8BF288-2FB0-4F9C-ADB5-4AEF715EBB08}"/>
                  </a:ext>
                </a:extLst>
              </p:cNvPr>
              <p:cNvPicPr/>
              <p:nvPr/>
            </p:nvPicPr>
            <p:blipFill>
              <a:blip r:embed="rId188"/>
              <a:stretch>
                <a:fillRect/>
              </a:stretch>
            </p:blipFill>
            <p:spPr>
              <a:xfrm>
                <a:off x="2992668" y="3038847"/>
                <a:ext cx="690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16" name="Entrada de lápiz 215">
                <a:extLst>
                  <a:ext uri="{FF2B5EF4-FFF2-40B4-BE49-F238E27FC236}">
                    <a16:creationId xmlns:a16="http://schemas.microsoft.com/office/drawing/2014/main" id="{F1F24798-A998-42CF-B595-C2A118DA20EE}"/>
                  </a:ext>
                </a:extLst>
              </p14:cNvPr>
              <p14:cNvContentPartPr/>
              <p14:nvPr/>
            </p14:nvContentPartPr>
            <p14:xfrm>
              <a:off x="3543108" y="2934447"/>
              <a:ext cx="57240" cy="45360"/>
            </p14:xfrm>
          </p:contentPart>
        </mc:Choice>
        <mc:Fallback xmlns="">
          <p:pic>
            <p:nvPicPr>
              <p:cNvPr id="216" name="Entrada de lápiz 215">
                <a:extLst>
                  <a:ext uri="{FF2B5EF4-FFF2-40B4-BE49-F238E27FC236}">
                    <a16:creationId xmlns:a16="http://schemas.microsoft.com/office/drawing/2014/main" id="{F1F24798-A998-42CF-B595-C2A118DA20EE}"/>
                  </a:ext>
                </a:extLst>
              </p:cNvPr>
              <p:cNvPicPr/>
              <p:nvPr/>
            </p:nvPicPr>
            <p:blipFill>
              <a:blip r:embed="rId190"/>
              <a:stretch>
                <a:fillRect/>
              </a:stretch>
            </p:blipFill>
            <p:spPr>
              <a:xfrm>
                <a:off x="3534108" y="2925807"/>
                <a:ext cx="74880" cy="63000"/>
              </a:xfrm>
              <a:prstGeom prst="rect">
                <a:avLst/>
              </a:prstGeom>
            </p:spPr>
          </p:pic>
        </mc:Fallback>
      </mc:AlternateContent>
      <p:grpSp>
        <p:nvGrpSpPr>
          <p:cNvPr id="220" name="Grupo 219">
            <a:extLst>
              <a:ext uri="{FF2B5EF4-FFF2-40B4-BE49-F238E27FC236}">
                <a16:creationId xmlns:a16="http://schemas.microsoft.com/office/drawing/2014/main" id="{76141C38-1D59-4380-848F-3F06D85CECD9}"/>
              </a:ext>
            </a:extLst>
          </p:cNvPr>
          <p:cNvGrpSpPr/>
          <p:nvPr/>
        </p:nvGrpSpPr>
        <p:grpSpPr>
          <a:xfrm>
            <a:off x="3142428" y="3169527"/>
            <a:ext cx="545760" cy="186480"/>
            <a:chOff x="3142428" y="3169527"/>
            <a:chExt cx="545760" cy="186480"/>
          </a:xfrm>
        </p:grpSpPr>
        <mc:AlternateContent xmlns:mc="http://schemas.openxmlformats.org/markup-compatibility/2006" xmlns:p14="http://schemas.microsoft.com/office/powerpoint/2010/main">
          <mc:Choice Requires="p14">
            <p:contentPart p14:bwMode="auto" r:id="rId191">
              <p14:nvContentPartPr>
                <p14:cNvPr id="149" name="Entrada de lápiz 148">
                  <a:extLst>
                    <a:ext uri="{FF2B5EF4-FFF2-40B4-BE49-F238E27FC236}">
                      <a16:creationId xmlns:a16="http://schemas.microsoft.com/office/drawing/2014/main" id="{DAD045FA-F15E-453C-905C-FC4483D8EB6C}"/>
                    </a:ext>
                  </a:extLst>
                </p14:cNvPr>
                <p14:cNvContentPartPr/>
                <p14:nvPr/>
              </p14:nvContentPartPr>
              <p14:xfrm>
                <a:off x="3142428" y="3199047"/>
                <a:ext cx="97560" cy="129960"/>
              </p14:xfrm>
            </p:contentPart>
          </mc:Choice>
          <mc:Fallback xmlns="">
            <p:pic>
              <p:nvPicPr>
                <p:cNvPr id="149" name="Entrada de lápiz 148">
                  <a:extLst>
                    <a:ext uri="{FF2B5EF4-FFF2-40B4-BE49-F238E27FC236}">
                      <a16:creationId xmlns:a16="http://schemas.microsoft.com/office/drawing/2014/main" id="{DAD045FA-F15E-453C-905C-FC4483D8EB6C}"/>
                    </a:ext>
                  </a:extLst>
                </p:cNvPr>
                <p:cNvPicPr/>
                <p:nvPr/>
              </p:nvPicPr>
              <p:blipFill>
                <a:blip r:embed="rId192"/>
                <a:stretch>
                  <a:fillRect/>
                </a:stretch>
              </p:blipFill>
              <p:spPr>
                <a:xfrm>
                  <a:off x="3133428" y="3190047"/>
                  <a:ext cx="115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0" name="Entrada de lápiz 149">
                  <a:extLst>
                    <a:ext uri="{FF2B5EF4-FFF2-40B4-BE49-F238E27FC236}">
                      <a16:creationId xmlns:a16="http://schemas.microsoft.com/office/drawing/2014/main" id="{6DBBD28D-745D-419F-B880-A5705B0D5347}"/>
                    </a:ext>
                  </a:extLst>
                </p14:cNvPr>
                <p14:cNvContentPartPr/>
                <p14:nvPr/>
              </p14:nvContentPartPr>
              <p14:xfrm>
                <a:off x="3268788" y="3265647"/>
                <a:ext cx="54720" cy="90360"/>
              </p14:xfrm>
            </p:contentPart>
          </mc:Choice>
          <mc:Fallback xmlns="">
            <p:pic>
              <p:nvPicPr>
                <p:cNvPr id="150" name="Entrada de lápiz 149">
                  <a:extLst>
                    <a:ext uri="{FF2B5EF4-FFF2-40B4-BE49-F238E27FC236}">
                      <a16:creationId xmlns:a16="http://schemas.microsoft.com/office/drawing/2014/main" id="{6DBBD28D-745D-419F-B880-A5705B0D5347}"/>
                    </a:ext>
                  </a:extLst>
                </p:cNvPr>
                <p:cNvPicPr/>
                <p:nvPr/>
              </p:nvPicPr>
              <p:blipFill>
                <a:blip r:embed="rId194"/>
                <a:stretch>
                  <a:fillRect/>
                </a:stretch>
              </p:blipFill>
              <p:spPr>
                <a:xfrm>
                  <a:off x="3260148" y="3256647"/>
                  <a:ext cx="72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1" name="Entrada de lápiz 150">
                  <a:extLst>
                    <a:ext uri="{FF2B5EF4-FFF2-40B4-BE49-F238E27FC236}">
                      <a16:creationId xmlns:a16="http://schemas.microsoft.com/office/drawing/2014/main" id="{DEE64183-F047-49FF-94EF-3B1D2D305546}"/>
                    </a:ext>
                  </a:extLst>
                </p14:cNvPr>
                <p14:cNvContentPartPr/>
                <p14:nvPr/>
              </p14:nvContentPartPr>
              <p14:xfrm>
                <a:off x="3341148" y="3312807"/>
                <a:ext cx="87480" cy="21600"/>
              </p14:xfrm>
            </p:contentPart>
          </mc:Choice>
          <mc:Fallback xmlns="">
            <p:pic>
              <p:nvPicPr>
                <p:cNvPr id="151" name="Entrada de lápiz 150">
                  <a:extLst>
                    <a:ext uri="{FF2B5EF4-FFF2-40B4-BE49-F238E27FC236}">
                      <a16:creationId xmlns:a16="http://schemas.microsoft.com/office/drawing/2014/main" id="{DEE64183-F047-49FF-94EF-3B1D2D305546}"/>
                    </a:ext>
                  </a:extLst>
                </p:cNvPr>
                <p:cNvPicPr/>
                <p:nvPr/>
              </p:nvPicPr>
              <p:blipFill>
                <a:blip r:embed="rId196"/>
                <a:stretch>
                  <a:fillRect/>
                </a:stretch>
              </p:blipFill>
              <p:spPr>
                <a:xfrm>
                  <a:off x="3332148" y="3303807"/>
                  <a:ext cx="105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2" name="Entrada de lápiz 151">
                  <a:extLst>
                    <a:ext uri="{FF2B5EF4-FFF2-40B4-BE49-F238E27FC236}">
                      <a16:creationId xmlns:a16="http://schemas.microsoft.com/office/drawing/2014/main" id="{7E8BA0AD-C6DA-4AAC-9DAD-D8DCF9AAFC88}"/>
                    </a:ext>
                  </a:extLst>
                </p14:cNvPr>
                <p14:cNvContentPartPr/>
                <p14:nvPr/>
              </p14:nvContentPartPr>
              <p14:xfrm>
                <a:off x="3489468" y="3169527"/>
                <a:ext cx="109080" cy="126720"/>
              </p14:xfrm>
            </p:contentPart>
          </mc:Choice>
          <mc:Fallback xmlns="">
            <p:pic>
              <p:nvPicPr>
                <p:cNvPr id="152" name="Entrada de lápiz 151">
                  <a:extLst>
                    <a:ext uri="{FF2B5EF4-FFF2-40B4-BE49-F238E27FC236}">
                      <a16:creationId xmlns:a16="http://schemas.microsoft.com/office/drawing/2014/main" id="{7E8BA0AD-C6DA-4AAC-9DAD-D8DCF9AAFC88}"/>
                    </a:ext>
                  </a:extLst>
                </p:cNvPr>
                <p:cNvPicPr/>
                <p:nvPr/>
              </p:nvPicPr>
              <p:blipFill>
                <a:blip r:embed="rId198"/>
                <a:stretch>
                  <a:fillRect/>
                </a:stretch>
              </p:blipFill>
              <p:spPr>
                <a:xfrm>
                  <a:off x="3480468" y="3160527"/>
                  <a:ext cx="126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7" name="Entrada de lápiz 216">
                  <a:extLst>
                    <a:ext uri="{FF2B5EF4-FFF2-40B4-BE49-F238E27FC236}">
                      <a16:creationId xmlns:a16="http://schemas.microsoft.com/office/drawing/2014/main" id="{E1CA1AFB-C745-45DD-9510-F096DF2F5E92}"/>
                    </a:ext>
                  </a:extLst>
                </p14:cNvPr>
                <p14:cNvContentPartPr/>
                <p14:nvPr/>
              </p14:nvContentPartPr>
              <p14:xfrm>
                <a:off x="3611148" y="3287247"/>
                <a:ext cx="77040" cy="52200"/>
              </p14:xfrm>
            </p:contentPart>
          </mc:Choice>
          <mc:Fallback xmlns="">
            <p:pic>
              <p:nvPicPr>
                <p:cNvPr id="217" name="Entrada de lápiz 216">
                  <a:extLst>
                    <a:ext uri="{FF2B5EF4-FFF2-40B4-BE49-F238E27FC236}">
                      <a16:creationId xmlns:a16="http://schemas.microsoft.com/office/drawing/2014/main" id="{E1CA1AFB-C745-45DD-9510-F096DF2F5E92}"/>
                    </a:ext>
                  </a:extLst>
                </p:cNvPr>
                <p:cNvPicPr/>
                <p:nvPr/>
              </p:nvPicPr>
              <p:blipFill>
                <a:blip r:embed="rId200"/>
                <a:stretch>
                  <a:fillRect/>
                </a:stretch>
              </p:blipFill>
              <p:spPr>
                <a:xfrm>
                  <a:off x="3602148" y="3278247"/>
                  <a:ext cx="94680" cy="69840"/>
                </a:xfrm>
                <a:prstGeom prst="rect">
                  <a:avLst/>
                </a:prstGeom>
              </p:spPr>
            </p:pic>
          </mc:Fallback>
        </mc:AlternateContent>
      </p:grpSp>
      <p:grpSp>
        <p:nvGrpSpPr>
          <p:cNvPr id="219" name="Grupo 218">
            <a:extLst>
              <a:ext uri="{FF2B5EF4-FFF2-40B4-BE49-F238E27FC236}">
                <a16:creationId xmlns:a16="http://schemas.microsoft.com/office/drawing/2014/main" id="{76276328-9C42-43F9-A2E2-B69433AFC4B5}"/>
              </a:ext>
            </a:extLst>
          </p:cNvPr>
          <p:cNvGrpSpPr/>
          <p:nvPr/>
        </p:nvGrpSpPr>
        <p:grpSpPr>
          <a:xfrm>
            <a:off x="2283108" y="3335127"/>
            <a:ext cx="397800" cy="181800"/>
            <a:chOff x="2283108" y="3335127"/>
            <a:chExt cx="397800" cy="181800"/>
          </a:xfrm>
        </p:grpSpPr>
        <mc:AlternateContent xmlns:mc="http://schemas.openxmlformats.org/markup-compatibility/2006" xmlns:p14="http://schemas.microsoft.com/office/powerpoint/2010/main">
          <mc:Choice Requires="p14">
            <p:contentPart p14:bwMode="auto" r:id="rId201">
              <p14:nvContentPartPr>
                <p14:cNvPr id="134" name="Entrada de lápiz 133">
                  <a:extLst>
                    <a:ext uri="{FF2B5EF4-FFF2-40B4-BE49-F238E27FC236}">
                      <a16:creationId xmlns:a16="http://schemas.microsoft.com/office/drawing/2014/main" id="{12878EE3-9580-4B24-A4B1-30998005026C}"/>
                    </a:ext>
                  </a:extLst>
                </p14:cNvPr>
                <p14:cNvContentPartPr/>
                <p14:nvPr/>
              </p14:nvContentPartPr>
              <p14:xfrm>
                <a:off x="2283108" y="3339087"/>
                <a:ext cx="112320" cy="102240"/>
              </p14:xfrm>
            </p:contentPart>
          </mc:Choice>
          <mc:Fallback xmlns="">
            <p:pic>
              <p:nvPicPr>
                <p:cNvPr id="134" name="Entrada de lápiz 133">
                  <a:extLst>
                    <a:ext uri="{FF2B5EF4-FFF2-40B4-BE49-F238E27FC236}">
                      <a16:creationId xmlns:a16="http://schemas.microsoft.com/office/drawing/2014/main" id="{12878EE3-9580-4B24-A4B1-30998005026C}"/>
                    </a:ext>
                  </a:extLst>
                </p:cNvPr>
                <p:cNvPicPr/>
                <p:nvPr/>
              </p:nvPicPr>
              <p:blipFill>
                <a:blip r:embed="rId202"/>
                <a:stretch>
                  <a:fillRect/>
                </a:stretch>
              </p:blipFill>
              <p:spPr>
                <a:xfrm>
                  <a:off x="2274108" y="3330087"/>
                  <a:ext cx="1299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5" name="Entrada de lápiz 134">
                  <a:extLst>
                    <a:ext uri="{FF2B5EF4-FFF2-40B4-BE49-F238E27FC236}">
                      <a16:creationId xmlns:a16="http://schemas.microsoft.com/office/drawing/2014/main" id="{9A504C26-E0B8-411B-B34B-67416E000A79}"/>
                    </a:ext>
                  </a:extLst>
                </p14:cNvPr>
                <p14:cNvContentPartPr/>
                <p14:nvPr/>
              </p14:nvContentPartPr>
              <p14:xfrm>
                <a:off x="2462028" y="3357807"/>
                <a:ext cx="33120" cy="81000"/>
              </p14:xfrm>
            </p:contentPart>
          </mc:Choice>
          <mc:Fallback xmlns="">
            <p:pic>
              <p:nvPicPr>
                <p:cNvPr id="135" name="Entrada de lápiz 134">
                  <a:extLst>
                    <a:ext uri="{FF2B5EF4-FFF2-40B4-BE49-F238E27FC236}">
                      <a16:creationId xmlns:a16="http://schemas.microsoft.com/office/drawing/2014/main" id="{9A504C26-E0B8-411B-B34B-67416E000A79}"/>
                    </a:ext>
                  </a:extLst>
                </p:cNvPr>
                <p:cNvPicPr/>
                <p:nvPr/>
              </p:nvPicPr>
              <p:blipFill>
                <a:blip r:embed="rId204"/>
                <a:stretch>
                  <a:fillRect/>
                </a:stretch>
              </p:blipFill>
              <p:spPr>
                <a:xfrm>
                  <a:off x="2453388" y="3349167"/>
                  <a:ext cx="507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6" name="Entrada de lápiz 135">
                  <a:extLst>
                    <a:ext uri="{FF2B5EF4-FFF2-40B4-BE49-F238E27FC236}">
                      <a16:creationId xmlns:a16="http://schemas.microsoft.com/office/drawing/2014/main" id="{8E09AEE7-FAD3-4B99-9FA9-0AEE259972BE}"/>
                    </a:ext>
                  </a:extLst>
                </p14:cNvPr>
                <p14:cNvContentPartPr/>
                <p14:nvPr/>
              </p14:nvContentPartPr>
              <p14:xfrm>
                <a:off x="2540868" y="3368247"/>
                <a:ext cx="58320" cy="51120"/>
              </p14:xfrm>
            </p:contentPart>
          </mc:Choice>
          <mc:Fallback xmlns="">
            <p:pic>
              <p:nvPicPr>
                <p:cNvPr id="136" name="Entrada de lápiz 135">
                  <a:extLst>
                    <a:ext uri="{FF2B5EF4-FFF2-40B4-BE49-F238E27FC236}">
                      <a16:creationId xmlns:a16="http://schemas.microsoft.com/office/drawing/2014/main" id="{8E09AEE7-FAD3-4B99-9FA9-0AEE259972BE}"/>
                    </a:ext>
                  </a:extLst>
                </p:cNvPr>
                <p:cNvPicPr/>
                <p:nvPr/>
              </p:nvPicPr>
              <p:blipFill>
                <a:blip r:embed="rId206"/>
                <a:stretch>
                  <a:fillRect/>
                </a:stretch>
              </p:blipFill>
              <p:spPr>
                <a:xfrm>
                  <a:off x="2532228" y="3359607"/>
                  <a:ext cx="75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7" name="Entrada de lápiz 136">
                  <a:extLst>
                    <a:ext uri="{FF2B5EF4-FFF2-40B4-BE49-F238E27FC236}">
                      <a16:creationId xmlns:a16="http://schemas.microsoft.com/office/drawing/2014/main" id="{5562F1A7-F508-41C2-9CDB-37CFB556190A}"/>
                    </a:ext>
                  </a:extLst>
                </p14:cNvPr>
                <p14:cNvContentPartPr/>
                <p14:nvPr/>
              </p14:nvContentPartPr>
              <p14:xfrm>
                <a:off x="2634108" y="3335127"/>
                <a:ext cx="46800" cy="102240"/>
              </p14:xfrm>
            </p:contentPart>
          </mc:Choice>
          <mc:Fallback xmlns="">
            <p:pic>
              <p:nvPicPr>
                <p:cNvPr id="137" name="Entrada de lápiz 136">
                  <a:extLst>
                    <a:ext uri="{FF2B5EF4-FFF2-40B4-BE49-F238E27FC236}">
                      <a16:creationId xmlns:a16="http://schemas.microsoft.com/office/drawing/2014/main" id="{5562F1A7-F508-41C2-9CDB-37CFB556190A}"/>
                    </a:ext>
                  </a:extLst>
                </p:cNvPr>
                <p:cNvPicPr/>
                <p:nvPr/>
              </p:nvPicPr>
              <p:blipFill>
                <a:blip r:embed="rId208"/>
                <a:stretch>
                  <a:fillRect/>
                </a:stretch>
              </p:blipFill>
              <p:spPr>
                <a:xfrm>
                  <a:off x="2625108" y="3326127"/>
                  <a:ext cx="644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18" name="Entrada de lápiz 217">
                  <a:extLst>
                    <a:ext uri="{FF2B5EF4-FFF2-40B4-BE49-F238E27FC236}">
                      <a16:creationId xmlns:a16="http://schemas.microsoft.com/office/drawing/2014/main" id="{CBD75A33-21D1-4833-9C11-8602CB2AF570}"/>
                    </a:ext>
                  </a:extLst>
                </p14:cNvPr>
                <p14:cNvContentPartPr/>
                <p14:nvPr/>
              </p14:nvContentPartPr>
              <p14:xfrm>
                <a:off x="2372388" y="3485967"/>
                <a:ext cx="47520" cy="30960"/>
              </p14:xfrm>
            </p:contentPart>
          </mc:Choice>
          <mc:Fallback xmlns="">
            <p:pic>
              <p:nvPicPr>
                <p:cNvPr id="218" name="Entrada de lápiz 217">
                  <a:extLst>
                    <a:ext uri="{FF2B5EF4-FFF2-40B4-BE49-F238E27FC236}">
                      <a16:creationId xmlns:a16="http://schemas.microsoft.com/office/drawing/2014/main" id="{CBD75A33-21D1-4833-9C11-8602CB2AF570}"/>
                    </a:ext>
                  </a:extLst>
                </p:cNvPr>
                <p:cNvPicPr/>
                <p:nvPr/>
              </p:nvPicPr>
              <p:blipFill>
                <a:blip r:embed="rId210"/>
                <a:stretch>
                  <a:fillRect/>
                </a:stretch>
              </p:blipFill>
              <p:spPr>
                <a:xfrm>
                  <a:off x="2363388" y="3476967"/>
                  <a:ext cx="65160" cy="48600"/>
                </a:xfrm>
                <a:prstGeom prst="rect">
                  <a:avLst/>
                </a:prstGeom>
              </p:spPr>
            </p:pic>
          </mc:Fallback>
        </mc:AlternateContent>
      </p:grpSp>
      <p:grpSp>
        <p:nvGrpSpPr>
          <p:cNvPr id="223" name="Grupo 222">
            <a:extLst>
              <a:ext uri="{FF2B5EF4-FFF2-40B4-BE49-F238E27FC236}">
                <a16:creationId xmlns:a16="http://schemas.microsoft.com/office/drawing/2014/main" id="{579570D6-6C61-4724-9156-753BE77B6A73}"/>
              </a:ext>
            </a:extLst>
          </p:cNvPr>
          <p:cNvGrpSpPr/>
          <p:nvPr/>
        </p:nvGrpSpPr>
        <p:grpSpPr>
          <a:xfrm>
            <a:off x="2471748" y="2690727"/>
            <a:ext cx="376560" cy="216360"/>
            <a:chOff x="2471748" y="2690727"/>
            <a:chExt cx="376560" cy="216360"/>
          </a:xfrm>
        </p:grpSpPr>
        <mc:AlternateContent xmlns:mc="http://schemas.openxmlformats.org/markup-compatibility/2006" xmlns:p14="http://schemas.microsoft.com/office/powerpoint/2010/main">
          <mc:Choice Requires="p14">
            <p:contentPart p14:bwMode="auto" r:id="rId211">
              <p14:nvContentPartPr>
                <p14:cNvPr id="138" name="Entrada de lápiz 137">
                  <a:extLst>
                    <a:ext uri="{FF2B5EF4-FFF2-40B4-BE49-F238E27FC236}">
                      <a16:creationId xmlns:a16="http://schemas.microsoft.com/office/drawing/2014/main" id="{4A06C874-2C05-4771-AB81-610401A5D2D3}"/>
                    </a:ext>
                  </a:extLst>
                </p14:cNvPr>
                <p14:cNvContentPartPr/>
                <p14:nvPr/>
              </p14:nvContentPartPr>
              <p14:xfrm>
                <a:off x="2471748" y="2714127"/>
                <a:ext cx="73800" cy="101520"/>
              </p14:xfrm>
            </p:contentPart>
          </mc:Choice>
          <mc:Fallback xmlns="">
            <p:pic>
              <p:nvPicPr>
                <p:cNvPr id="138" name="Entrada de lápiz 137">
                  <a:extLst>
                    <a:ext uri="{FF2B5EF4-FFF2-40B4-BE49-F238E27FC236}">
                      <a16:creationId xmlns:a16="http://schemas.microsoft.com/office/drawing/2014/main" id="{4A06C874-2C05-4771-AB81-610401A5D2D3}"/>
                    </a:ext>
                  </a:extLst>
                </p:cNvPr>
                <p:cNvPicPr/>
                <p:nvPr/>
              </p:nvPicPr>
              <p:blipFill>
                <a:blip r:embed="rId212"/>
                <a:stretch>
                  <a:fillRect/>
                </a:stretch>
              </p:blipFill>
              <p:spPr>
                <a:xfrm>
                  <a:off x="2462748" y="2705127"/>
                  <a:ext cx="91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Entrada de lápiz 138">
                  <a:extLst>
                    <a:ext uri="{FF2B5EF4-FFF2-40B4-BE49-F238E27FC236}">
                      <a16:creationId xmlns:a16="http://schemas.microsoft.com/office/drawing/2014/main" id="{D48B53DF-778F-46C0-8370-5D2973A61F2D}"/>
                    </a:ext>
                  </a:extLst>
                </p14:cNvPr>
                <p14:cNvContentPartPr/>
                <p14:nvPr/>
              </p14:nvContentPartPr>
              <p14:xfrm>
                <a:off x="2622228" y="2713047"/>
                <a:ext cx="58320" cy="115920"/>
              </p14:xfrm>
            </p:contentPart>
          </mc:Choice>
          <mc:Fallback xmlns="">
            <p:pic>
              <p:nvPicPr>
                <p:cNvPr id="139" name="Entrada de lápiz 138">
                  <a:extLst>
                    <a:ext uri="{FF2B5EF4-FFF2-40B4-BE49-F238E27FC236}">
                      <a16:creationId xmlns:a16="http://schemas.microsoft.com/office/drawing/2014/main" id="{D48B53DF-778F-46C0-8370-5D2973A61F2D}"/>
                    </a:ext>
                  </a:extLst>
                </p:cNvPr>
                <p:cNvPicPr/>
                <p:nvPr/>
              </p:nvPicPr>
              <p:blipFill>
                <a:blip r:embed="rId214"/>
                <a:stretch>
                  <a:fillRect/>
                </a:stretch>
              </p:blipFill>
              <p:spPr>
                <a:xfrm>
                  <a:off x="2613228" y="2704047"/>
                  <a:ext cx="75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Entrada de lápiz 139">
                  <a:extLst>
                    <a:ext uri="{FF2B5EF4-FFF2-40B4-BE49-F238E27FC236}">
                      <a16:creationId xmlns:a16="http://schemas.microsoft.com/office/drawing/2014/main" id="{E2EEAE76-ED69-489B-B372-83295530E99E}"/>
                    </a:ext>
                  </a:extLst>
                </p14:cNvPr>
                <p14:cNvContentPartPr/>
                <p14:nvPr/>
              </p14:nvContentPartPr>
              <p14:xfrm>
                <a:off x="2693508" y="2722047"/>
                <a:ext cx="62640" cy="117000"/>
              </p14:xfrm>
            </p:contentPart>
          </mc:Choice>
          <mc:Fallback xmlns="">
            <p:pic>
              <p:nvPicPr>
                <p:cNvPr id="140" name="Entrada de lápiz 139">
                  <a:extLst>
                    <a:ext uri="{FF2B5EF4-FFF2-40B4-BE49-F238E27FC236}">
                      <a16:creationId xmlns:a16="http://schemas.microsoft.com/office/drawing/2014/main" id="{E2EEAE76-ED69-489B-B372-83295530E99E}"/>
                    </a:ext>
                  </a:extLst>
                </p:cNvPr>
                <p:cNvPicPr/>
                <p:nvPr/>
              </p:nvPicPr>
              <p:blipFill>
                <a:blip r:embed="rId216"/>
                <a:stretch>
                  <a:fillRect/>
                </a:stretch>
              </p:blipFill>
              <p:spPr>
                <a:xfrm>
                  <a:off x="2684868" y="2713047"/>
                  <a:ext cx="80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Entrada de lápiz 140">
                  <a:extLst>
                    <a:ext uri="{FF2B5EF4-FFF2-40B4-BE49-F238E27FC236}">
                      <a16:creationId xmlns:a16="http://schemas.microsoft.com/office/drawing/2014/main" id="{20A9F4F2-FE82-4004-87AE-B2CC523B5A97}"/>
                    </a:ext>
                  </a:extLst>
                </p14:cNvPr>
                <p14:cNvContentPartPr/>
                <p14:nvPr/>
              </p14:nvContentPartPr>
              <p14:xfrm>
                <a:off x="2660748" y="2779647"/>
                <a:ext cx="76320" cy="13320"/>
              </p14:xfrm>
            </p:contentPart>
          </mc:Choice>
          <mc:Fallback xmlns="">
            <p:pic>
              <p:nvPicPr>
                <p:cNvPr id="141" name="Entrada de lápiz 140">
                  <a:extLst>
                    <a:ext uri="{FF2B5EF4-FFF2-40B4-BE49-F238E27FC236}">
                      <a16:creationId xmlns:a16="http://schemas.microsoft.com/office/drawing/2014/main" id="{20A9F4F2-FE82-4004-87AE-B2CC523B5A97}"/>
                    </a:ext>
                  </a:extLst>
                </p:cNvPr>
                <p:cNvPicPr/>
                <p:nvPr/>
              </p:nvPicPr>
              <p:blipFill>
                <a:blip r:embed="rId218"/>
                <a:stretch>
                  <a:fillRect/>
                </a:stretch>
              </p:blipFill>
              <p:spPr>
                <a:xfrm>
                  <a:off x="2651748" y="2771007"/>
                  <a:ext cx="93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Entrada de lápiz 141">
                  <a:extLst>
                    <a:ext uri="{FF2B5EF4-FFF2-40B4-BE49-F238E27FC236}">
                      <a16:creationId xmlns:a16="http://schemas.microsoft.com/office/drawing/2014/main" id="{FF88934C-1863-4C83-8C19-DE8BED7E42CB}"/>
                    </a:ext>
                  </a:extLst>
                </p14:cNvPr>
                <p14:cNvContentPartPr/>
                <p14:nvPr/>
              </p14:nvContentPartPr>
              <p14:xfrm>
                <a:off x="2790348" y="2690727"/>
                <a:ext cx="57960" cy="135720"/>
              </p14:xfrm>
            </p:contentPart>
          </mc:Choice>
          <mc:Fallback xmlns="">
            <p:pic>
              <p:nvPicPr>
                <p:cNvPr id="142" name="Entrada de lápiz 141">
                  <a:extLst>
                    <a:ext uri="{FF2B5EF4-FFF2-40B4-BE49-F238E27FC236}">
                      <a16:creationId xmlns:a16="http://schemas.microsoft.com/office/drawing/2014/main" id="{FF88934C-1863-4C83-8C19-DE8BED7E42CB}"/>
                    </a:ext>
                  </a:extLst>
                </p:cNvPr>
                <p:cNvPicPr/>
                <p:nvPr/>
              </p:nvPicPr>
              <p:blipFill>
                <a:blip r:embed="rId220"/>
                <a:stretch>
                  <a:fillRect/>
                </a:stretch>
              </p:blipFill>
              <p:spPr>
                <a:xfrm>
                  <a:off x="2781708" y="2682087"/>
                  <a:ext cx="75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22" name="Entrada de lápiz 221">
                  <a:extLst>
                    <a:ext uri="{FF2B5EF4-FFF2-40B4-BE49-F238E27FC236}">
                      <a16:creationId xmlns:a16="http://schemas.microsoft.com/office/drawing/2014/main" id="{6E7F98E9-5790-4F32-9752-2182EC9E9D48}"/>
                    </a:ext>
                  </a:extLst>
                </p14:cNvPr>
                <p14:cNvContentPartPr/>
                <p14:nvPr/>
              </p14:nvContentPartPr>
              <p14:xfrm>
                <a:off x="2539068" y="2865687"/>
                <a:ext cx="52200" cy="41400"/>
              </p14:xfrm>
            </p:contentPart>
          </mc:Choice>
          <mc:Fallback xmlns="">
            <p:pic>
              <p:nvPicPr>
                <p:cNvPr id="222" name="Entrada de lápiz 221">
                  <a:extLst>
                    <a:ext uri="{FF2B5EF4-FFF2-40B4-BE49-F238E27FC236}">
                      <a16:creationId xmlns:a16="http://schemas.microsoft.com/office/drawing/2014/main" id="{6E7F98E9-5790-4F32-9752-2182EC9E9D48}"/>
                    </a:ext>
                  </a:extLst>
                </p:cNvPr>
                <p:cNvPicPr/>
                <p:nvPr/>
              </p:nvPicPr>
              <p:blipFill>
                <a:blip r:embed="rId222"/>
                <a:stretch>
                  <a:fillRect/>
                </a:stretch>
              </p:blipFill>
              <p:spPr>
                <a:xfrm>
                  <a:off x="2530428" y="2856687"/>
                  <a:ext cx="69840" cy="59040"/>
                </a:xfrm>
                <a:prstGeom prst="rect">
                  <a:avLst/>
                </a:prstGeom>
              </p:spPr>
            </p:pic>
          </mc:Fallback>
        </mc:AlternateContent>
      </p:grpSp>
      <p:grpSp>
        <p:nvGrpSpPr>
          <p:cNvPr id="229" name="Grupo 228">
            <a:extLst>
              <a:ext uri="{FF2B5EF4-FFF2-40B4-BE49-F238E27FC236}">
                <a16:creationId xmlns:a16="http://schemas.microsoft.com/office/drawing/2014/main" id="{2DE6951B-162A-42C5-98EC-1A49852A8C4E}"/>
              </a:ext>
            </a:extLst>
          </p:cNvPr>
          <p:cNvGrpSpPr/>
          <p:nvPr/>
        </p:nvGrpSpPr>
        <p:grpSpPr>
          <a:xfrm>
            <a:off x="5440308" y="1840767"/>
            <a:ext cx="1189080" cy="303120"/>
            <a:chOff x="5440308" y="1840767"/>
            <a:chExt cx="1189080" cy="303120"/>
          </a:xfrm>
        </p:grpSpPr>
        <mc:AlternateContent xmlns:mc="http://schemas.openxmlformats.org/markup-compatibility/2006" xmlns:p14="http://schemas.microsoft.com/office/powerpoint/2010/main">
          <mc:Choice Requires="p14">
            <p:contentPart p14:bwMode="auto" r:id="rId223">
              <p14:nvContentPartPr>
                <p14:cNvPr id="98" name="Entrada de lápiz 97">
                  <a:extLst>
                    <a:ext uri="{FF2B5EF4-FFF2-40B4-BE49-F238E27FC236}">
                      <a16:creationId xmlns:a16="http://schemas.microsoft.com/office/drawing/2014/main" id="{4DCB5136-E32B-4BC6-A245-0444B243DC24}"/>
                    </a:ext>
                  </a:extLst>
                </p14:cNvPr>
                <p14:cNvContentPartPr/>
                <p14:nvPr/>
              </p14:nvContentPartPr>
              <p14:xfrm>
                <a:off x="5761428" y="1840767"/>
                <a:ext cx="207000" cy="204840"/>
              </p14:xfrm>
            </p:contentPart>
          </mc:Choice>
          <mc:Fallback xmlns="">
            <p:pic>
              <p:nvPicPr>
                <p:cNvPr id="98" name="Entrada de lápiz 97">
                  <a:extLst>
                    <a:ext uri="{FF2B5EF4-FFF2-40B4-BE49-F238E27FC236}">
                      <a16:creationId xmlns:a16="http://schemas.microsoft.com/office/drawing/2014/main" id="{4DCB5136-E32B-4BC6-A245-0444B243DC24}"/>
                    </a:ext>
                  </a:extLst>
                </p:cNvPr>
                <p:cNvPicPr/>
                <p:nvPr/>
              </p:nvPicPr>
              <p:blipFill>
                <a:blip r:embed="rId224"/>
                <a:stretch>
                  <a:fillRect/>
                </a:stretch>
              </p:blipFill>
              <p:spPr>
                <a:xfrm>
                  <a:off x="5752428" y="1831767"/>
                  <a:ext cx="2246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99" name="Entrada de lápiz 98">
                  <a:extLst>
                    <a:ext uri="{FF2B5EF4-FFF2-40B4-BE49-F238E27FC236}">
                      <a16:creationId xmlns:a16="http://schemas.microsoft.com/office/drawing/2014/main" id="{A5956335-C750-4604-B0C2-1F931CEB7F71}"/>
                    </a:ext>
                  </a:extLst>
                </p14:cNvPr>
                <p14:cNvContentPartPr/>
                <p14:nvPr/>
              </p14:nvContentPartPr>
              <p14:xfrm>
                <a:off x="5984988" y="1873167"/>
                <a:ext cx="218160" cy="158760"/>
              </p14:xfrm>
            </p:contentPart>
          </mc:Choice>
          <mc:Fallback xmlns="">
            <p:pic>
              <p:nvPicPr>
                <p:cNvPr id="99" name="Entrada de lápiz 98">
                  <a:extLst>
                    <a:ext uri="{FF2B5EF4-FFF2-40B4-BE49-F238E27FC236}">
                      <a16:creationId xmlns:a16="http://schemas.microsoft.com/office/drawing/2014/main" id="{A5956335-C750-4604-B0C2-1F931CEB7F71}"/>
                    </a:ext>
                  </a:extLst>
                </p:cNvPr>
                <p:cNvPicPr/>
                <p:nvPr/>
              </p:nvPicPr>
              <p:blipFill>
                <a:blip r:embed="rId226"/>
                <a:stretch>
                  <a:fillRect/>
                </a:stretch>
              </p:blipFill>
              <p:spPr>
                <a:xfrm>
                  <a:off x="5976348" y="1864527"/>
                  <a:ext cx="235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03" name="Entrada de lápiz 102">
                  <a:extLst>
                    <a:ext uri="{FF2B5EF4-FFF2-40B4-BE49-F238E27FC236}">
                      <a16:creationId xmlns:a16="http://schemas.microsoft.com/office/drawing/2014/main" id="{44A8637D-E17A-4E19-A04A-CC32D414D8D5}"/>
                    </a:ext>
                  </a:extLst>
                </p14:cNvPr>
                <p14:cNvContentPartPr/>
                <p14:nvPr/>
              </p14:nvContentPartPr>
              <p14:xfrm>
                <a:off x="5440308" y="2103567"/>
                <a:ext cx="1189080" cy="40320"/>
              </p14:xfrm>
            </p:contentPart>
          </mc:Choice>
          <mc:Fallback xmlns="">
            <p:pic>
              <p:nvPicPr>
                <p:cNvPr id="103" name="Entrada de lápiz 102">
                  <a:extLst>
                    <a:ext uri="{FF2B5EF4-FFF2-40B4-BE49-F238E27FC236}">
                      <a16:creationId xmlns:a16="http://schemas.microsoft.com/office/drawing/2014/main" id="{44A8637D-E17A-4E19-A04A-CC32D414D8D5}"/>
                    </a:ext>
                  </a:extLst>
                </p:cNvPr>
                <p:cNvPicPr/>
                <p:nvPr/>
              </p:nvPicPr>
              <p:blipFill>
                <a:blip r:embed="rId228"/>
                <a:stretch>
                  <a:fillRect/>
                </a:stretch>
              </p:blipFill>
              <p:spPr>
                <a:xfrm>
                  <a:off x="5431668" y="2094927"/>
                  <a:ext cx="12067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24" name="Entrada de lápiz 223">
                  <a:extLst>
                    <a:ext uri="{FF2B5EF4-FFF2-40B4-BE49-F238E27FC236}">
                      <a16:creationId xmlns:a16="http://schemas.microsoft.com/office/drawing/2014/main" id="{75814CEA-E3C3-4C5B-AAD9-B2C08C5FB370}"/>
                    </a:ext>
                  </a:extLst>
                </p14:cNvPr>
                <p14:cNvContentPartPr/>
                <p14:nvPr/>
              </p14:nvContentPartPr>
              <p14:xfrm>
                <a:off x="6239148" y="1979007"/>
                <a:ext cx="68040" cy="48600"/>
              </p14:xfrm>
            </p:contentPart>
          </mc:Choice>
          <mc:Fallback xmlns="">
            <p:pic>
              <p:nvPicPr>
                <p:cNvPr id="224" name="Entrada de lápiz 223">
                  <a:extLst>
                    <a:ext uri="{FF2B5EF4-FFF2-40B4-BE49-F238E27FC236}">
                      <a16:creationId xmlns:a16="http://schemas.microsoft.com/office/drawing/2014/main" id="{75814CEA-E3C3-4C5B-AAD9-B2C08C5FB370}"/>
                    </a:ext>
                  </a:extLst>
                </p:cNvPr>
                <p:cNvPicPr/>
                <p:nvPr/>
              </p:nvPicPr>
              <p:blipFill>
                <a:blip r:embed="rId230"/>
                <a:stretch>
                  <a:fillRect/>
                </a:stretch>
              </p:blipFill>
              <p:spPr>
                <a:xfrm>
                  <a:off x="6230508" y="1970007"/>
                  <a:ext cx="8568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1">
            <p14:nvContentPartPr>
              <p14:cNvPr id="225" name="Entrada de lápiz 224">
                <a:extLst>
                  <a:ext uri="{FF2B5EF4-FFF2-40B4-BE49-F238E27FC236}">
                    <a16:creationId xmlns:a16="http://schemas.microsoft.com/office/drawing/2014/main" id="{A445E2FC-9E1D-4555-AAF0-7DF1F0EF0C02}"/>
                  </a:ext>
                </a:extLst>
              </p14:cNvPr>
              <p14:cNvContentPartPr/>
              <p14:nvPr/>
            </p14:nvContentPartPr>
            <p14:xfrm>
              <a:off x="6472068" y="2467527"/>
              <a:ext cx="81720" cy="41760"/>
            </p14:xfrm>
          </p:contentPart>
        </mc:Choice>
        <mc:Fallback xmlns="">
          <p:pic>
            <p:nvPicPr>
              <p:cNvPr id="225" name="Entrada de lápiz 224">
                <a:extLst>
                  <a:ext uri="{FF2B5EF4-FFF2-40B4-BE49-F238E27FC236}">
                    <a16:creationId xmlns:a16="http://schemas.microsoft.com/office/drawing/2014/main" id="{A445E2FC-9E1D-4555-AAF0-7DF1F0EF0C02}"/>
                  </a:ext>
                </a:extLst>
              </p:cNvPr>
              <p:cNvPicPr/>
              <p:nvPr/>
            </p:nvPicPr>
            <p:blipFill>
              <a:blip r:embed="rId232"/>
              <a:stretch>
                <a:fillRect/>
              </a:stretch>
            </p:blipFill>
            <p:spPr>
              <a:xfrm>
                <a:off x="6463428" y="2458887"/>
                <a:ext cx="99360" cy="59400"/>
              </a:xfrm>
              <a:prstGeom prst="rect">
                <a:avLst/>
              </a:prstGeom>
            </p:spPr>
          </p:pic>
        </mc:Fallback>
      </mc:AlternateContent>
      <p:grpSp>
        <p:nvGrpSpPr>
          <p:cNvPr id="228" name="Grupo 227">
            <a:extLst>
              <a:ext uri="{FF2B5EF4-FFF2-40B4-BE49-F238E27FC236}">
                <a16:creationId xmlns:a16="http://schemas.microsoft.com/office/drawing/2014/main" id="{1A04D6FE-69B0-46AC-9A8A-BF04A2F92965}"/>
              </a:ext>
            </a:extLst>
          </p:cNvPr>
          <p:cNvGrpSpPr/>
          <p:nvPr/>
        </p:nvGrpSpPr>
        <p:grpSpPr>
          <a:xfrm>
            <a:off x="3160428" y="1087287"/>
            <a:ext cx="3970800" cy="584280"/>
            <a:chOff x="3160428" y="1087287"/>
            <a:chExt cx="3970800" cy="584280"/>
          </a:xfrm>
        </p:grpSpPr>
        <mc:AlternateContent xmlns:mc="http://schemas.openxmlformats.org/markup-compatibility/2006" xmlns:p14="http://schemas.microsoft.com/office/powerpoint/2010/main">
          <mc:Choice Requires="p14">
            <p:contentPart p14:bwMode="auto" r:id="rId233">
              <p14:nvContentPartPr>
                <p14:cNvPr id="28" name="Entrada de lápiz 27">
                  <a:extLst>
                    <a:ext uri="{FF2B5EF4-FFF2-40B4-BE49-F238E27FC236}">
                      <a16:creationId xmlns:a16="http://schemas.microsoft.com/office/drawing/2014/main" id="{F9D9398D-E682-4339-8E22-3114AC9DCA29}"/>
                    </a:ext>
                  </a:extLst>
                </p14:cNvPr>
                <p14:cNvContentPartPr/>
                <p14:nvPr/>
              </p14:nvContentPartPr>
              <p14:xfrm>
                <a:off x="3208668" y="1356927"/>
                <a:ext cx="90360" cy="98280"/>
              </p14:xfrm>
            </p:contentPart>
          </mc:Choice>
          <mc:Fallback xmlns="">
            <p:pic>
              <p:nvPicPr>
                <p:cNvPr id="28" name="Entrada de lápiz 27">
                  <a:extLst>
                    <a:ext uri="{FF2B5EF4-FFF2-40B4-BE49-F238E27FC236}">
                      <a16:creationId xmlns:a16="http://schemas.microsoft.com/office/drawing/2014/main" id="{F9D9398D-E682-4339-8E22-3114AC9DCA29}"/>
                    </a:ext>
                  </a:extLst>
                </p:cNvPr>
                <p:cNvPicPr/>
                <p:nvPr/>
              </p:nvPicPr>
              <p:blipFill>
                <a:blip r:embed="rId234"/>
                <a:stretch>
                  <a:fillRect/>
                </a:stretch>
              </p:blipFill>
              <p:spPr>
                <a:xfrm>
                  <a:off x="3200028" y="1347927"/>
                  <a:ext cx="108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9" name="Entrada de lápiz 28">
                  <a:extLst>
                    <a:ext uri="{FF2B5EF4-FFF2-40B4-BE49-F238E27FC236}">
                      <a16:creationId xmlns:a16="http://schemas.microsoft.com/office/drawing/2014/main" id="{8CB8586C-7286-479A-9278-86C763A784EE}"/>
                    </a:ext>
                  </a:extLst>
                </p14:cNvPr>
                <p14:cNvContentPartPr/>
                <p14:nvPr/>
              </p14:nvContentPartPr>
              <p14:xfrm>
                <a:off x="3160428" y="1201047"/>
                <a:ext cx="56880" cy="45000"/>
              </p14:xfrm>
            </p:contentPart>
          </mc:Choice>
          <mc:Fallback xmlns="">
            <p:pic>
              <p:nvPicPr>
                <p:cNvPr id="29" name="Entrada de lápiz 28">
                  <a:extLst>
                    <a:ext uri="{FF2B5EF4-FFF2-40B4-BE49-F238E27FC236}">
                      <a16:creationId xmlns:a16="http://schemas.microsoft.com/office/drawing/2014/main" id="{8CB8586C-7286-479A-9278-86C763A784EE}"/>
                    </a:ext>
                  </a:extLst>
                </p:cNvPr>
                <p:cNvPicPr/>
                <p:nvPr/>
              </p:nvPicPr>
              <p:blipFill>
                <a:blip r:embed="rId236"/>
                <a:stretch>
                  <a:fillRect/>
                </a:stretch>
              </p:blipFill>
              <p:spPr>
                <a:xfrm>
                  <a:off x="3151428" y="1192047"/>
                  <a:ext cx="745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 name="Entrada de lápiz 29">
                  <a:extLst>
                    <a:ext uri="{FF2B5EF4-FFF2-40B4-BE49-F238E27FC236}">
                      <a16:creationId xmlns:a16="http://schemas.microsoft.com/office/drawing/2014/main" id="{3AC5CF4B-E184-47E8-BFBA-A0587F6120ED}"/>
                    </a:ext>
                  </a:extLst>
                </p14:cNvPr>
                <p14:cNvContentPartPr/>
                <p14:nvPr/>
              </p14:nvContentPartPr>
              <p14:xfrm>
                <a:off x="3432228" y="1409127"/>
                <a:ext cx="27360" cy="15840"/>
              </p14:xfrm>
            </p:contentPart>
          </mc:Choice>
          <mc:Fallback xmlns="">
            <p:pic>
              <p:nvPicPr>
                <p:cNvPr id="30" name="Entrada de lápiz 29">
                  <a:extLst>
                    <a:ext uri="{FF2B5EF4-FFF2-40B4-BE49-F238E27FC236}">
                      <a16:creationId xmlns:a16="http://schemas.microsoft.com/office/drawing/2014/main" id="{3AC5CF4B-E184-47E8-BFBA-A0587F6120ED}"/>
                    </a:ext>
                  </a:extLst>
                </p:cNvPr>
                <p:cNvPicPr/>
                <p:nvPr/>
              </p:nvPicPr>
              <p:blipFill>
                <a:blip r:embed="rId238"/>
                <a:stretch>
                  <a:fillRect/>
                </a:stretch>
              </p:blipFill>
              <p:spPr>
                <a:xfrm>
                  <a:off x="3423588" y="1400127"/>
                  <a:ext cx="4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1" name="Entrada de lápiz 30">
                  <a:extLst>
                    <a:ext uri="{FF2B5EF4-FFF2-40B4-BE49-F238E27FC236}">
                      <a16:creationId xmlns:a16="http://schemas.microsoft.com/office/drawing/2014/main" id="{51A46C08-5E8D-49F0-ACE0-FD5AD9109B4D}"/>
                    </a:ext>
                  </a:extLst>
                </p14:cNvPr>
                <p14:cNvContentPartPr/>
                <p14:nvPr/>
              </p14:nvContentPartPr>
              <p14:xfrm>
                <a:off x="3594588" y="1236327"/>
                <a:ext cx="218160" cy="187560"/>
              </p14:xfrm>
            </p:contentPart>
          </mc:Choice>
          <mc:Fallback xmlns="">
            <p:pic>
              <p:nvPicPr>
                <p:cNvPr id="31" name="Entrada de lápiz 30">
                  <a:extLst>
                    <a:ext uri="{FF2B5EF4-FFF2-40B4-BE49-F238E27FC236}">
                      <a16:creationId xmlns:a16="http://schemas.microsoft.com/office/drawing/2014/main" id="{51A46C08-5E8D-49F0-ACE0-FD5AD9109B4D}"/>
                    </a:ext>
                  </a:extLst>
                </p:cNvPr>
                <p:cNvPicPr/>
                <p:nvPr/>
              </p:nvPicPr>
              <p:blipFill>
                <a:blip r:embed="rId240"/>
                <a:stretch>
                  <a:fillRect/>
                </a:stretch>
              </p:blipFill>
              <p:spPr>
                <a:xfrm>
                  <a:off x="3585588" y="1227687"/>
                  <a:ext cx="235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2" name="Entrada de lápiz 31">
                  <a:extLst>
                    <a:ext uri="{FF2B5EF4-FFF2-40B4-BE49-F238E27FC236}">
                      <a16:creationId xmlns:a16="http://schemas.microsoft.com/office/drawing/2014/main" id="{8D78F364-79FA-44A3-AFB6-21FB7F1B723D}"/>
                    </a:ext>
                  </a:extLst>
                </p14:cNvPr>
                <p14:cNvContentPartPr/>
                <p14:nvPr/>
              </p14:nvContentPartPr>
              <p14:xfrm>
                <a:off x="4059708" y="1273407"/>
                <a:ext cx="14400" cy="123840"/>
              </p14:xfrm>
            </p:contentPart>
          </mc:Choice>
          <mc:Fallback xmlns="">
            <p:pic>
              <p:nvPicPr>
                <p:cNvPr id="32" name="Entrada de lápiz 31">
                  <a:extLst>
                    <a:ext uri="{FF2B5EF4-FFF2-40B4-BE49-F238E27FC236}">
                      <a16:creationId xmlns:a16="http://schemas.microsoft.com/office/drawing/2014/main" id="{8D78F364-79FA-44A3-AFB6-21FB7F1B723D}"/>
                    </a:ext>
                  </a:extLst>
                </p:cNvPr>
                <p:cNvPicPr/>
                <p:nvPr/>
              </p:nvPicPr>
              <p:blipFill>
                <a:blip r:embed="rId242"/>
                <a:stretch>
                  <a:fillRect/>
                </a:stretch>
              </p:blipFill>
              <p:spPr>
                <a:xfrm>
                  <a:off x="4051068" y="1264767"/>
                  <a:ext cx="320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3" name="Entrada de lápiz 32">
                  <a:extLst>
                    <a:ext uri="{FF2B5EF4-FFF2-40B4-BE49-F238E27FC236}">
                      <a16:creationId xmlns:a16="http://schemas.microsoft.com/office/drawing/2014/main" id="{C11A05CC-A5A0-48E7-9CE4-3F7BD08DE1FC}"/>
                    </a:ext>
                  </a:extLst>
                </p14:cNvPr>
                <p14:cNvContentPartPr/>
                <p14:nvPr/>
              </p14:nvContentPartPr>
              <p14:xfrm>
                <a:off x="3972588" y="1358007"/>
                <a:ext cx="119520" cy="14400"/>
              </p14:xfrm>
            </p:contentPart>
          </mc:Choice>
          <mc:Fallback xmlns="">
            <p:pic>
              <p:nvPicPr>
                <p:cNvPr id="33" name="Entrada de lápiz 32">
                  <a:extLst>
                    <a:ext uri="{FF2B5EF4-FFF2-40B4-BE49-F238E27FC236}">
                      <a16:creationId xmlns:a16="http://schemas.microsoft.com/office/drawing/2014/main" id="{C11A05CC-A5A0-48E7-9CE4-3F7BD08DE1FC}"/>
                    </a:ext>
                  </a:extLst>
                </p:cNvPr>
                <p:cNvPicPr/>
                <p:nvPr/>
              </p:nvPicPr>
              <p:blipFill>
                <a:blip r:embed="rId244"/>
                <a:stretch>
                  <a:fillRect/>
                </a:stretch>
              </p:blipFill>
              <p:spPr>
                <a:xfrm>
                  <a:off x="3963588" y="1349007"/>
                  <a:ext cx="137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4" name="Entrada de lápiz 33">
                  <a:extLst>
                    <a:ext uri="{FF2B5EF4-FFF2-40B4-BE49-F238E27FC236}">
                      <a16:creationId xmlns:a16="http://schemas.microsoft.com/office/drawing/2014/main" id="{2040A91B-CC7C-4722-B4D3-577447FBE95D}"/>
                    </a:ext>
                  </a:extLst>
                </p14:cNvPr>
                <p14:cNvContentPartPr/>
                <p14:nvPr/>
              </p14:nvContentPartPr>
              <p14:xfrm>
                <a:off x="4287588" y="1165767"/>
                <a:ext cx="240840" cy="192240"/>
              </p14:xfrm>
            </p:contentPart>
          </mc:Choice>
          <mc:Fallback xmlns="">
            <p:pic>
              <p:nvPicPr>
                <p:cNvPr id="34" name="Entrada de lápiz 33">
                  <a:extLst>
                    <a:ext uri="{FF2B5EF4-FFF2-40B4-BE49-F238E27FC236}">
                      <a16:creationId xmlns:a16="http://schemas.microsoft.com/office/drawing/2014/main" id="{2040A91B-CC7C-4722-B4D3-577447FBE95D}"/>
                    </a:ext>
                  </a:extLst>
                </p:cNvPr>
                <p:cNvPicPr/>
                <p:nvPr/>
              </p:nvPicPr>
              <p:blipFill>
                <a:blip r:embed="rId246"/>
                <a:stretch>
                  <a:fillRect/>
                </a:stretch>
              </p:blipFill>
              <p:spPr>
                <a:xfrm>
                  <a:off x="4278588" y="1157127"/>
                  <a:ext cx="258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5" name="Entrada de lápiz 34">
                  <a:extLst>
                    <a:ext uri="{FF2B5EF4-FFF2-40B4-BE49-F238E27FC236}">
                      <a16:creationId xmlns:a16="http://schemas.microsoft.com/office/drawing/2014/main" id="{9DE102CD-090E-41C9-BC18-328A0C888A57}"/>
                    </a:ext>
                  </a:extLst>
                </p14:cNvPr>
                <p14:cNvContentPartPr/>
                <p14:nvPr/>
              </p14:nvContentPartPr>
              <p14:xfrm>
                <a:off x="4517988" y="1316607"/>
                <a:ext cx="154080" cy="123480"/>
              </p14:xfrm>
            </p:contentPart>
          </mc:Choice>
          <mc:Fallback xmlns="">
            <p:pic>
              <p:nvPicPr>
                <p:cNvPr id="35" name="Entrada de lápiz 34">
                  <a:extLst>
                    <a:ext uri="{FF2B5EF4-FFF2-40B4-BE49-F238E27FC236}">
                      <a16:creationId xmlns:a16="http://schemas.microsoft.com/office/drawing/2014/main" id="{9DE102CD-090E-41C9-BC18-328A0C888A57}"/>
                    </a:ext>
                  </a:extLst>
                </p:cNvPr>
                <p:cNvPicPr/>
                <p:nvPr/>
              </p:nvPicPr>
              <p:blipFill>
                <a:blip r:embed="rId248"/>
                <a:stretch>
                  <a:fillRect/>
                </a:stretch>
              </p:blipFill>
              <p:spPr>
                <a:xfrm>
                  <a:off x="4509348" y="1307967"/>
                  <a:ext cx="171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 name="Entrada de lápiz 35">
                  <a:extLst>
                    <a:ext uri="{FF2B5EF4-FFF2-40B4-BE49-F238E27FC236}">
                      <a16:creationId xmlns:a16="http://schemas.microsoft.com/office/drawing/2014/main" id="{760C26A0-FAD7-4EF4-920F-EE4F1E1562C0}"/>
                    </a:ext>
                  </a:extLst>
                </p14:cNvPr>
                <p14:cNvContentPartPr/>
                <p14:nvPr/>
              </p14:nvContentPartPr>
              <p14:xfrm>
                <a:off x="4834788" y="1333167"/>
                <a:ext cx="133200" cy="10800"/>
              </p14:xfrm>
            </p:contentPart>
          </mc:Choice>
          <mc:Fallback xmlns="">
            <p:pic>
              <p:nvPicPr>
                <p:cNvPr id="36" name="Entrada de lápiz 35">
                  <a:extLst>
                    <a:ext uri="{FF2B5EF4-FFF2-40B4-BE49-F238E27FC236}">
                      <a16:creationId xmlns:a16="http://schemas.microsoft.com/office/drawing/2014/main" id="{760C26A0-FAD7-4EF4-920F-EE4F1E1562C0}"/>
                    </a:ext>
                  </a:extLst>
                </p:cNvPr>
                <p:cNvPicPr/>
                <p:nvPr/>
              </p:nvPicPr>
              <p:blipFill>
                <a:blip r:embed="rId250"/>
                <a:stretch>
                  <a:fillRect/>
                </a:stretch>
              </p:blipFill>
              <p:spPr>
                <a:xfrm>
                  <a:off x="4826148" y="1324527"/>
                  <a:ext cx="1508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7" name="Entrada de lápiz 36">
                  <a:extLst>
                    <a:ext uri="{FF2B5EF4-FFF2-40B4-BE49-F238E27FC236}">
                      <a16:creationId xmlns:a16="http://schemas.microsoft.com/office/drawing/2014/main" id="{F3A82117-B94B-44E3-8D57-5ABB16230C48}"/>
                    </a:ext>
                  </a:extLst>
                </p14:cNvPr>
                <p14:cNvContentPartPr/>
                <p14:nvPr/>
              </p14:nvContentPartPr>
              <p14:xfrm>
                <a:off x="4836228" y="1412367"/>
                <a:ext cx="109440" cy="14760"/>
              </p14:xfrm>
            </p:contentPart>
          </mc:Choice>
          <mc:Fallback xmlns="">
            <p:pic>
              <p:nvPicPr>
                <p:cNvPr id="37" name="Entrada de lápiz 36">
                  <a:extLst>
                    <a:ext uri="{FF2B5EF4-FFF2-40B4-BE49-F238E27FC236}">
                      <a16:creationId xmlns:a16="http://schemas.microsoft.com/office/drawing/2014/main" id="{F3A82117-B94B-44E3-8D57-5ABB16230C48}"/>
                    </a:ext>
                  </a:extLst>
                </p:cNvPr>
                <p:cNvPicPr/>
                <p:nvPr/>
              </p:nvPicPr>
              <p:blipFill>
                <a:blip r:embed="rId252"/>
                <a:stretch>
                  <a:fillRect/>
                </a:stretch>
              </p:blipFill>
              <p:spPr>
                <a:xfrm>
                  <a:off x="4827228" y="1403367"/>
                  <a:ext cx="127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 name="Entrada de lápiz 39">
                  <a:extLst>
                    <a:ext uri="{FF2B5EF4-FFF2-40B4-BE49-F238E27FC236}">
                      <a16:creationId xmlns:a16="http://schemas.microsoft.com/office/drawing/2014/main" id="{73E699CC-A75F-4404-B52D-33F9BA9885B7}"/>
                    </a:ext>
                  </a:extLst>
                </p14:cNvPr>
                <p14:cNvContentPartPr/>
                <p14:nvPr/>
              </p14:nvContentPartPr>
              <p14:xfrm>
                <a:off x="5287308" y="1284207"/>
                <a:ext cx="16920" cy="132120"/>
              </p14:xfrm>
            </p:contentPart>
          </mc:Choice>
          <mc:Fallback xmlns="">
            <p:pic>
              <p:nvPicPr>
                <p:cNvPr id="40" name="Entrada de lápiz 39">
                  <a:extLst>
                    <a:ext uri="{FF2B5EF4-FFF2-40B4-BE49-F238E27FC236}">
                      <a16:creationId xmlns:a16="http://schemas.microsoft.com/office/drawing/2014/main" id="{73E699CC-A75F-4404-B52D-33F9BA9885B7}"/>
                    </a:ext>
                  </a:extLst>
                </p:cNvPr>
                <p:cNvPicPr/>
                <p:nvPr/>
              </p:nvPicPr>
              <p:blipFill>
                <a:blip r:embed="rId254"/>
                <a:stretch>
                  <a:fillRect/>
                </a:stretch>
              </p:blipFill>
              <p:spPr>
                <a:xfrm>
                  <a:off x="5278668" y="1275207"/>
                  <a:ext cx="34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1" name="Entrada de lápiz 40">
                  <a:extLst>
                    <a:ext uri="{FF2B5EF4-FFF2-40B4-BE49-F238E27FC236}">
                      <a16:creationId xmlns:a16="http://schemas.microsoft.com/office/drawing/2014/main" id="{E654FD87-D804-4EEE-9E41-90DE12869CAB}"/>
                    </a:ext>
                  </a:extLst>
                </p14:cNvPr>
                <p14:cNvContentPartPr/>
                <p14:nvPr/>
              </p14:nvContentPartPr>
              <p14:xfrm>
                <a:off x="5164908" y="1192767"/>
                <a:ext cx="266760" cy="209880"/>
              </p14:xfrm>
            </p:contentPart>
          </mc:Choice>
          <mc:Fallback xmlns="">
            <p:pic>
              <p:nvPicPr>
                <p:cNvPr id="41" name="Entrada de lápiz 40">
                  <a:extLst>
                    <a:ext uri="{FF2B5EF4-FFF2-40B4-BE49-F238E27FC236}">
                      <a16:creationId xmlns:a16="http://schemas.microsoft.com/office/drawing/2014/main" id="{E654FD87-D804-4EEE-9E41-90DE12869CAB}"/>
                    </a:ext>
                  </a:extLst>
                </p:cNvPr>
                <p:cNvPicPr/>
                <p:nvPr/>
              </p:nvPicPr>
              <p:blipFill>
                <a:blip r:embed="rId256"/>
                <a:stretch>
                  <a:fillRect/>
                </a:stretch>
              </p:blipFill>
              <p:spPr>
                <a:xfrm>
                  <a:off x="5155908" y="1183767"/>
                  <a:ext cx="284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2" name="Entrada de lápiz 41">
                  <a:extLst>
                    <a:ext uri="{FF2B5EF4-FFF2-40B4-BE49-F238E27FC236}">
                      <a16:creationId xmlns:a16="http://schemas.microsoft.com/office/drawing/2014/main" id="{89D6E2E8-B2E3-4D9A-9F7F-199A6B26E09D}"/>
                    </a:ext>
                  </a:extLst>
                </p14:cNvPr>
                <p14:cNvContentPartPr/>
                <p14:nvPr/>
              </p14:nvContentPartPr>
              <p14:xfrm>
                <a:off x="5523108" y="1219407"/>
                <a:ext cx="161640" cy="153720"/>
              </p14:xfrm>
            </p:contentPart>
          </mc:Choice>
          <mc:Fallback xmlns="">
            <p:pic>
              <p:nvPicPr>
                <p:cNvPr id="42" name="Entrada de lápiz 41">
                  <a:extLst>
                    <a:ext uri="{FF2B5EF4-FFF2-40B4-BE49-F238E27FC236}">
                      <a16:creationId xmlns:a16="http://schemas.microsoft.com/office/drawing/2014/main" id="{89D6E2E8-B2E3-4D9A-9F7F-199A6B26E09D}"/>
                    </a:ext>
                  </a:extLst>
                </p:cNvPr>
                <p:cNvPicPr/>
                <p:nvPr/>
              </p:nvPicPr>
              <p:blipFill>
                <a:blip r:embed="rId258"/>
                <a:stretch>
                  <a:fillRect/>
                </a:stretch>
              </p:blipFill>
              <p:spPr>
                <a:xfrm>
                  <a:off x="5514108" y="1210767"/>
                  <a:ext cx="179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3" name="Entrada de lápiz 42">
                  <a:extLst>
                    <a:ext uri="{FF2B5EF4-FFF2-40B4-BE49-F238E27FC236}">
                      <a16:creationId xmlns:a16="http://schemas.microsoft.com/office/drawing/2014/main" id="{7A907E27-DE84-460B-88AD-34CBC3BE92E5}"/>
                    </a:ext>
                  </a:extLst>
                </p14:cNvPr>
                <p14:cNvContentPartPr/>
                <p14:nvPr/>
              </p14:nvContentPartPr>
              <p14:xfrm>
                <a:off x="5810388" y="1348647"/>
                <a:ext cx="21600" cy="10080"/>
              </p14:xfrm>
            </p:contentPart>
          </mc:Choice>
          <mc:Fallback xmlns="">
            <p:pic>
              <p:nvPicPr>
                <p:cNvPr id="43" name="Entrada de lápiz 42">
                  <a:extLst>
                    <a:ext uri="{FF2B5EF4-FFF2-40B4-BE49-F238E27FC236}">
                      <a16:creationId xmlns:a16="http://schemas.microsoft.com/office/drawing/2014/main" id="{7A907E27-DE84-460B-88AD-34CBC3BE92E5}"/>
                    </a:ext>
                  </a:extLst>
                </p:cNvPr>
                <p:cNvPicPr/>
                <p:nvPr/>
              </p:nvPicPr>
              <p:blipFill>
                <a:blip r:embed="rId260"/>
                <a:stretch>
                  <a:fillRect/>
                </a:stretch>
              </p:blipFill>
              <p:spPr>
                <a:xfrm>
                  <a:off x="5801388" y="1339647"/>
                  <a:ext cx="39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4" name="Entrada de lápiz 43">
                  <a:extLst>
                    <a:ext uri="{FF2B5EF4-FFF2-40B4-BE49-F238E27FC236}">
                      <a16:creationId xmlns:a16="http://schemas.microsoft.com/office/drawing/2014/main" id="{1F62B4E5-3FD5-4A9C-AC9B-A028267B51AF}"/>
                    </a:ext>
                  </a:extLst>
                </p14:cNvPr>
                <p14:cNvContentPartPr/>
                <p14:nvPr/>
              </p14:nvContentPartPr>
              <p14:xfrm>
                <a:off x="5977068" y="1087287"/>
                <a:ext cx="257400" cy="252360"/>
              </p14:xfrm>
            </p:contentPart>
          </mc:Choice>
          <mc:Fallback xmlns="">
            <p:pic>
              <p:nvPicPr>
                <p:cNvPr id="44" name="Entrada de lápiz 43">
                  <a:extLst>
                    <a:ext uri="{FF2B5EF4-FFF2-40B4-BE49-F238E27FC236}">
                      <a16:creationId xmlns:a16="http://schemas.microsoft.com/office/drawing/2014/main" id="{1F62B4E5-3FD5-4A9C-AC9B-A028267B51AF}"/>
                    </a:ext>
                  </a:extLst>
                </p:cNvPr>
                <p:cNvPicPr/>
                <p:nvPr/>
              </p:nvPicPr>
              <p:blipFill>
                <a:blip r:embed="rId262"/>
                <a:stretch>
                  <a:fillRect/>
                </a:stretch>
              </p:blipFill>
              <p:spPr>
                <a:xfrm>
                  <a:off x="5968068" y="1078287"/>
                  <a:ext cx="2750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5" name="Entrada de lápiz 44">
                  <a:extLst>
                    <a:ext uri="{FF2B5EF4-FFF2-40B4-BE49-F238E27FC236}">
                      <a16:creationId xmlns:a16="http://schemas.microsoft.com/office/drawing/2014/main" id="{35157916-3CB8-4F28-8B12-453477AD5AAE}"/>
                    </a:ext>
                  </a:extLst>
                </p14:cNvPr>
                <p14:cNvContentPartPr/>
                <p14:nvPr/>
              </p14:nvContentPartPr>
              <p14:xfrm>
                <a:off x="6280908" y="1089087"/>
                <a:ext cx="172800" cy="204120"/>
              </p14:xfrm>
            </p:contentPart>
          </mc:Choice>
          <mc:Fallback xmlns="">
            <p:pic>
              <p:nvPicPr>
                <p:cNvPr id="45" name="Entrada de lápiz 44">
                  <a:extLst>
                    <a:ext uri="{FF2B5EF4-FFF2-40B4-BE49-F238E27FC236}">
                      <a16:creationId xmlns:a16="http://schemas.microsoft.com/office/drawing/2014/main" id="{35157916-3CB8-4F28-8B12-453477AD5AAE}"/>
                    </a:ext>
                  </a:extLst>
                </p:cNvPr>
                <p:cNvPicPr/>
                <p:nvPr/>
              </p:nvPicPr>
              <p:blipFill>
                <a:blip r:embed="rId264"/>
                <a:stretch>
                  <a:fillRect/>
                </a:stretch>
              </p:blipFill>
              <p:spPr>
                <a:xfrm>
                  <a:off x="6271908" y="1080087"/>
                  <a:ext cx="190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7" name="Entrada de lápiz 46">
                  <a:extLst>
                    <a:ext uri="{FF2B5EF4-FFF2-40B4-BE49-F238E27FC236}">
                      <a16:creationId xmlns:a16="http://schemas.microsoft.com/office/drawing/2014/main" id="{07F3C4BA-E0E9-403F-B571-318AF5DD157A}"/>
                    </a:ext>
                  </a:extLst>
                </p14:cNvPr>
                <p14:cNvContentPartPr/>
                <p14:nvPr/>
              </p14:nvContentPartPr>
              <p14:xfrm>
                <a:off x="5967708" y="1408407"/>
                <a:ext cx="507240" cy="11520"/>
              </p14:xfrm>
            </p:contentPart>
          </mc:Choice>
          <mc:Fallback xmlns="">
            <p:pic>
              <p:nvPicPr>
                <p:cNvPr id="47" name="Entrada de lápiz 46">
                  <a:extLst>
                    <a:ext uri="{FF2B5EF4-FFF2-40B4-BE49-F238E27FC236}">
                      <a16:creationId xmlns:a16="http://schemas.microsoft.com/office/drawing/2014/main" id="{07F3C4BA-E0E9-403F-B571-318AF5DD157A}"/>
                    </a:ext>
                  </a:extLst>
                </p:cNvPr>
                <p:cNvPicPr/>
                <p:nvPr/>
              </p:nvPicPr>
              <p:blipFill>
                <a:blip r:embed="rId266"/>
                <a:stretch>
                  <a:fillRect/>
                </a:stretch>
              </p:blipFill>
              <p:spPr>
                <a:xfrm>
                  <a:off x="5959068" y="1399767"/>
                  <a:ext cx="524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8" name="Entrada de lápiz 47">
                  <a:extLst>
                    <a:ext uri="{FF2B5EF4-FFF2-40B4-BE49-F238E27FC236}">
                      <a16:creationId xmlns:a16="http://schemas.microsoft.com/office/drawing/2014/main" id="{1BAF1C02-59B4-4499-9F8D-76A2A8636E94}"/>
                    </a:ext>
                  </a:extLst>
                </p14:cNvPr>
                <p14:cNvContentPartPr/>
                <p14:nvPr/>
              </p14:nvContentPartPr>
              <p14:xfrm>
                <a:off x="5999028" y="1479327"/>
                <a:ext cx="241920" cy="190440"/>
              </p14:xfrm>
            </p:contentPart>
          </mc:Choice>
          <mc:Fallback xmlns="">
            <p:pic>
              <p:nvPicPr>
                <p:cNvPr id="48" name="Entrada de lápiz 47">
                  <a:extLst>
                    <a:ext uri="{FF2B5EF4-FFF2-40B4-BE49-F238E27FC236}">
                      <a16:creationId xmlns:a16="http://schemas.microsoft.com/office/drawing/2014/main" id="{1BAF1C02-59B4-4499-9F8D-76A2A8636E94}"/>
                    </a:ext>
                  </a:extLst>
                </p:cNvPr>
                <p:cNvPicPr/>
                <p:nvPr/>
              </p:nvPicPr>
              <p:blipFill>
                <a:blip r:embed="rId268"/>
                <a:stretch>
                  <a:fillRect/>
                </a:stretch>
              </p:blipFill>
              <p:spPr>
                <a:xfrm>
                  <a:off x="5990388" y="1470327"/>
                  <a:ext cx="259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9" name="Entrada de lápiz 48">
                  <a:extLst>
                    <a:ext uri="{FF2B5EF4-FFF2-40B4-BE49-F238E27FC236}">
                      <a16:creationId xmlns:a16="http://schemas.microsoft.com/office/drawing/2014/main" id="{B72C4503-2DBF-4EE6-8A79-DD6B0355E233}"/>
                    </a:ext>
                  </a:extLst>
                </p14:cNvPr>
                <p14:cNvContentPartPr/>
                <p14:nvPr/>
              </p14:nvContentPartPr>
              <p14:xfrm>
                <a:off x="6258228" y="1526487"/>
                <a:ext cx="74880" cy="145080"/>
              </p14:xfrm>
            </p:contentPart>
          </mc:Choice>
          <mc:Fallback xmlns="">
            <p:pic>
              <p:nvPicPr>
                <p:cNvPr id="49" name="Entrada de lápiz 48">
                  <a:extLst>
                    <a:ext uri="{FF2B5EF4-FFF2-40B4-BE49-F238E27FC236}">
                      <a16:creationId xmlns:a16="http://schemas.microsoft.com/office/drawing/2014/main" id="{B72C4503-2DBF-4EE6-8A79-DD6B0355E233}"/>
                    </a:ext>
                  </a:extLst>
                </p:cNvPr>
                <p:cNvPicPr/>
                <p:nvPr/>
              </p:nvPicPr>
              <p:blipFill>
                <a:blip r:embed="rId270"/>
                <a:stretch>
                  <a:fillRect/>
                </a:stretch>
              </p:blipFill>
              <p:spPr>
                <a:xfrm>
                  <a:off x="6249228" y="1517847"/>
                  <a:ext cx="92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0" name="Entrada de lápiz 49">
                  <a:extLst>
                    <a:ext uri="{FF2B5EF4-FFF2-40B4-BE49-F238E27FC236}">
                      <a16:creationId xmlns:a16="http://schemas.microsoft.com/office/drawing/2014/main" id="{A2E99825-9339-430D-810C-B35B4DA5B564}"/>
                    </a:ext>
                  </a:extLst>
                </p14:cNvPr>
                <p14:cNvContentPartPr/>
                <p14:nvPr/>
              </p14:nvContentPartPr>
              <p14:xfrm>
                <a:off x="6235188" y="1580847"/>
                <a:ext cx="68040" cy="27000"/>
              </p14:xfrm>
            </p:contentPart>
          </mc:Choice>
          <mc:Fallback xmlns="">
            <p:pic>
              <p:nvPicPr>
                <p:cNvPr id="50" name="Entrada de lápiz 49">
                  <a:extLst>
                    <a:ext uri="{FF2B5EF4-FFF2-40B4-BE49-F238E27FC236}">
                      <a16:creationId xmlns:a16="http://schemas.microsoft.com/office/drawing/2014/main" id="{A2E99825-9339-430D-810C-B35B4DA5B564}"/>
                    </a:ext>
                  </a:extLst>
                </p:cNvPr>
                <p:cNvPicPr/>
                <p:nvPr/>
              </p:nvPicPr>
              <p:blipFill>
                <a:blip r:embed="rId272"/>
                <a:stretch>
                  <a:fillRect/>
                </a:stretch>
              </p:blipFill>
              <p:spPr>
                <a:xfrm>
                  <a:off x="6226548" y="1571847"/>
                  <a:ext cx="85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1" name="Entrada de lápiz 50">
                  <a:extLst>
                    <a:ext uri="{FF2B5EF4-FFF2-40B4-BE49-F238E27FC236}">
                      <a16:creationId xmlns:a16="http://schemas.microsoft.com/office/drawing/2014/main" id="{6C1A4116-D54D-40DD-A812-68D7B69D4382}"/>
                    </a:ext>
                  </a:extLst>
                </p14:cNvPr>
                <p14:cNvContentPartPr/>
                <p14:nvPr/>
              </p14:nvContentPartPr>
              <p14:xfrm>
                <a:off x="6631908" y="1287087"/>
                <a:ext cx="20880" cy="123480"/>
              </p14:xfrm>
            </p:contentPart>
          </mc:Choice>
          <mc:Fallback xmlns="">
            <p:pic>
              <p:nvPicPr>
                <p:cNvPr id="51" name="Entrada de lápiz 50">
                  <a:extLst>
                    <a:ext uri="{FF2B5EF4-FFF2-40B4-BE49-F238E27FC236}">
                      <a16:creationId xmlns:a16="http://schemas.microsoft.com/office/drawing/2014/main" id="{6C1A4116-D54D-40DD-A812-68D7B69D4382}"/>
                    </a:ext>
                  </a:extLst>
                </p:cNvPr>
                <p:cNvPicPr/>
                <p:nvPr/>
              </p:nvPicPr>
              <p:blipFill>
                <a:blip r:embed="rId274"/>
                <a:stretch>
                  <a:fillRect/>
                </a:stretch>
              </p:blipFill>
              <p:spPr>
                <a:xfrm>
                  <a:off x="6623268" y="1278087"/>
                  <a:ext cx="38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2" name="Entrada de lápiz 51">
                  <a:extLst>
                    <a:ext uri="{FF2B5EF4-FFF2-40B4-BE49-F238E27FC236}">
                      <a16:creationId xmlns:a16="http://schemas.microsoft.com/office/drawing/2014/main" id="{A8DF3C65-DBC1-413D-807D-DEBD9F111C73}"/>
                    </a:ext>
                  </a:extLst>
                </p14:cNvPr>
                <p14:cNvContentPartPr/>
                <p14:nvPr/>
              </p14:nvContentPartPr>
              <p14:xfrm>
                <a:off x="6581148" y="1364847"/>
                <a:ext cx="144360" cy="16200"/>
              </p14:xfrm>
            </p:contentPart>
          </mc:Choice>
          <mc:Fallback xmlns="">
            <p:pic>
              <p:nvPicPr>
                <p:cNvPr id="52" name="Entrada de lápiz 51">
                  <a:extLst>
                    <a:ext uri="{FF2B5EF4-FFF2-40B4-BE49-F238E27FC236}">
                      <a16:creationId xmlns:a16="http://schemas.microsoft.com/office/drawing/2014/main" id="{A8DF3C65-DBC1-413D-807D-DEBD9F111C73}"/>
                    </a:ext>
                  </a:extLst>
                </p:cNvPr>
                <p:cNvPicPr/>
                <p:nvPr/>
              </p:nvPicPr>
              <p:blipFill>
                <a:blip r:embed="rId276"/>
                <a:stretch>
                  <a:fillRect/>
                </a:stretch>
              </p:blipFill>
              <p:spPr>
                <a:xfrm>
                  <a:off x="6572148" y="1355847"/>
                  <a:ext cx="162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3" name="Entrada de lápiz 52">
                  <a:extLst>
                    <a:ext uri="{FF2B5EF4-FFF2-40B4-BE49-F238E27FC236}">
                      <a16:creationId xmlns:a16="http://schemas.microsoft.com/office/drawing/2014/main" id="{89DFF389-D9C5-4033-AC44-5EB8CE5F3809}"/>
                    </a:ext>
                  </a:extLst>
                </p14:cNvPr>
                <p14:cNvContentPartPr/>
                <p14:nvPr/>
              </p14:nvContentPartPr>
              <p14:xfrm>
                <a:off x="6879948" y="1112847"/>
                <a:ext cx="198720" cy="256320"/>
              </p14:xfrm>
            </p:contentPart>
          </mc:Choice>
          <mc:Fallback xmlns="">
            <p:pic>
              <p:nvPicPr>
                <p:cNvPr id="53" name="Entrada de lápiz 52">
                  <a:extLst>
                    <a:ext uri="{FF2B5EF4-FFF2-40B4-BE49-F238E27FC236}">
                      <a16:creationId xmlns:a16="http://schemas.microsoft.com/office/drawing/2014/main" id="{89DFF389-D9C5-4033-AC44-5EB8CE5F3809}"/>
                    </a:ext>
                  </a:extLst>
                </p:cNvPr>
                <p:cNvPicPr/>
                <p:nvPr/>
              </p:nvPicPr>
              <p:blipFill>
                <a:blip r:embed="rId278"/>
                <a:stretch>
                  <a:fillRect/>
                </a:stretch>
              </p:blipFill>
              <p:spPr>
                <a:xfrm>
                  <a:off x="6871308" y="1104207"/>
                  <a:ext cx="216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6" name="Entrada de lápiz 225">
                  <a:extLst>
                    <a:ext uri="{FF2B5EF4-FFF2-40B4-BE49-F238E27FC236}">
                      <a16:creationId xmlns:a16="http://schemas.microsoft.com/office/drawing/2014/main" id="{A5315886-A67F-4B21-B9E6-A63A82A5284F}"/>
                    </a:ext>
                  </a:extLst>
                </p14:cNvPr>
                <p14:cNvContentPartPr/>
                <p14:nvPr/>
              </p14:nvContentPartPr>
              <p14:xfrm>
                <a:off x="7070748" y="1355127"/>
                <a:ext cx="60480" cy="52920"/>
              </p14:xfrm>
            </p:contentPart>
          </mc:Choice>
          <mc:Fallback xmlns="">
            <p:pic>
              <p:nvPicPr>
                <p:cNvPr id="226" name="Entrada de lápiz 225">
                  <a:extLst>
                    <a:ext uri="{FF2B5EF4-FFF2-40B4-BE49-F238E27FC236}">
                      <a16:creationId xmlns:a16="http://schemas.microsoft.com/office/drawing/2014/main" id="{A5315886-A67F-4B21-B9E6-A63A82A5284F}"/>
                    </a:ext>
                  </a:extLst>
                </p:cNvPr>
                <p:cNvPicPr/>
                <p:nvPr/>
              </p:nvPicPr>
              <p:blipFill>
                <a:blip r:embed="rId280"/>
                <a:stretch>
                  <a:fillRect/>
                </a:stretch>
              </p:blipFill>
              <p:spPr>
                <a:xfrm>
                  <a:off x="7062108" y="1346127"/>
                  <a:ext cx="781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7" name="Entrada de lápiz 226">
                  <a:extLst>
                    <a:ext uri="{FF2B5EF4-FFF2-40B4-BE49-F238E27FC236}">
                      <a16:creationId xmlns:a16="http://schemas.microsoft.com/office/drawing/2014/main" id="{5A7FA7A0-6189-4132-B557-8257B0947A00}"/>
                    </a:ext>
                  </a:extLst>
                </p14:cNvPr>
                <p14:cNvContentPartPr/>
                <p14:nvPr/>
              </p14:nvContentPartPr>
              <p14:xfrm>
                <a:off x="6406908" y="1241367"/>
                <a:ext cx="51480" cy="38520"/>
              </p14:xfrm>
            </p:contentPart>
          </mc:Choice>
          <mc:Fallback xmlns="">
            <p:pic>
              <p:nvPicPr>
                <p:cNvPr id="227" name="Entrada de lápiz 226">
                  <a:extLst>
                    <a:ext uri="{FF2B5EF4-FFF2-40B4-BE49-F238E27FC236}">
                      <a16:creationId xmlns:a16="http://schemas.microsoft.com/office/drawing/2014/main" id="{5A7FA7A0-6189-4132-B557-8257B0947A00}"/>
                    </a:ext>
                  </a:extLst>
                </p:cNvPr>
                <p:cNvPicPr/>
                <p:nvPr/>
              </p:nvPicPr>
              <p:blipFill>
                <a:blip r:embed="rId282"/>
                <a:stretch>
                  <a:fillRect/>
                </a:stretch>
              </p:blipFill>
              <p:spPr>
                <a:xfrm>
                  <a:off x="6397908" y="1232367"/>
                  <a:ext cx="691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230" name="Entrada de lápiz 229">
                <a:extLst>
                  <a:ext uri="{FF2B5EF4-FFF2-40B4-BE49-F238E27FC236}">
                    <a16:creationId xmlns:a16="http://schemas.microsoft.com/office/drawing/2014/main" id="{27EEA811-0E21-42C0-9E81-F61F894B250B}"/>
                  </a:ext>
                </a:extLst>
              </p14:cNvPr>
              <p14:cNvContentPartPr/>
              <p14:nvPr/>
            </p14:nvContentPartPr>
            <p14:xfrm>
              <a:off x="1231012" y="1960175"/>
              <a:ext cx="67320" cy="43200"/>
            </p14:xfrm>
          </p:contentPart>
        </mc:Choice>
        <mc:Fallback xmlns="">
          <p:pic>
            <p:nvPicPr>
              <p:cNvPr id="230" name="Entrada de lápiz 229">
                <a:extLst>
                  <a:ext uri="{FF2B5EF4-FFF2-40B4-BE49-F238E27FC236}">
                    <a16:creationId xmlns:a16="http://schemas.microsoft.com/office/drawing/2014/main" id="{27EEA811-0E21-42C0-9E81-F61F894B250B}"/>
                  </a:ext>
                </a:extLst>
              </p:cNvPr>
              <p:cNvPicPr/>
              <p:nvPr/>
            </p:nvPicPr>
            <p:blipFill>
              <a:blip r:embed="rId284"/>
              <a:stretch>
                <a:fillRect/>
              </a:stretch>
            </p:blipFill>
            <p:spPr>
              <a:xfrm>
                <a:off x="1222012" y="1951175"/>
                <a:ext cx="84960" cy="60840"/>
              </a:xfrm>
              <a:prstGeom prst="rect">
                <a:avLst/>
              </a:prstGeom>
            </p:spPr>
          </p:pic>
        </mc:Fallback>
      </mc:AlternateContent>
      <p:grpSp>
        <p:nvGrpSpPr>
          <p:cNvPr id="232" name="Grupo 231">
            <a:extLst>
              <a:ext uri="{FF2B5EF4-FFF2-40B4-BE49-F238E27FC236}">
                <a16:creationId xmlns:a16="http://schemas.microsoft.com/office/drawing/2014/main" id="{CF62A42B-D181-4584-A12D-9ECF50C058BB}"/>
              </a:ext>
            </a:extLst>
          </p:cNvPr>
          <p:cNvGrpSpPr/>
          <p:nvPr/>
        </p:nvGrpSpPr>
        <p:grpSpPr>
          <a:xfrm>
            <a:off x="2041188" y="1872447"/>
            <a:ext cx="500944" cy="233280"/>
            <a:chOff x="2041188" y="1872447"/>
            <a:chExt cx="500944" cy="233280"/>
          </a:xfrm>
        </p:grpSpPr>
        <mc:AlternateContent xmlns:mc="http://schemas.openxmlformats.org/markup-compatibility/2006" xmlns:p14="http://schemas.microsoft.com/office/powerpoint/2010/main">
          <mc:Choice Requires="p14">
            <p:contentPart p14:bwMode="auto" r:id="rId285">
              <p14:nvContentPartPr>
                <p14:cNvPr id="74" name="Entrada de lápiz 73">
                  <a:extLst>
                    <a:ext uri="{FF2B5EF4-FFF2-40B4-BE49-F238E27FC236}">
                      <a16:creationId xmlns:a16="http://schemas.microsoft.com/office/drawing/2014/main" id="{9789A2F6-E54A-4F48-ACD3-F52CE6103D6A}"/>
                    </a:ext>
                  </a:extLst>
                </p14:cNvPr>
                <p14:cNvContentPartPr/>
                <p14:nvPr/>
              </p14:nvContentPartPr>
              <p14:xfrm>
                <a:off x="2041188" y="1919247"/>
                <a:ext cx="249840" cy="186480"/>
              </p14:xfrm>
            </p:contentPart>
          </mc:Choice>
          <mc:Fallback xmlns="">
            <p:pic>
              <p:nvPicPr>
                <p:cNvPr id="74" name="Entrada de lápiz 73">
                  <a:extLst>
                    <a:ext uri="{FF2B5EF4-FFF2-40B4-BE49-F238E27FC236}">
                      <a16:creationId xmlns:a16="http://schemas.microsoft.com/office/drawing/2014/main" id="{9789A2F6-E54A-4F48-ACD3-F52CE6103D6A}"/>
                    </a:ext>
                  </a:extLst>
                </p:cNvPr>
                <p:cNvPicPr/>
                <p:nvPr/>
              </p:nvPicPr>
              <p:blipFill>
                <a:blip r:embed="rId286"/>
                <a:stretch>
                  <a:fillRect/>
                </a:stretch>
              </p:blipFill>
              <p:spPr>
                <a:xfrm>
                  <a:off x="2032188" y="1910247"/>
                  <a:ext cx="2674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5" name="Entrada de lápiz 74">
                  <a:extLst>
                    <a:ext uri="{FF2B5EF4-FFF2-40B4-BE49-F238E27FC236}">
                      <a16:creationId xmlns:a16="http://schemas.microsoft.com/office/drawing/2014/main" id="{FADCB3D1-2570-42E1-A7D7-584A0F7830F9}"/>
                    </a:ext>
                  </a:extLst>
                </p14:cNvPr>
                <p14:cNvContentPartPr/>
                <p14:nvPr/>
              </p14:nvContentPartPr>
              <p14:xfrm>
                <a:off x="2316228" y="1872447"/>
                <a:ext cx="171720" cy="205920"/>
              </p14:xfrm>
            </p:contentPart>
          </mc:Choice>
          <mc:Fallback xmlns="">
            <p:pic>
              <p:nvPicPr>
                <p:cNvPr id="75" name="Entrada de lápiz 74">
                  <a:extLst>
                    <a:ext uri="{FF2B5EF4-FFF2-40B4-BE49-F238E27FC236}">
                      <a16:creationId xmlns:a16="http://schemas.microsoft.com/office/drawing/2014/main" id="{FADCB3D1-2570-42E1-A7D7-584A0F7830F9}"/>
                    </a:ext>
                  </a:extLst>
                </p:cNvPr>
                <p:cNvPicPr/>
                <p:nvPr/>
              </p:nvPicPr>
              <p:blipFill>
                <a:blip r:embed="rId288"/>
                <a:stretch>
                  <a:fillRect/>
                </a:stretch>
              </p:blipFill>
              <p:spPr>
                <a:xfrm>
                  <a:off x="2307588" y="1863807"/>
                  <a:ext cx="1893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1" name="Entrada de lápiz 230">
                  <a:extLst>
                    <a:ext uri="{FF2B5EF4-FFF2-40B4-BE49-F238E27FC236}">
                      <a16:creationId xmlns:a16="http://schemas.microsoft.com/office/drawing/2014/main" id="{3BD2F480-BD8D-4D0E-A675-41B47A997BD9}"/>
                    </a:ext>
                  </a:extLst>
                </p14:cNvPr>
                <p14:cNvContentPartPr/>
                <p14:nvPr/>
              </p14:nvContentPartPr>
              <p14:xfrm>
                <a:off x="2489572" y="2038655"/>
                <a:ext cx="52560" cy="52560"/>
              </p14:xfrm>
            </p:contentPart>
          </mc:Choice>
          <mc:Fallback xmlns="">
            <p:pic>
              <p:nvPicPr>
                <p:cNvPr id="231" name="Entrada de lápiz 230">
                  <a:extLst>
                    <a:ext uri="{FF2B5EF4-FFF2-40B4-BE49-F238E27FC236}">
                      <a16:creationId xmlns:a16="http://schemas.microsoft.com/office/drawing/2014/main" id="{3BD2F480-BD8D-4D0E-A675-41B47A997BD9}"/>
                    </a:ext>
                  </a:extLst>
                </p:cNvPr>
                <p:cNvPicPr/>
                <p:nvPr/>
              </p:nvPicPr>
              <p:blipFill>
                <a:blip r:embed="rId290"/>
                <a:stretch>
                  <a:fillRect/>
                </a:stretch>
              </p:blipFill>
              <p:spPr>
                <a:xfrm>
                  <a:off x="2480932" y="2030015"/>
                  <a:ext cx="70200" cy="70200"/>
                </a:xfrm>
                <a:prstGeom prst="rect">
                  <a:avLst/>
                </a:prstGeom>
              </p:spPr>
            </p:pic>
          </mc:Fallback>
        </mc:AlternateContent>
      </p:grpSp>
      <p:grpSp>
        <p:nvGrpSpPr>
          <p:cNvPr id="235" name="Grupo 234">
            <a:extLst>
              <a:ext uri="{FF2B5EF4-FFF2-40B4-BE49-F238E27FC236}">
                <a16:creationId xmlns:a16="http://schemas.microsoft.com/office/drawing/2014/main" id="{713FE8AB-1514-45CC-8EEC-3585523BAB95}"/>
              </a:ext>
            </a:extLst>
          </p:cNvPr>
          <p:cNvGrpSpPr/>
          <p:nvPr/>
        </p:nvGrpSpPr>
        <p:grpSpPr>
          <a:xfrm>
            <a:off x="6751068" y="2424687"/>
            <a:ext cx="2065320" cy="1203728"/>
            <a:chOff x="6751068" y="2424687"/>
            <a:chExt cx="2065320" cy="1203728"/>
          </a:xfrm>
        </p:grpSpPr>
        <mc:AlternateContent xmlns:mc="http://schemas.openxmlformats.org/markup-compatibility/2006" xmlns:p14="http://schemas.microsoft.com/office/powerpoint/2010/main">
          <mc:Choice Requires="p14">
            <p:contentPart p14:bwMode="auto" r:id="rId291">
              <p14:nvContentPartPr>
                <p14:cNvPr id="191" name="Entrada de lápiz 190">
                  <a:extLst>
                    <a:ext uri="{FF2B5EF4-FFF2-40B4-BE49-F238E27FC236}">
                      <a16:creationId xmlns:a16="http://schemas.microsoft.com/office/drawing/2014/main" id="{CA7E3792-F4EC-4DB6-ACBF-E099C48ED296}"/>
                    </a:ext>
                  </a:extLst>
                </p14:cNvPr>
                <p14:cNvContentPartPr/>
                <p14:nvPr/>
              </p14:nvContentPartPr>
              <p14:xfrm>
                <a:off x="6751068" y="3060447"/>
                <a:ext cx="119160" cy="12960"/>
              </p14:xfrm>
            </p:contentPart>
          </mc:Choice>
          <mc:Fallback xmlns="">
            <p:pic>
              <p:nvPicPr>
                <p:cNvPr id="191" name="Entrada de lápiz 190">
                  <a:extLst>
                    <a:ext uri="{FF2B5EF4-FFF2-40B4-BE49-F238E27FC236}">
                      <a16:creationId xmlns:a16="http://schemas.microsoft.com/office/drawing/2014/main" id="{CA7E3792-F4EC-4DB6-ACBF-E099C48ED296}"/>
                    </a:ext>
                  </a:extLst>
                </p:cNvPr>
                <p:cNvPicPr/>
                <p:nvPr/>
              </p:nvPicPr>
              <p:blipFill>
                <a:blip r:embed="rId292"/>
                <a:stretch>
                  <a:fillRect/>
                </a:stretch>
              </p:blipFill>
              <p:spPr>
                <a:xfrm>
                  <a:off x="6742068" y="3051807"/>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2" name="Entrada de lápiz 191">
                  <a:extLst>
                    <a:ext uri="{FF2B5EF4-FFF2-40B4-BE49-F238E27FC236}">
                      <a16:creationId xmlns:a16="http://schemas.microsoft.com/office/drawing/2014/main" id="{0D52F18E-9A30-47AC-83E0-E14ED46416CA}"/>
                    </a:ext>
                  </a:extLst>
                </p14:cNvPr>
                <p14:cNvContentPartPr/>
                <p14:nvPr/>
              </p14:nvContentPartPr>
              <p14:xfrm>
                <a:off x="7035828" y="2825727"/>
                <a:ext cx="289080" cy="252720"/>
              </p14:xfrm>
            </p:contentPart>
          </mc:Choice>
          <mc:Fallback xmlns="">
            <p:pic>
              <p:nvPicPr>
                <p:cNvPr id="192" name="Entrada de lápiz 191">
                  <a:extLst>
                    <a:ext uri="{FF2B5EF4-FFF2-40B4-BE49-F238E27FC236}">
                      <a16:creationId xmlns:a16="http://schemas.microsoft.com/office/drawing/2014/main" id="{0D52F18E-9A30-47AC-83E0-E14ED46416CA}"/>
                    </a:ext>
                  </a:extLst>
                </p:cNvPr>
                <p:cNvPicPr/>
                <p:nvPr/>
              </p:nvPicPr>
              <p:blipFill>
                <a:blip r:embed="rId294"/>
                <a:stretch>
                  <a:fillRect/>
                </a:stretch>
              </p:blipFill>
              <p:spPr>
                <a:xfrm>
                  <a:off x="7026828" y="2816727"/>
                  <a:ext cx="3067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3" name="Entrada de lápiz 192">
                  <a:extLst>
                    <a:ext uri="{FF2B5EF4-FFF2-40B4-BE49-F238E27FC236}">
                      <a16:creationId xmlns:a16="http://schemas.microsoft.com/office/drawing/2014/main" id="{B2AC8681-674B-40EE-9036-DB4E6374A4F6}"/>
                    </a:ext>
                  </a:extLst>
                </p14:cNvPr>
                <p14:cNvContentPartPr/>
                <p14:nvPr/>
              </p14:nvContentPartPr>
              <p14:xfrm>
                <a:off x="7370268" y="2962887"/>
                <a:ext cx="151200" cy="89280"/>
              </p14:xfrm>
            </p:contentPart>
          </mc:Choice>
          <mc:Fallback xmlns="">
            <p:pic>
              <p:nvPicPr>
                <p:cNvPr id="193" name="Entrada de lápiz 192">
                  <a:extLst>
                    <a:ext uri="{FF2B5EF4-FFF2-40B4-BE49-F238E27FC236}">
                      <a16:creationId xmlns:a16="http://schemas.microsoft.com/office/drawing/2014/main" id="{B2AC8681-674B-40EE-9036-DB4E6374A4F6}"/>
                    </a:ext>
                  </a:extLst>
                </p:cNvPr>
                <p:cNvPicPr/>
                <p:nvPr/>
              </p:nvPicPr>
              <p:blipFill>
                <a:blip r:embed="rId296"/>
                <a:stretch>
                  <a:fillRect/>
                </a:stretch>
              </p:blipFill>
              <p:spPr>
                <a:xfrm>
                  <a:off x="7361268" y="2953887"/>
                  <a:ext cx="168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4" name="Entrada de lápiz 193">
                  <a:extLst>
                    <a:ext uri="{FF2B5EF4-FFF2-40B4-BE49-F238E27FC236}">
                      <a16:creationId xmlns:a16="http://schemas.microsoft.com/office/drawing/2014/main" id="{BF09176F-26EE-4DA1-8FC8-7E454CB63EF7}"/>
                    </a:ext>
                  </a:extLst>
                </p14:cNvPr>
                <p14:cNvContentPartPr/>
                <p14:nvPr/>
              </p14:nvContentPartPr>
              <p14:xfrm>
                <a:off x="7585548" y="2909607"/>
                <a:ext cx="135360" cy="146520"/>
              </p14:xfrm>
            </p:contentPart>
          </mc:Choice>
          <mc:Fallback xmlns="">
            <p:pic>
              <p:nvPicPr>
                <p:cNvPr id="194" name="Entrada de lápiz 193">
                  <a:extLst>
                    <a:ext uri="{FF2B5EF4-FFF2-40B4-BE49-F238E27FC236}">
                      <a16:creationId xmlns:a16="http://schemas.microsoft.com/office/drawing/2014/main" id="{BF09176F-26EE-4DA1-8FC8-7E454CB63EF7}"/>
                    </a:ext>
                  </a:extLst>
                </p:cNvPr>
                <p:cNvPicPr/>
                <p:nvPr/>
              </p:nvPicPr>
              <p:blipFill>
                <a:blip r:embed="rId298"/>
                <a:stretch>
                  <a:fillRect/>
                </a:stretch>
              </p:blipFill>
              <p:spPr>
                <a:xfrm>
                  <a:off x="7576908" y="2900967"/>
                  <a:ext cx="153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5" name="Entrada de lápiz 194">
                  <a:extLst>
                    <a:ext uri="{FF2B5EF4-FFF2-40B4-BE49-F238E27FC236}">
                      <a16:creationId xmlns:a16="http://schemas.microsoft.com/office/drawing/2014/main" id="{F079E01B-2BC6-4C42-A033-BF006D800DFD}"/>
                    </a:ext>
                  </a:extLst>
                </p14:cNvPr>
                <p14:cNvContentPartPr/>
                <p14:nvPr/>
              </p14:nvContentPartPr>
              <p14:xfrm>
                <a:off x="7779948" y="2943087"/>
                <a:ext cx="137520" cy="110160"/>
              </p14:xfrm>
            </p:contentPart>
          </mc:Choice>
          <mc:Fallback xmlns="">
            <p:pic>
              <p:nvPicPr>
                <p:cNvPr id="195" name="Entrada de lápiz 194">
                  <a:extLst>
                    <a:ext uri="{FF2B5EF4-FFF2-40B4-BE49-F238E27FC236}">
                      <a16:creationId xmlns:a16="http://schemas.microsoft.com/office/drawing/2014/main" id="{F079E01B-2BC6-4C42-A033-BF006D800DFD}"/>
                    </a:ext>
                  </a:extLst>
                </p:cNvPr>
                <p:cNvPicPr/>
                <p:nvPr/>
              </p:nvPicPr>
              <p:blipFill>
                <a:blip r:embed="rId300"/>
                <a:stretch>
                  <a:fillRect/>
                </a:stretch>
              </p:blipFill>
              <p:spPr>
                <a:xfrm>
                  <a:off x="7771308" y="2934087"/>
                  <a:ext cx="155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6" name="Entrada de lápiz 195">
                  <a:extLst>
                    <a:ext uri="{FF2B5EF4-FFF2-40B4-BE49-F238E27FC236}">
                      <a16:creationId xmlns:a16="http://schemas.microsoft.com/office/drawing/2014/main" id="{415F069E-D681-4616-9078-EE33305A5E1A}"/>
                    </a:ext>
                  </a:extLst>
                </p14:cNvPr>
                <p14:cNvContentPartPr/>
                <p14:nvPr/>
              </p14:nvContentPartPr>
              <p14:xfrm>
                <a:off x="7744308" y="2941287"/>
                <a:ext cx="145800" cy="103320"/>
              </p14:xfrm>
            </p:contentPart>
          </mc:Choice>
          <mc:Fallback xmlns="">
            <p:pic>
              <p:nvPicPr>
                <p:cNvPr id="196" name="Entrada de lápiz 195">
                  <a:extLst>
                    <a:ext uri="{FF2B5EF4-FFF2-40B4-BE49-F238E27FC236}">
                      <a16:creationId xmlns:a16="http://schemas.microsoft.com/office/drawing/2014/main" id="{415F069E-D681-4616-9078-EE33305A5E1A}"/>
                    </a:ext>
                  </a:extLst>
                </p:cNvPr>
                <p:cNvPicPr/>
                <p:nvPr/>
              </p:nvPicPr>
              <p:blipFill>
                <a:blip r:embed="rId302"/>
                <a:stretch>
                  <a:fillRect/>
                </a:stretch>
              </p:blipFill>
              <p:spPr>
                <a:xfrm>
                  <a:off x="7735308" y="2932647"/>
                  <a:ext cx="163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7" name="Entrada de lápiz 196">
                  <a:extLst>
                    <a:ext uri="{FF2B5EF4-FFF2-40B4-BE49-F238E27FC236}">
                      <a16:creationId xmlns:a16="http://schemas.microsoft.com/office/drawing/2014/main" id="{43A3C43C-3D95-4C3E-8C8C-25DE45E57DDB}"/>
                    </a:ext>
                  </a:extLst>
                </p14:cNvPr>
                <p14:cNvContentPartPr/>
                <p14:nvPr/>
              </p14:nvContentPartPr>
              <p14:xfrm>
                <a:off x="8028708" y="2884407"/>
                <a:ext cx="117000" cy="229320"/>
              </p14:xfrm>
            </p:contentPart>
          </mc:Choice>
          <mc:Fallback xmlns="">
            <p:pic>
              <p:nvPicPr>
                <p:cNvPr id="197" name="Entrada de lápiz 196">
                  <a:extLst>
                    <a:ext uri="{FF2B5EF4-FFF2-40B4-BE49-F238E27FC236}">
                      <a16:creationId xmlns:a16="http://schemas.microsoft.com/office/drawing/2014/main" id="{43A3C43C-3D95-4C3E-8C8C-25DE45E57DDB}"/>
                    </a:ext>
                  </a:extLst>
                </p:cNvPr>
                <p:cNvPicPr/>
                <p:nvPr/>
              </p:nvPicPr>
              <p:blipFill>
                <a:blip r:embed="rId304"/>
                <a:stretch>
                  <a:fillRect/>
                </a:stretch>
              </p:blipFill>
              <p:spPr>
                <a:xfrm>
                  <a:off x="8019708" y="2875767"/>
                  <a:ext cx="134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9" name="Entrada de lápiz 198">
                  <a:extLst>
                    <a:ext uri="{FF2B5EF4-FFF2-40B4-BE49-F238E27FC236}">
                      <a16:creationId xmlns:a16="http://schemas.microsoft.com/office/drawing/2014/main" id="{752AFABF-74E9-4540-98CE-2612006B207E}"/>
                    </a:ext>
                  </a:extLst>
                </p14:cNvPr>
                <p14:cNvContentPartPr/>
                <p14:nvPr/>
              </p14:nvContentPartPr>
              <p14:xfrm>
                <a:off x="8074788" y="2608647"/>
                <a:ext cx="287640" cy="864720"/>
              </p14:xfrm>
            </p:contentPart>
          </mc:Choice>
          <mc:Fallback xmlns="">
            <p:pic>
              <p:nvPicPr>
                <p:cNvPr id="199" name="Entrada de lápiz 198">
                  <a:extLst>
                    <a:ext uri="{FF2B5EF4-FFF2-40B4-BE49-F238E27FC236}">
                      <a16:creationId xmlns:a16="http://schemas.microsoft.com/office/drawing/2014/main" id="{752AFABF-74E9-4540-98CE-2612006B207E}"/>
                    </a:ext>
                  </a:extLst>
                </p:cNvPr>
                <p:cNvPicPr/>
                <p:nvPr/>
              </p:nvPicPr>
              <p:blipFill>
                <a:blip r:embed="rId306"/>
                <a:stretch>
                  <a:fillRect/>
                </a:stretch>
              </p:blipFill>
              <p:spPr>
                <a:xfrm>
                  <a:off x="8066148" y="2600007"/>
                  <a:ext cx="30528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1" name="Entrada de lápiz 200">
                  <a:extLst>
                    <a:ext uri="{FF2B5EF4-FFF2-40B4-BE49-F238E27FC236}">
                      <a16:creationId xmlns:a16="http://schemas.microsoft.com/office/drawing/2014/main" id="{78FC5B77-2A42-4A13-AB04-BA158BA02F20}"/>
                    </a:ext>
                  </a:extLst>
                </p14:cNvPr>
                <p14:cNvContentPartPr/>
                <p14:nvPr/>
              </p14:nvContentPartPr>
              <p14:xfrm>
                <a:off x="8428668" y="3439527"/>
                <a:ext cx="131400" cy="117360"/>
              </p14:xfrm>
            </p:contentPart>
          </mc:Choice>
          <mc:Fallback xmlns="">
            <p:pic>
              <p:nvPicPr>
                <p:cNvPr id="201" name="Entrada de lápiz 200">
                  <a:extLst>
                    <a:ext uri="{FF2B5EF4-FFF2-40B4-BE49-F238E27FC236}">
                      <a16:creationId xmlns:a16="http://schemas.microsoft.com/office/drawing/2014/main" id="{78FC5B77-2A42-4A13-AB04-BA158BA02F20}"/>
                    </a:ext>
                  </a:extLst>
                </p:cNvPr>
                <p:cNvPicPr/>
                <p:nvPr/>
              </p:nvPicPr>
              <p:blipFill>
                <a:blip r:embed="rId308"/>
                <a:stretch>
                  <a:fillRect/>
                </a:stretch>
              </p:blipFill>
              <p:spPr>
                <a:xfrm>
                  <a:off x="8419668" y="3430527"/>
                  <a:ext cx="149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2" name="Entrada de lápiz 201">
                  <a:extLst>
                    <a:ext uri="{FF2B5EF4-FFF2-40B4-BE49-F238E27FC236}">
                      <a16:creationId xmlns:a16="http://schemas.microsoft.com/office/drawing/2014/main" id="{4E8AD2DA-6CDE-442A-BF1B-57FA8937A2AB}"/>
                    </a:ext>
                  </a:extLst>
                </p14:cNvPr>
                <p14:cNvContentPartPr/>
                <p14:nvPr/>
              </p14:nvContentPartPr>
              <p14:xfrm>
                <a:off x="8602908" y="3433047"/>
                <a:ext cx="55440" cy="126360"/>
              </p14:xfrm>
            </p:contentPart>
          </mc:Choice>
          <mc:Fallback xmlns="">
            <p:pic>
              <p:nvPicPr>
                <p:cNvPr id="202" name="Entrada de lápiz 201">
                  <a:extLst>
                    <a:ext uri="{FF2B5EF4-FFF2-40B4-BE49-F238E27FC236}">
                      <a16:creationId xmlns:a16="http://schemas.microsoft.com/office/drawing/2014/main" id="{4E8AD2DA-6CDE-442A-BF1B-57FA8937A2AB}"/>
                    </a:ext>
                  </a:extLst>
                </p:cNvPr>
                <p:cNvPicPr/>
                <p:nvPr/>
              </p:nvPicPr>
              <p:blipFill>
                <a:blip r:embed="rId310"/>
                <a:stretch>
                  <a:fillRect/>
                </a:stretch>
              </p:blipFill>
              <p:spPr>
                <a:xfrm>
                  <a:off x="8593908" y="3424407"/>
                  <a:ext cx="73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3" name="Entrada de lápiz 202">
                  <a:extLst>
                    <a:ext uri="{FF2B5EF4-FFF2-40B4-BE49-F238E27FC236}">
                      <a16:creationId xmlns:a16="http://schemas.microsoft.com/office/drawing/2014/main" id="{26AB1A79-C6CE-4F06-8DCB-2DA94970B16B}"/>
                    </a:ext>
                  </a:extLst>
                </p14:cNvPr>
                <p14:cNvContentPartPr/>
                <p14:nvPr/>
              </p14:nvContentPartPr>
              <p14:xfrm>
                <a:off x="8670588" y="3479487"/>
                <a:ext cx="31680" cy="64080"/>
              </p14:xfrm>
            </p:contentPart>
          </mc:Choice>
          <mc:Fallback xmlns="">
            <p:pic>
              <p:nvPicPr>
                <p:cNvPr id="203" name="Entrada de lápiz 202">
                  <a:extLst>
                    <a:ext uri="{FF2B5EF4-FFF2-40B4-BE49-F238E27FC236}">
                      <a16:creationId xmlns:a16="http://schemas.microsoft.com/office/drawing/2014/main" id="{26AB1A79-C6CE-4F06-8DCB-2DA94970B16B}"/>
                    </a:ext>
                  </a:extLst>
                </p:cNvPr>
                <p:cNvPicPr/>
                <p:nvPr/>
              </p:nvPicPr>
              <p:blipFill>
                <a:blip r:embed="rId312"/>
                <a:stretch>
                  <a:fillRect/>
                </a:stretch>
              </p:blipFill>
              <p:spPr>
                <a:xfrm>
                  <a:off x="8661588" y="3470847"/>
                  <a:ext cx="493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4" name="Entrada de lápiz 203">
                  <a:extLst>
                    <a:ext uri="{FF2B5EF4-FFF2-40B4-BE49-F238E27FC236}">
                      <a16:creationId xmlns:a16="http://schemas.microsoft.com/office/drawing/2014/main" id="{A38D23AE-2E54-442C-87B4-0A383F09EB38}"/>
                    </a:ext>
                  </a:extLst>
                </p14:cNvPr>
                <p14:cNvContentPartPr/>
                <p14:nvPr/>
              </p14:nvContentPartPr>
              <p14:xfrm>
                <a:off x="8738628" y="3420087"/>
                <a:ext cx="77760" cy="170280"/>
              </p14:xfrm>
            </p:contentPart>
          </mc:Choice>
          <mc:Fallback xmlns="">
            <p:pic>
              <p:nvPicPr>
                <p:cNvPr id="204" name="Entrada de lápiz 203">
                  <a:extLst>
                    <a:ext uri="{FF2B5EF4-FFF2-40B4-BE49-F238E27FC236}">
                      <a16:creationId xmlns:a16="http://schemas.microsoft.com/office/drawing/2014/main" id="{A38D23AE-2E54-442C-87B4-0A383F09EB38}"/>
                    </a:ext>
                  </a:extLst>
                </p:cNvPr>
                <p:cNvPicPr/>
                <p:nvPr/>
              </p:nvPicPr>
              <p:blipFill>
                <a:blip r:embed="rId314"/>
                <a:stretch>
                  <a:fillRect/>
                </a:stretch>
              </p:blipFill>
              <p:spPr>
                <a:xfrm>
                  <a:off x="8729628" y="3411447"/>
                  <a:ext cx="95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5" name="Entrada de lápiz 204">
                  <a:extLst>
                    <a:ext uri="{FF2B5EF4-FFF2-40B4-BE49-F238E27FC236}">
                      <a16:creationId xmlns:a16="http://schemas.microsoft.com/office/drawing/2014/main" id="{798DE110-C337-4B19-87C6-CA025693D640}"/>
                    </a:ext>
                  </a:extLst>
                </p14:cNvPr>
                <p14:cNvContentPartPr/>
                <p14:nvPr/>
              </p14:nvContentPartPr>
              <p14:xfrm>
                <a:off x="8272068" y="2460687"/>
                <a:ext cx="129240" cy="132480"/>
              </p14:xfrm>
            </p:contentPart>
          </mc:Choice>
          <mc:Fallback xmlns="">
            <p:pic>
              <p:nvPicPr>
                <p:cNvPr id="205" name="Entrada de lápiz 204">
                  <a:extLst>
                    <a:ext uri="{FF2B5EF4-FFF2-40B4-BE49-F238E27FC236}">
                      <a16:creationId xmlns:a16="http://schemas.microsoft.com/office/drawing/2014/main" id="{798DE110-C337-4B19-87C6-CA025693D640}"/>
                    </a:ext>
                  </a:extLst>
                </p:cNvPr>
                <p:cNvPicPr/>
                <p:nvPr/>
              </p:nvPicPr>
              <p:blipFill>
                <a:blip r:embed="rId316"/>
                <a:stretch>
                  <a:fillRect/>
                </a:stretch>
              </p:blipFill>
              <p:spPr>
                <a:xfrm>
                  <a:off x="8263428" y="2452047"/>
                  <a:ext cx="146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6" name="Entrada de lápiz 205">
                  <a:extLst>
                    <a:ext uri="{FF2B5EF4-FFF2-40B4-BE49-F238E27FC236}">
                      <a16:creationId xmlns:a16="http://schemas.microsoft.com/office/drawing/2014/main" id="{2E4104F3-7917-40DF-98ED-410EF7485B87}"/>
                    </a:ext>
                  </a:extLst>
                </p14:cNvPr>
                <p14:cNvContentPartPr/>
                <p14:nvPr/>
              </p14:nvContentPartPr>
              <p14:xfrm>
                <a:off x="8465388" y="2449167"/>
                <a:ext cx="69480" cy="141840"/>
              </p14:xfrm>
            </p:contentPart>
          </mc:Choice>
          <mc:Fallback xmlns="">
            <p:pic>
              <p:nvPicPr>
                <p:cNvPr id="206" name="Entrada de lápiz 205">
                  <a:extLst>
                    <a:ext uri="{FF2B5EF4-FFF2-40B4-BE49-F238E27FC236}">
                      <a16:creationId xmlns:a16="http://schemas.microsoft.com/office/drawing/2014/main" id="{2E4104F3-7917-40DF-98ED-410EF7485B87}"/>
                    </a:ext>
                  </a:extLst>
                </p:cNvPr>
                <p:cNvPicPr/>
                <p:nvPr/>
              </p:nvPicPr>
              <p:blipFill>
                <a:blip r:embed="rId318"/>
                <a:stretch>
                  <a:fillRect/>
                </a:stretch>
              </p:blipFill>
              <p:spPr>
                <a:xfrm>
                  <a:off x="8456748" y="2440167"/>
                  <a:ext cx="871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7" name="Entrada de lápiz 206">
                  <a:extLst>
                    <a:ext uri="{FF2B5EF4-FFF2-40B4-BE49-F238E27FC236}">
                      <a16:creationId xmlns:a16="http://schemas.microsoft.com/office/drawing/2014/main" id="{BEDEA453-ABC5-4881-BD60-42A30BE8DFA6}"/>
                    </a:ext>
                  </a:extLst>
                </p14:cNvPr>
                <p14:cNvContentPartPr/>
                <p14:nvPr/>
              </p14:nvContentPartPr>
              <p14:xfrm>
                <a:off x="8594628" y="2455287"/>
                <a:ext cx="47160" cy="123120"/>
              </p14:xfrm>
            </p:contentPart>
          </mc:Choice>
          <mc:Fallback xmlns="">
            <p:pic>
              <p:nvPicPr>
                <p:cNvPr id="207" name="Entrada de lápiz 206">
                  <a:extLst>
                    <a:ext uri="{FF2B5EF4-FFF2-40B4-BE49-F238E27FC236}">
                      <a16:creationId xmlns:a16="http://schemas.microsoft.com/office/drawing/2014/main" id="{BEDEA453-ABC5-4881-BD60-42A30BE8DFA6}"/>
                    </a:ext>
                  </a:extLst>
                </p:cNvPr>
                <p:cNvPicPr/>
                <p:nvPr/>
              </p:nvPicPr>
              <p:blipFill>
                <a:blip r:embed="rId320"/>
                <a:stretch>
                  <a:fillRect/>
                </a:stretch>
              </p:blipFill>
              <p:spPr>
                <a:xfrm>
                  <a:off x="8585988" y="2446287"/>
                  <a:ext cx="64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8" name="Entrada de lápiz 207">
                  <a:extLst>
                    <a:ext uri="{FF2B5EF4-FFF2-40B4-BE49-F238E27FC236}">
                      <a16:creationId xmlns:a16="http://schemas.microsoft.com/office/drawing/2014/main" id="{4C7FC393-6ABF-4A54-91C1-99818F5C55FA}"/>
                    </a:ext>
                  </a:extLst>
                </p14:cNvPr>
                <p14:cNvContentPartPr/>
                <p14:nvPr/>
              </p14:nvContentPartPr>
              <p14:xfrm>
                <a:off x="8510748" y="2533407"/>
                <a:ext cx="88560" cy="13320"/>
              </p14:xfrm>
            </p:contentPart>
          </mc:Choice>
          <mc:Fallback xmlns="">
            <p:pic>
              <p:nvPicPr>
                <p:cNvPr id="208" name="Entrada de lápiz 207">
                  <a:extLst>
                    <a:ext uri="{FF2B5EF4-FFF2-40B4-BE49-F238E27FC236}">
                      <a16:creationId xmlns:a16="http://schemas.microsoft.com/office/drawing/2014/main" id="{4C7FC393-6ABF-4A54-91C1-99818F5C55FA}"/>
                    </a:ext>
                  </a:extLst>
                </p:cNvPr>
                <p:cNvPicPr/>
                <p:nvPr/>
              </p:nvPicPr>
              <p:blipFill>
                <a:blip r:embed="rId322"/>
                <a:stretch>
                  <a:fillRect/>
                </a:stretch>
              </p:blipFill>
              <p:spPr>
                <a:xfrm>
                  <a:off x="8502108" y="2524767"/>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9" name="Entrada de lápiz 208">
                  <a:extLst>
                    <a:ext uri="{FF2B5EF4-FFF2-40B4-BE49-F238E27FC236}">
                      <a16:creationId xmlns:a16="http://schemas.microsoft.com/office/drawing/2014/main" id="{7B95F138-7393-44DF-9410-EBCBB247ADD5}"/>
                    </a:ext>
                  </a:extLst>
                </p14:cNvPr>
                <p14:cNvContentPartPr/>
                <p14:nvPr/>
              </p14:nvContentPartPr>
              <p14:xfrm>
                <a:off x="8673828" y="2424687"/>
                <a:ext cx="73440" cy="206280"/>
              </p14:xfrm>
            </p:contentPart>
          </mc:Choice>
          <mc:Fallback xmlns="">
            <p:pic>
              <p:nvPicPr>
                <p:cNvPr id="209" name="Entrada de lápiz 208">
                  <a:extLst>
                    <a:ext uri="{FF2B5EF4-FFF2-40B4-BE49-F238E27FC236}">
                      <a16:creationId xmlns:a16="http://schemas.microsoft.com/office/drawing/2014/main" id="{7B95F138-7393-44DF-9410-EBCBB247ADD5}"/>
                    </a:ext>
                  </a:extLst>
                </p:cNvPr>
                <p:cNvPicPr/>
                <p:nvPr/>
              </p:nvPicPr>
              <p:blipFill>
                <a:blip r:embed="rId324"/>
                <a:stretch>
                  <a:fillRect/>
                </a:stretch>
              </p:blipFill>
              <p:spPr>
                <a:xfrm>
                  <a:off x="8665188" y="2416047"/>
                  <a:ext cx="91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33" name="Entrada de lápiz 232">
                  <a:extLst>
                    <a:ext uri="{FF2B5EF4-FFF2-40B4-BE49-F238E27FC236}">
                      <a16:creationId xmlns:a16="http://schemas.microsoft.com/office/drawing/2014/main" id="{D3B26488-4080-4E88-8D49-768F8CD0F9C4}"/>
                    </a:ext>
                  </a:extLst>
                </p14:cNvPr>
                <p14:cNvContentPartPr/>
                <p14:nvPr/>
              </p14:nvContentPartPr>
              <p14:xfrm>
                <a:off x="8348932" y="2642375"/>
                <a:ext cx="42840" cy="43920"/>
              </p14:xfrm>
            </p:contentPart>
          </mc:Choice>
          <mc:Fallback xmlns="">
            <p:pic>
              <p:nvPicPr>
                <p:cNvPr id="233" name="Entrada de lápiz 232">
                  <a:extLst>
                    <a:ext uri="{FF2B5EF4-FFF2-40B4-BE49-F238E27FC236}">
                      <a16:creationId xmlns:a16="http://schemas.microsoft.com/office/drawing/2014/main" id="{D3B26488-4080-4E88-8D49-768F8CD0F9C4}"/>
                    </a:ext>
                  </a:extLst>
                </p:cNvPr>
                <p:cNvPicPr/>
                <p:nvPr/>
              </p:nvPicPr>
              <p:blipFill>
                <a:blip r:embed="rId326"/>
                <a:stretch>
                  <a:fillRect/>
                </a:stretch>
              </p:blipFill>
              <p:spPr>
                <a:xfrm>
                  <a:off x="8340292" y="2633375"/>
                  <a:ext cx="60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4" name="Entrada de lápiz 233">
                  <a:extLst>
                    <a:ext uri="{FF2B5EF4-FFF2-40B4-BE49-F238E27FC236}">
                      <a16:creationId xmlns:a16="http://schemas.microsoft.com/office/drawing/2014/main" id="{25099DDC-7396-40D0-8CD2-027620F7EB0A}"/>
                    </a:ext>
                  </a:extLst>
                </p14:cNvPr>
                <p14:cNvContentPartPr/>
                <p14:nvPr/>
              </p14:nvContentPartPr>
              <p14:xfrm>
                <a:off x="8515252" y="3591695"/>
                <a:ext cx="41040" cy="36720"/>
              </p14:xfrm>
            </p:contentPart>
          </mc:Choice>
          <mc:Fallback xmlns="">
            <p:pic>
              <p:nvPicPr>
                <p:cNvPr id="234" name="Entrada de lápiz 233">
                  <a:extLst>
                    <a:ext uri="{FF2B5EF4-FFF2-40B4-BE49-F238E27FC236}">
                      <a16:creationId xmlns:a16="http://schemas.microsoft.com/office/drawing/2014/main" id="{25099DDC-7396-40D0-8CD2-027620F7EB0A}"/>
                    </a:ext>
                  </a:extLst>
                </p:cNvPr>
                <p:cNvPicPr/>
                <p:nvPr/>
              </p:nvPicPr>
              <p:blipFill>
                <a:blip r:embed="rId328"/>
                <a:stretch>
                  <a:fillRect/>
                </a:stretch>
              </p:blipFill>
              <p:spPr>
                <a:xfrm>
                  <a:off x="8506612" y="3582695"/>
                  <a:ext cx="58680" cy="54360"/>
                </a:xfrm>
                <a:prstGeom prst="rect">
                  <a:avLst/>
                </a:prstGeom>
              </p:spPr>
            </p:pic>
          </mc:Fallback>
        </mc:AlternateContent>
      </p:grpSp>
    </p:spTree>
    <p:extLst>
      <p:ext uri="{BB962C8B-B14F-4D97-AF65-F5344CB8AC3E}">
        <p14:creationId xmlns:p14="http://schemas.microsoft.com/office/powerpoint/2010/main" val="20074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1E0E050F-F6A2-440B-B67E-C5C023D6BD1E}"/>
              </a:ext>
            </a:extLst>
          </p:cNvPr>
          <p:cNvGrpSpPr/>
          <p:nvPr/>
        </p:nvGrpSpPr>
        <p:grpSpPr>
          <a:xfrm>
            <a:off x="631788" y="540807"/>
            <a:ext cx="815040" cy="261720"/>
            <a:chOff x="631788" y="540807"/>
            <a:chExt cx="815040" cy="26172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0EC9DC43-5CE7-4831-A003-5C7CF3C52650}"/>
                    </a:ext>
                  </a:extLst>
                </p14:cNvPr>
                <p14:cNvContentPartPr/>
                <p14:nvPr/>
              </p14:nvContentPartPr>
              <p14:xfrm>
                <a:off x="857148" y="540807"/>
                <a:ext cx="138240" cy="196200"/>
              </p14:xfrm>
            </p:contentPart>
          </mc:Choice>
          <mc:Fallback xmlns="">
            <p:pic>
              <p:nvPicPr>
                <p:cNvPr id="5" name="Entrada de lápiz 4">
                  <a:extLst>
                    <a:ext uri="{FF2B5EF4-FFF2-40B4-BE49-F238E27FC236}">
                      <a16:creationId xmlns:a16="http://schemas.microsoft.com/office/drawing/2014/main" id="{0EC9DC43-5CE7-4831-A003-5C7CF3C52650}"/>
                    </a:ext>
                  </a:extLst>
                </p:cNvPr>
                <p:cNvPicPr/>
                <p:nvPr/>
              </p:nvPicPr>
              <p:blipFill>
                <a:blip r:embed="rId3"/>
                <a:stretch>
                  <a:fillRect/>
                </a:stretch>
              </p:blipFill>
              <p:spPr>
                <a:xfrm>
                  <a:off x="848148" y="532167"/>
                  <a:ext cx="1558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419D3178-852D-408F-95BA-449641E5A833}"/>
                    </a:ext>
                  </a:extLst>
                </p14:cNvPr>
                <p14:cNvContentPartPr/>
                <p14:nvPr/>
              </p14:nvContentPartPr>
              <p14:xfrm>
                <a:off x="631788" y="767247"/>
                <a:ext cx="815040" cy="35280"/>
              </p14:xfrm>
            </p:contentPart>
          </mc:Choice>
          <mc:Fallback xmlns="">
            <p:pic>
              <p:nvPicPr>
                <p:cNvPr id="6" name="Entrada de lápiz 5">
                  <a:extLst>
                    <a:ext uri="{FF2B5EF4-FFF2-40B4-BE49-F238E27FC236}">
                      <a16:creationId xmlns:a16="http://schemas.microsoft.com/office/drawing/2014/main" id="{419D3178-852D-408F-95BA-449641E5A833}"/>
                    </a:ext>
                  </a:extLst>
                </p:cNvPr>
                <p:cNvPicPr/>
                <p:nvPr/>
              </p:nvPicPr>
              <p:blipFill>
                <a:blip r:embed="rId5"/>
                <a:stretch>
                  <a:fillRect/>
                </a:stretch>
              </p:blipFill>
              <p:spPr>
                <a:xfrm>
                  <a:off x="623148" y="758247"/>
                  <a:ext cx="832680" cy="52920"/>
                </a:xfrm>
                <a:prstGeom prst="rect">
                  <a:avLst/>
                </a:prstGeom>
              </p:spPr>
            </p:pic>
          </mc:Fallback>
        </mc:AlternateContent>
      </p:grpSp>
      <p:grpSp>
        <p:nvGrpSpPr>
          <p:cNvPr id="10" name="Grupo 9">
            <a:extLst>
              <a:ext uri="{FF2B5EF4-FFF2-40B4-BE49-F238E27FC236}">
                <a16:creationId xmlns:a16="http://schemas.microsoft.com/office/drawing/2014/main" id="{D4CE284D-6053-4F3B-B3F3-05FABE486FDC}"/>
              </a:ext>
            </a:extLst>
          </p:cNvPr>
          <p:cNvGrpSpPr/>
          <p:nvPr/>
        </p:nvGrpSpPr>
        <p:grpSpPr>
          <a:xfrm>
            <a:off x="681108" y="962007"/>
            <a:ext cx="604800" cy="185040"/>
            <a:chOff x="681108" y="962007"/>
            <a:chExt cx="604800" cy="185040"/>
          </a:xfrm>
        </p:grpSpPr>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D25A796B-160E-4844-BEDC-EB8B75442B88}"/>
                    </a:ext>
                  </a:extLst>
                </p14:cNvPr>
                <p14:cNvContentPartPr/>
                <p14:nvPr/>
              </p14:nvContentPartPr>
              <p14:xfrm>
                <a:off x="754908" y="994767"/>
                <a:ext cx="19800" cy="152280"/>
              </p14:xfrm>
            </p:contentPart>
          </mc:Choice>
          <mc:Fallback xmlns="">
            <p:pic>
              <p:nvPicPr>
                <p:cNvPr id="7" name="Entrada de lápiz 6">
                  <a:extLst>
                    <a:ext uri="{FF2B5EF4-FFF2-40B4-BE49-F238E27FC236}">
                      <a16:creationId xmlns:a16="http://schemas.microsoft.com/office/drawing/2014/main" id="{D25A796B-160E-4844-BEDC-EB8B75442B88}"/>
                    </a:ext>
                  </a:extLst>
                </p:cNvPr>
                <p:cNvPicPr/>
                <p:nvPr/>
              </p:nvPicPr>
              <p:blipFill>
                <a:blip r:embed="rId7"/>
                <a:stretch>
                  <a:fillRect/>
                </a:stretch>
              </p:blipFill>
              <p:spPr>
                <a:xfrm>
                  <a:off x="746268" y="985767"/>
                  <a:ext cx="374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F4621425-FF3F-4DB1-9ED6-9A4BB6F0B6B0}"/>
                    </a:ext>
                  </a:extLst>
                </p14:cNvPr>
                <p14:cNvContentPartPr/>
                <p14:nvPr/>
              </p14:nvContentPartPr>
              <p14:xfrm>
                <a:off x="681108" y="962007"/>
                <a:ext cx="264960" cy="170280"/>
              </p14:xfrm>
            </p:contentPart>
          </mc:Choice>
          <mc:Fallback xmlns="">
            <p:pic>
              <p:nvPicPr>
                <p:cNvPr id="8" name="Entrada de lápiz 7">
                  <a:extLst>
                    <a:ext uri="{FF2B5EF4-FFF2-40B4-BE49-F238E27FC236}">
                      <a16:creationId xmlns:a16="http://schemas.microsoft.com/office/drawing/2014/main" id="{F4621425-FF3F-4DB1-9ED6-9A4BB6F0B6B0}"/>
                    </a:ext>
                  </a:extLst>
                </p:cNvPr>
                <p:cNvPicPr/>
                <p:nvPr/>
              </p:nvPicPr>
              <p:blipFill>
                <a:blip r:embed="rId9"/>
                <a:stretch>
                  <a:fillRect/>
                </a:stretch>
              </p:blipFill>
              <p:spPr>
                <a:xfrm>
                  <a:off x="672468" y="953367"/>
                  <a:ext cx="282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4CA5A826-F7DB-4B65-8BF8-5621458C0689}"/>
                    </a:ext>
                  </a:extLst>
                </p14:cNvPr>
                <p14:cNvContentPartPr/>
                <p14:nvPr/>
              </p14:nvContentPartPr>
              <p14:xfrm>
                <a:off x="1078188" y="962007"/>
                <a:ext cx="207720" cy="142200"/>
              </p14:xfrm>
            </p:contentPart>
          </mc:Choice>
          <mc:Fallback xmlns="">
            <p:pic>
              <p:nvPicPr>
                <p:cNvPr id="9" name="Entrada de lápiz 8">
                  <a:extLst>
                    <a:ext uri="{FF2B5EF4-FFF2-40B4-BE49-F238E27FC236}">
                      <a16:creationId xmlns:a16="http://schemas.microsoft.com/office/drawing/2014/main" id="{4CA5A826-F7DB-4B65-8BF8-5621458C0689}"/>
                    </a:ext>
                  </a:extLst>
                </p:cNvPr>
                <p:cNvPicPr/>
                <p:nvPr/>
              </p:nvPicPr>
              <p:blipFill>
                <a:blip r:embed="rId11"/>
                <a:stretch>
                  <a:fillRect/>
                </a:stretch>
              </p:blipFill>
              <p:spPr>
                <a:xfrm>
                  <a:off x="1069548" y="953367"/>
                  <a:ext cx="225360" cy="159840"/>
                </a:xfrm>
                <a:prstGeom prst="rect">
                  <a:avLst/>
                </a:prstGeom>
              </p:spPr>
            </p:pic>
          </mc:Fallback>
        </mc:AlternateContent>
      </p:grpSp>
      <p:grpSp>
        <p:nvGrpSpPr>
          <p:cNvPr id="21" name="Grupo 20">
            <a:extLst>
              <a:ext uri="{FF2B5EF4-FFF2-40B4-BE49-F238E27FC236}">
                <a16:creationId xmlns:a16="http://schemas.microsoft.com/office/drawing/2014/main" id="{6096D59E-012F-47FF-B378-19305C9CDB60}"/>
              </a:ext>
            </a:extLst>
          </p:cNvPr>
          <p:cNvGrpSpPr/>
          <p:nvPr/>
        </p:nvGrpSpPr>
        <p:grpSpPr>
          <a:xfrm>
            <a:off x="1702788" y="445767"/>
            <a:ext cx="469080" cy="285120"/>
            <a:chOff x="1702788" y="445767"/>
            <a:chExt cx="469080" cy="285120"/>
          </a:xfrm>
        </p:grpSpPr>
        <mc:AlternateContent xmlns:mc="http://schemas.openxmlformats.org/markup-compatibility/2006" xmlns:p14="http://schemas.microsoft.com/office/powerpoint/2010/main">
          <mc:Choice Requires="p14">
            <p:contentPart p14:bwMode="auto" r:id="rId12">
              <p14:nvContentPartPr>
                <p14:cNvPr id="12" name="Entrada de lápiz 11">
                  <a:extLst>
                    <a:ext uri="{FF2B5EF4-FFF2-40B4-BE49-F238E27FC236}">
                      <a16:creationId xmlns:a16="http://schemas.microsoft.com/office/drawing/2014/main" id="{FF011E3A-C6A9-4A3F-9582-3F2264154E90}"/>
                    </a:ext>
                  </a:extLst>
                </p14:cNvPr>
                <p14:cNvContentPartPr/>
                <p14:nvPr/>
              </p14:nvContentPartPr>
              <p14:xfrm>
                <a:off x="1702788" y="707487"/>
                <a:ext cx="16560" cy="23400"/>
              </p14:xfrm>
            </p:contentPart>
          </mc:Choice>
          <mc:Fallback xmlns="">
            <p:pic>
              <p:nvPicPr>
                <p:cNvPr id="12" name="Entrada de lápiz 11">
                  <a:extLst>
                    <a:ext uri="{FF2B5EF4-FFF2-40B4-BE49-F238E27FC236}">
                      <a16:creationId xmlns:a16="http://schemas.microsoft.com/office/drawing/2014/main" id="{FF011E3A-C6A9-4A3F-9582-3F2264154E90}"/>
                    </a:ext>
                  </a:extLst>
                </p:cNvPr>
                <p:cNvPicPr/>
                <p:nvPr/>
              </p:nvPicPr>
              <p:blipFill>
                <a:blip r:embed="rId13"/>
                <a:stretch>
                  <a:fillRect/>
                </a:stretch>
              </p:blipFill>
              <p:spPr>
                <a:xfrm>
                  <a:off x="1694148" y="698847"/>
                  <a:ext cx="34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Entrada de lápiz 12">
                  <a:extLst>
                    <a:ext uri="{FF2B5EF4-FFF2-40B4-BE49-F238E27FC236}">
                      <a16:creationId xmlns:a16="http://schemas.microsoft.com/office/drawing/2014/main" id="{D54F1032-D2C9-42B2-9F37-3D8217BFC161}"/>
                    </a:ext>
                  </a:extLst>
                </p14:cNvPr>
                <p14:cNvContentPartPr/>
                <p14:nvPr/>
              </p14:nvContentPartPr>
              <p14:xfrm>
                <a:off x="2051268" y="445767"/>
                <a:ext cx="120600" cy="246960"/>
              </p14:xfrm>
            </p:contentPart>
          </mc:Choice>
          <mc:Fallback xmlns="">
            <p:pic>
              <p:nvPicPr>
                <p:cNvPr id="13" name="Entrada de lápiz 12">
                  <a:extLst>
                    <a:ext uri="{FF2B5EF4-FFF2-40B4-BE49-F238E27FC236}">
                      <a16:creationId xmlns:a16="http://schemas.microsoft.com/office/drawing/2014/main" id="{D54F1032-D2C9-42B2-9F37-3D8217BFC161}"/>
                    </a:ext>
                  </a:extLst>
                </p:cNvPr>
                <p:cNvPicPr/>
                <p:nvPr/>
              </p:nvPicPr>
              <p:blipFill>
                <a:blip r:embed="rId15"/>
                <a:stretch>
                  <a:fillRect/>
                </a:stretch>
              </p:blipFill>
              <p:spPr>
                <a:xfrm>
                  <a:off x="2042268" y="437127"/>
                  <a:ext cx="138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Entrada de lápiz 13">
                  <a:extLst>
                    <a:ext uri="{FF2B5EF4-FFF2-40B4-BE49-F238E27FC236}">
                      <a16:creationId xmlns:a16="http://schemas.microsoft.com/office/drawing/2014/main" id="{02862133-3E39-42DD-84E7-DE44E302A756}"/>
                    </a:ext>
                  </a:extLst>
                </p14:cNvPr>
                <p14:cNvContentPartPr/>
                <p14:nvPr/>
              </p14:nvContentPartPr>
              <p14:xfrm>
                <a:off x="1955868" y="554487"/>
                <a:ext cx="204480" cy="13320"/>
              </p14:xfrm>
            </p:contentPart>
          </mc:Choice>
          <mc:Fallback xmlns="">
            <p:pic>
              <p:nvPicPr>
                <p:cNvPr id="14" name="Entrada de lápiz 13">
                  <a:extLst>
                    <a:ext uri="{FF2B5EF4-FFF2-40B4-BE49-F238E27FC236}">
                      <a16:creationId xmlns:a16="http://schemas.microsoft.com/office/drawing/2014/main" id="{02862133-3E39-42DD-84E7-DE44E302A756}"/>
                    </a:ext>
                  </a:extLst>
                </p:cNvPr>
                <p:cNvPicPr/>
                <p:nvPr/>
              </p:nvPicPr>
              <p:blipFill>
                <a:blip r:embed="rId17"/>
                <a:stretch>
                  <a:fillRect/>
                </a:stretch>
              </p:blipFill>
              <p:spPr>
                <a:xfrm>
                  <a:off x="1947228" y="545847"/>
                  <a:ext cx="22212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5" name="Entrada de lápiz 14">
                <a:extLst>
                  <a:ext uri="{FF2B5EF4-FFF2-40B4-BE49-F238E27FC236}">
                    <a16:creationId xmlns:a16="http://schemas.microsoft.com/office/drawing/2014/main" id="{F18A2A79-08BE-4932-AFF4-940FC01B638C}"/>
                  </a:ext>
                </a:extLst>
              </p14:cNvPr>
              <p14:cNvContentPartPr/>
              <p14:nvPr/>
            </p14:nvContentPartPr>
            <p14:xfrm>
              <a:off x="2654628" y="595167"/>
              <a:ext cx="198360" cy="15120"/>
            </p14:xfrm>
          </p:contentPart>
        </mc:Choice>
        <mc:Fallback xmlns="">
          <p:pic>
            <p:nvPicPr>
              <p:cNvPr id="15" name="Entrada de lápiz 14">
                <a:extLst>
                  <a:ext uri="{FF2B5EF4-FFF2-40B4-BE49-F238E27FC236}">
                    <a16:creationId xmlns:a16="http://schemas.microsoft.com/office/drawing/2014/main" id="{F18A2A79-08BE-4932-AFF4-940FC01B638C}"/>
                  </a:ext>
                </a:extLst>
              </p:cNvPr>
              <p:cNvPicPr/>
              <p:nvPr/>
            </p:nvPicPr>
            <p:blipFill>
              <a:blip r:embed="rId19"/>
              <a:stretch>
                <a:fillRect/>
              </a:stretch>
            </p:blipFill>
            <p:spPr>
              <a:xfrm>
                <a:off x="2645988" y="586527"/>
                <a:ext cx="216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4DC60A79-0E29-495A-9CA1-51722DCA1E67}"/>
                  </a:ext>
                </a:extLst>
              </p14:cNvPr>
              <p14:cNvContentPartPr/>
              <p14:nvPr/>
            </p14:nvContentPartPr>
            <p14:xfrm>
              <a:off x="2675148" y="703167"/>
              <a:ext cx="141480" cy="15120"/>
            </p14:xfrm>
          </p:contentPart>
        </mc:Choice>
        <mc:Fallback xmlns="">
          <p:pic>
            <p:nvPicPr>
              <p:cNvPr id="16" name="Entrada de lápiz 15">
                <a:extLst>
                  <a:ext uri="{FF2B5EF4-FFF2-40B4-BE49-F238E27FC236}">
                    <a16:creationId xmlns:a16="http://schemas.microsoft.com/office/drawing/2014/main" id="{4DC60A79-0E29-495A-9CA1-51722DCA1E67}"/>
                  </a:ext>
                </a:extLst>
              </p:cNvPr>
              <p:cNvPicPr/>
              <p:nvPr/>
            </p:nvPicPr>
            <p:blipFill>
              <a:blip r:embed="rId21"/>
              <a:stretch>
                <a:fillRect/>
              </a:stretch>
            </p:blipFill>
            <p:spPr>
              <a:xfrm>
                <a:off x="2666148" y="694527"/>
                <a:ext cx="159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C2B198C8-9299-4BFC-9B05-9B7672085705}"/>
                  </a:ext>
                </a:extLst>
              </p14:cNvPr>
              <p14:cNvContentPartPr/>
              <p14:nvPr/>
            </p14:nvContentPartPr>
            <p14:xfrm>
              <a:off x="3278148" y="650967"/>
              <a:ext cx="111240" cy="7200"/>
            </p14:xfrm>
          </p:contentPart>
        </mc:Choice>
        <mc:Fallback xmlns="">
          <p:pic>
            <p:nvPicPr>
              <p:cNvPr id="17" name="Entrada de lápiz 16">
                <a:extLst>
                  <a:ext uri="{FF2B5EF4-FFF2-40B4-BE49-F238E27FC236}">
                    <a16:creationId xmlns:a16="http://schemas.microsoft.com/office/drawing/2014/main" id="{C2B198C8-9299-4BFC-9B05-9B7672085705}"/>
                  </a:ext>
                </a:extLst>
              </p:cNvPr>
              <p:cNvPicPr/>
              <p:nvPr/>
            </p:nvPicPr>
            <p:blipFill>
              <a:blip r:embed="rId23"/>
              <a:stretch>
                <a:fillRect/>
              </a:stretch>
            </p:blipFill>
            <p:spPr>
              <a:xfrm>
                <a:off x="3269508" y="642327"/>
                <a:ext cx="128880" cy="24840"/>
              </a:xfrm>
              <a:prstGeom prst="rect">
                <a:avLst/>
              </a:prstGeom>
            </p:spPr>
          </p:pic>
        </mc:Fallback>
      </mc:AlternateContent>
      <p:grpSp>
        <p:nvGrpSpPr>
          <p:cNvPr id="68" name="Grupo 67">
            <a:extLst>
              <a:ext uri="{FF2B5EF4-FFF2-40B4-BE49-F238E27FC236}">
                <a16:creationId xmlns:a16="http://schemas.microsoft.com/office/drawing/2014/main" id="{699EAA7B-DD32-45F3-B02D-7A6F0DEB5761}"/>
              </a:ext>
            </a:extLst>
          </p:cNvPr>
          <p:cNvGrpSpPr/>
          <p:nvPr/>
        </p:nvGrpSpPr>
        <p:grpSpPr>
          <a:xfrm>
            <a:off x="640428" y="1519647"/>
            <a:ext cx="505080" cy="314640"/>
            <a:chOff x="640428" y="1519647"/>
            <a:chExt cx="505080" cy="314640"/>
          </a:xfrm>
        </p:grpSpPr>
        <mc:AlternateContent xmlns:mc="http://schemas.openxmlformats.org/markup-compatibility/2006" xmlns:p14="http://schemas.microsoft.com/office/powerpoint/2010/main">
          <mc:Choice Requires="p14">
            <p:contentPart p14:bwMode="auto" r:id="rId24">
              <p14:nvContentPartPr>
                <p14:cNvPr id="42" name="Entrada de lápiz 41">
                  <a:extLst>
                    <a:ext uri="{FF2B5EF4-FFF2-40B4-BE49-F238E27FC236}">
                      <a16:creationId xmlns:a16="http://schemas.microsoft.com/office/drawing/2014/main" id="{6B949A01-A0C7-4D30-8F9B-E3F3EF7F1373}"/>
                    </a:ext>
                  </a:extLst>
                </p14:cNvPr>
                <p14:cNvContentPartPr/>
                <p14:nvPr/>
              </p14:nvContentPartPr>
              <p14:xfrm>
                <a:off x="640428" y="1728087"/>
                <a:ext cx="83520" cy="10800"/>
              </p14:xfrm>
            </p:contentPart>
          </mc:Choice>
          <mc:Fallback xmlns="">
            <p:pic>
              <p:nvPicPr>
                <p:cNvPr id="42" name="Entrada de lápiz 41">
                  <a:extLst>
                    <a:ext uri="{FF2B5EF4-FFF2-40B4-BE49-F238E27FC236}">
                      <a16:creationId xmlns:a16="http://schemas.microsoft.com/office/drawing/2014/main" id="{6B949A01-A0C7-4D30-8F9B-E3F3EF7F1373}"/>
                    </a:ext>
                  </a:extLst>
                </p:cNvPr>
                <p:cNvPicPr/>
                <p:nvPr/>
              </p:nvPicPr>
              <p:blipFill>
                <a:blip r:embed="rId25"/>
                <a:stretch>
                  <a:fillRect/>
                </a:stretch>
              </p:blipFill>
              <p:spPr>
                <a:xfrm>
                  <a:off x="631788" y="1719447"/>
                  <a:ext cx="101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Entrada de lápiz 42">
                  <a:extLst>
                    <a:ext uri="{FF2B5EF4-FFF2-40B4-BE49-F238E27FC236}">
                      <a16:creationId xmlns:a16="http://schemas.microsoft.com/office/drawing/2014/main" id="{673E68AC-D5A4-431E-B42C-05D5C987BF60}"/>
                    </a:ext>
                  </a:extLst>
                </p14:cNvPr>
                <p14:cNvContentPartPr/>
                <p14:nvPr/>
              </p14:nvContentPartPr>
              <p14:xfrm>
                <a:off x="958668" y="1519647"/>
                <a:ext cx="91080" cy="178200"/>
              </p14:xfrm>
            </p:contentPart>
          </mc:Choice>
          <mc:Fallback xmlns="">
            <p:pic>
              <p:nvPicPr>
                <p:cNvPr id="43" name="Entrada de lápiz 42">
                  <a:extLst>
                    <a:ext uri="{FF2B5EF4-FFF2-40B4-BE49-F238E27FC236}">
                      <a16:creationId xmlns:a16="http://schemas.microsoft.com/office/drawing/2014/main" id="{673E68AC-D5A4-431E-B42C-05D5C987BF60}"/>
                    </a:ext>
                  </a:extLst>
                </p:cNvPr>
                <p:cNvPicPr/>
                <p:nvPr/>
              </p:nvPicPr>
              <p:blipFill>
                <a:blip r:embed="rId27"/>
                <a:stretch>
                  <a:fillRect/>
                </a:stretch>
              </p:blipFill>
              <p:spPr>
                <a:xfrm>
                  <a:off x="949668" y="1511007"/>
                  <a:ext cx="108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Entrada de lápiz 43">
                  <a:extLst>
                    <a:ext uri="{FF2B5EF4-FFF2-40B4-BE49-F238E27FC236}">
                      <a16:creationId xmlns:a16="http://schemas.microsoft.com/office/drawing/2014/main" id="{A46778F9-430E-4F44-A64C-181CCE5DB2D2}"/>
                    </a:ext>
                  </a:extLst>
                </p14:cNvPr>
                <p14:cNvContentPartPr/>
                <p14:nvPr/>
              </p14:nvContentPartPr>
              <p14:xfrm>
                <a:off x="898188" y="1602447"/>
                <a:ext cx="81720" cy="19800"/>
              </p14:xfrm>
            </p:contentPart>
          </mc:Choice>
          <mc:Fallback xmlns="">
            <p:pic>
              <p:nvPicPr>
                <p:cNvPr id="44" name="Entrada de lápiz 43">
                  <a:extLst>
                    <a:ext uri="{FF2B5EF4-FFF2-40B4-BE49-F238E27FC236}">
                      <a16:creationId xmlns:a16="http://schemas.microsoft.com/office/drawing/2014/main" id="{A46778F9-430E-4F44-A64C-181CCE5DB2D2}"/>
                    </a:ext>
                  </a:extLst>
                </p:cNvPr>
                <p:cNvPicPr/>
                <p:nvPr/>
              </p:nvPicPr>
              <p:blipFill>
                <a:blip r:embed="rId29"/>
                <a:stretch>
                  <a:fillRect/>
                </a:stretch>
              </p:blipFill>
              <p:spPr>
                <a:xfrm>
                  <a:off x="889548" y="1593807"/>
                  <a:ext cx="993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Entrada de lápiz 44">
                  <a:extLst>
                    <a:ext uri="{FF2B5EF4-FFF2-40B4-BE49-F238E27FC236}">
                      <a16:creationId xmlns:a16="http://schemas.microsoft.com/office/drawing/2014/main" id="{AD4A1BBA-C77B-4C64-90F0-C5FFEB19327A}"/>
                    </a:ext>
                  </a:extLst>
                </p14:cNvPr>
                <p14:cNvContentPartPr/>
                <p14:nvPr/>
              </p14:nvContentPartPr>
              <p14:xfrm>
                <a:off x="803508" y="1809087"/>
                <a:ext cx="342000" cy="25200"/>
              </p14:xfrm>
            </p:contentPart>
          </mc:Choice>
          <mc:Fallback xmlns="">
            <p:pic>
              <p:nvPicPr>
                <p:cNvPr id="45" name="Entrada de lápiz 44">
                  <a:extLst>
                    <a:ext uri="{FF2B5EF4-FFF2-40B4-BE49-F238E27FC236}">
                      <a16:creationId xmlns:a16="http://schemas.microsoft.com/office/drawing/2014/main" id="{AD4A1BBA-C77B-4C64-90F0-C5FFEB19327A}"/>
                    </a:ext>
                  </a:extLst>
                </p:cNvPr>
                <p:cNvPicPr/>
                <p:nvPr/>
              </p:nvPicPr>
              <p:blipFill>
                <a:blip r:embed="rId31"/>
                <a:stretch>
                  <a:fillRect/>
                </a:stretch>
              </p:blipFill>
              <p:spPr>
                <a:xfrm>
                  <a:off x="794508" y="1800447"/>
                  <a:ext cx="359640" cy="42840"/>
                </a:xfrm>
                <a:prstGeom prst="rect">
                  <a:avLst/>
                </a:prstGeom>
              </p:spPr>
            </p:pic>
          </mc:Fallback>
        </mc:AlternateContent>
      </p:grpSp>
      <p:grpSp>
        <p:nvGrpSpPr>
          <p:cNvPr id="67" name="Grupo 66">
            <a:extLst>
              <a:ext uri="{FF2B5EF4-FFF2-40B4-BE49-F238E27FC236}">
                <a16:creationId xmlns:a16="http://schemas.microsoft.com/office/drawing/2014/main" id="{97DBDEA0-1028-49D4-9E39-BD6666FA7FFE}"/>
              </a:ext>
            </a:extLst>
          </p:cNvPr>
          <p:cNvGrpSpPr/>
          <p:nvPr/>
        </p:nvGrpSpPr>
        <p:grpSpPr>
          <a:xfrm>
            <a:off x="814308" y="1929327"/>
            <a:ext cx="444240" cy="181800"/>
            <a:chOff x="814308" y="1929327"/>
            <a:chExt cx="444240" cy="181800"/>
          </a:xfrm>
        </p:grpSpPr>
        <mc:AlternateContent xmlns:mc="http://schemas.openxmlformats.org/markup-compatibility/2006" xmlns:p14="http://schemas.microsoft.com/office/powerpoint/2010/main">
          <mc:Choice Requires="p14">
            <p:contentPart p14:bwMode="auto" r:id="rId32">
              <p14:nvContentPartPr>
                <p14:cNvPr id="46" name="Entrada de lápiz 45">
                  <a:extLst>
                    <a:ext uri="{FF2B5EF4-FFF2-40B4-BE49-F238E27FC236}">
                      <a16:creationId xmlns:a16="http://schemas.microsoft.com/office/drawing/2014/main" id="{064AAEFF-6F68-4EE5-A881-91C47948CEF0}"/>
                    </a:ext>
                  </a:extLst>
                </p14:cNvPr>
                <p14:cNvContentPartPr/>
                <p14:nvPr/>
              </p14:nvContentPartPr>
              <p14:xfrm>
                <a:off x="861828" y="1929327"/>
                <a:ext cx="48240" cy="181800"/>
              </p14:xfrm>
            </p:contentPart>
          </mc:Choice>
          <mc:Fallback xmlns="">
            <p:pic>
              <p:nvPicPr>
                <p:cNvPr id="46" name="Entrada de lápiz 45">
                  <a:extLst>
                    <a:ext uri="{FF2B5EF4-FFF2-40B4-BE49-F238E27FC236}">
                      <a16:creationId xmlns:a16="http://schemas.microsoft.com/office/drawing/2014/main" id="{064AAEFF-6F68-4EE5-A881-91C47948CEF0}"/>
                    </a:ext>
                  </a:extLst>
                </p:cNvPr>
                <p:cNvPicPr/>
                <p:nvPr/>
              </p:nvPicPr>
              <p:blipFill>
                <a:blip r:embed="rId33"/>
                <a:stretch>
                  <a:fillRect/>
                </a:stretch>
              </p:blipFill>
              <p:spPr>
                <a:xfrm>
                  <a:off x="853188" y="1920327"/>
                  <a:ext cx="658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Entrada de lápiz 46">
                  <a:extLst>
                    <a:ext uri="{FF2B5EF4-FFF2-40B4-BE49-F238E27FC236}">
                      <a16:creationId xmlns:a16="http://schemas.microsoft.com/office/drawing/2014/main" id="{862C9AF4-4245-40F5-8A44-7EBE2ECF882C}"/>
                    </a:ext>
                  </a:extLst>
                </p14:cNvPr>
                <p14:cNvContentPartPr/>
                <p14:nvPr/>
              </p14:nvContentPartPr>
              <p14:xfrm>
                <a:off x="814308" y="1941927"/>
                <a:ext cx="187920" cy="141120"/>
              </p14:xfrm>
            </p:contentPart>
          </mc:Choice>
          <mc:Fallback xmlns="">
            <p:pic>
              <p:nvPicPr>
                <p:cNvPr id="47" name="Entrada de lápiz 46">
                  <a:extLst>
                    <a:ext uri="{FF2B5EF4-FFF2-40B4-BE49-F238E27FC236}">
                      <a16:creationId xmlns:a16="http://schemas.microsoft.com/office/drawing/2014/main" id="{862C9AF4-4245-40F5-8A44-7EBE2ECF882C}"/>
                    </a:ext>
                  </a:extLst>
                </p:cNvPr>
                <p:cNvPicPr/>
                <p:nvPr/>
              </p:nvPicPr>
              <p:blipFill>
                <a:blip r:embed="rId35"/>
                <a:stretch>
                  <a:fillRect/>
                </a:stretch>
              </p:blipFill>
              <p:spPr>
                <a:xfrm>
                  <a:off x="805308" y="1933287"/>
                  <a:ext cx="205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Entrada de lápiz 47">
                  <a:extLst>
                    <a:ext uri="{FF2B5EF4-FFF2-40B4-BE49-F238E27FC236}">
                      <a16:creationId xmlns:a16="http://schemas.microsoft.com/office/drawing/2014/main" id="{D689F964-96EA-468E-9392-2A5C05DF6206}"/>
                    </a:ext>
                  </a:extLst>
                </p14:cNvPr>
                <p14:cNvContentPartPr/>
                <p14:nvPr/>
              </p14:nvContentPartPr>
              <p14:xfrm>
                <a:off x="1063068" y="1930047"/>
                <a:ext cx="195480" cy="134640"/>
              </p14:xfrm>
            </p:contentPart>
          </mc:Choice>
          <mc:Fallback xmlns="">
            <p:pic>
              <p:nvPicPr>
                <p:cNvPr id="48" name="Entrada de lápiz 47">
                  <a:extLst>
                    <a:ext uri="{FF2B5EF4-FFF2-40B4-BE49-F238E27FC236}">
                      <a16:creationId xmlns:a16="http://schemas.microsoft.com/office/drawing/2014/main" id="{D689F964-96EA-468E-9392-2A5C05DF6206}"/>
                    </a:ext>
                  </a:extLst>
                </p:cNvPr>
                <p:cNvPicPr/>
                <p:nvPr/>
              </p:nvPicPr>
              <p:blipFill>
                <a:blip r:embed="rId37"/>
                <a:stretch>
                  <a:fillRect/>
                </a:stretch>
              </p:blipFill>
              <p:spPr>
                <a:xfrm>
                  <a:off x="1054068" y="1921407"/>
                  <a:ext cx="213120" cy="152280"/>
                </a:xfrm>
                <a:prstGeom prst="rect">
                  <a:avLst/>
                </a:prstGeom>
              </p:spPr>
            </p:pic>
          </mc:Fallback>
        </mc:AlternateContent>
      </p:grpSp>
      <p:grpSp>
        <p:nvGrpSpPr>
          <p:cNvPr id="66" name="Grupo 65">
            <a:extLst>
              <a:ext uri="{FF2B5EF4-FFF2-40B4-BE49-F238E27FC236}">
                <a16:creationId xmlns:a16="http://schemas.microsoft.com/office/drawing/2014/main" id="{0C876D86-C3D3-493A-ACC5-303B1CD97C79}"/>
              </a:ext>
            </a:extLst>
          </p:cNvPr>
          <p:cNvGrpSpPr/>
          <p:nvPr/>
        </p:nvGrpSpPr>
        <p:grpSpPr>
          <a:xfrm>
            <a:off x="1495428" y="1741767"/>
            <a:ext cx="107280" cy="86040"/>
            <a:chOff x="1495428" y="1741767"/>
            <a:chExt cx="107280" cy="86040"/>
          </a:xfrm>
        </p:grpSpPr>
        <mc:AlternateContent xmlns:mc="http://schemas.openxmlformats.org/markup-compatibility/2006" xmlns:p14="http://schemas.microsoft.com/office/powerpoint/2010/main">
          <mc:Choice Requires="p14">
            <p:contentPart p14:bwMode="auto" r:id="rId38">
              <p14:nvContentPartPr>
                <p14:cNvPr id="49" name="Entrada de lápiz 48">
                  <a:extLst>
                    <a:ext uri="{FF2B5EF4-FFF2-40B4-BE49-F238E27FC236}">
                      <a16:creationId xmlns:a16="http://schemas.microsoft.com/office/drawing/2014/main" id="{37E681D1-0811-41BE-99D7-FBB85C148D06}"/>
                    </a:ext>
                  </a:extLst>
                </p14:cNvPr>
                <p14:cNvContentPartPr/>
                <p14:nvPr/>
              </p14:nvContentPartPr>
              <p14:xfrm>
                <a:off x="1495428" y="1741767"/>
                <a:ext cx="107280" cy="16560"/>
              </p14:xfrm>
            </p:contentPart>
          </mc:Choice>
          <mc:Fallback xmlns="">
            <p:pic>
              <p:nvPicPr>
                <p:cNvPr id="49" name="Entrada de lápiz 48">
                  <a:extLst>
                    <a:ext uri="{FF2B5EF4-FFF2-40B4-BE49-F238E27FC236}">
                      <a16:creationId xmlns:a16="http://schemas.microsoft.com/office/drawing/2014/main" id="{37E681D1-0811-41BE-99D7-FBB85C148D06}"/>
                    </a:ext>
                  </a:extLst>
                </p:cNvPr>
                <p:cNvPicPr/>
                <p:nvPr/>
              </p:nvPicPr>
              <p:blipFill>
                <a:blip r:embed="rId39"/>
                <a:stretch>
                  <a:fillRect/>
                </a:stretch>
              </p:blipFill>
              <p:spPr>
                <a:xfrm>
                  <a:off x="1486788" y="1732767"/>
                  <a:ext cx="124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Entrada de lápiz 49">
                  <a:extLst>
                    <a:ext uri="{FF2B5EF4-FFF2-40B4-BE49-F238E27FC236}">
                      <a16:creationId xmlns:a16="http://schemas.microsoft.com/office/drawing/2014/main" id="{936F5452-7B58-4CAC-900A-9B24E3533178}"/>
                    </a:ext>
                  </a:extLst>
                </p14:cNvPr>
                <p14:cNvContentPartPr/>
                <p14:nvPr/>
              </p14:nvContentPartPr>
              <p14:xfrm>
                <a:off x="1511268" y="1813407"/>
                <a:ext cx="84960" cy="14400"/>
              </p14:xfrm>
            </p:contentPart>
          </mc:Choice>
          <mc:Fallback xmlns="">
            <p:pic>
              <p:nvPicPr>
                <p:cNvPr id="50" name="Entrada de lápiz 49">
                  <a:extLst>
                    <a:ext uri="{FF2B5EF4-FFF2-40B4-BE49-F238E27FC236}">
                      <a16:creationId xmlns:a16="http://schemas.microsoft.com/office/drawing/2014/main" id="{936F5452-7B58-4CAC-900A-9B24E3533178}"/>
                    </a:ext>
                  </a:extLst>
                </p:cNvPr>
                <p:cNvPicPr/>
                <p:nvPr/>
              </p:nvPicPr>
              <p:blipFill>
                <a:blip r:embed="rId41"/>
                <a:stretch>
                  <a:fillRect/>
                </a:stretch>
              </p:blipFill>
              <p:spPr>
                <a:xfrm>
                  <a:off x="1502628" y="1804407"/>
                  <a:ext cx="102600" cy="32040"/>
                </a:xfrm>
                <a:prstGeom prst="rect">
                  <a:avLst/>
                </a:prstGeom>
              </p:spPr>
            </p:pic>
          </mc:Fallback>
        </mc:AlternateContent>
      </p:grpSp>
      <p:grpSp>
        <p:nvGrpSpPr>
          <p:cNvPr id="87" name="Grupo 86">
            <a:extLst>
              <a:ext uri="{FF2B5EF4-FFF2-40B4-BE49-F238E27FC236}">
                <a16:creationId xmlns:a16="http://schemas.microsoft.com/office/drawing/2014/main" id="{A7FCB672-19F7-4E1D-A5DD-DADECAE77E6D}"/>
              </a:ext>
            </a:extLst>
          </p:cNvPr>
          <p:cNvGrpSpPr/>
          <p:nvPr/>
        </p:nvGrpSpPr>
        <p:grpSpPr>
          <a:xfrm>
            <a:off x="7600308" y="1525407"/>
            <a:ext cx="167040" cy="107640"/>
            <a:chOff x="7600308" y="1525407"/>
            <a:chExt cx="167040" cy="107640"/>
          </a:xfrm>
        </p:grpSpPr>
        <mc:AlternateContent xmlns:mc="http://schemas.openxmlformats.org/markup-compatibility/2006" xmlns:p14="http://schemas.microsoft.com/office/powerpoint/2010/main">
          <mc:Choice Requires="p14">
            <p:contentPart p14:bwMode="auto" r:id="rId42">
              <p14:nvContentPartPr>
                <p14:cNvPr id="79" name="Entrada de lápiz 78">
                  <a:extLst>
                    <a:ext uri="{FF2B5EF4-FFF2-40B4-BE49-F238E27FC236}">
                      <a16:creationId xmlns:a16="http://schemas.microsoft.com/office/drawing/2014/main" id="{47B2455D-8806-4845-A45D-6F459C77A66C}"/>
                    </a:ext>
                  </a:extLst>
                </p14:cNvPr>
                <p14:cNvContentPartPr/>
                <p14:nvPr/>
              </p14:nvContentPartPr>
              <p14:xfrm>
                <a:off x="7609308" y="1525407"/>
                <a:ext cx="158040" cy="11160"/>
              </p14:xfrm>
            </p:contentPart>
          </mc:Choice>
          <mc:Fallback xmlns="">
            <p:pic>
              <p:nvPicPr>
                <p:cNvPr id="79" name="Entrada de lápiz 78">
                  <a:extLst>
                    <a:ext uri="{FF2B5EF4-FFF2-40B4-BE49-F238E27FC236}">
                      <a16:creationId xmlns:a16="http://schemas.microsoft.com/office/drawing/2014/main" id="{47B2455D-8806-4845-A45D-6F459C77A66C}"/>
                    </a:ext>
                  </a:extLst>
                </p:cNvPr>
                <p:cNvPicPr/>
                <p:nvPr/>
              </p:nvPicPr>
              <p:blipFill>
                <a:blip r:embed="rId43"/>
                <a:stretch>
                  <a:fillRect/>
                </a:stretch>
              </p:blipFill>
              <p:spPr>
                <a:xfrm>
                  <a:off x="7600668" y="1516767"/>
                  <a:ext cx="175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Entrada de lápiz 79">
                  <a:extLst>
                    <a:ext uri="{FF2B5EF4-FFF2-40B4-BE49-F238E27FC236}">
                      <a16:creationId xmlns:a16="http://schemas.microsoft.com/office/drawing/2014/main" id="{64F9B7CD-AD21-4A91-83AF-287BA5BC8694}"/>
                    </a:ext>
                  </a:extLst>
                </p14:cNvPr>
                <p14:cNvContentPartPr/>
                <p14:nvPr/>
              </p14:nvContentPartPr>
              <p14:xfrm>
                <a:off x="7600308" y="1613247"/>
                <a:ext cx="165600" cy="19800"/>
              </p14:xfrm>
            </p:contentPart>
          </mc:Choice>
          <mc:Fallback xmlns="">
            <p:pic>
              <p:nvPicPr>
                <p:cNvPr id="80" name="Entrada de lápiz 79">
                  <a:extLst>
                    <a:ext uri="{FF2B5EF4-FFF2-40B4-BE49-F238E27FC236}">
                      <a16:creationId xmlns:a16="http://schemas.microsoft.com/office/drawing/2014/main" id="{64F9B7CD-AD21-4A91-83AF-287BA5BC8694}"/>
                    </a:ext>
                  </a:extLst>
                </p:cNvPr>
                <p:cNvPicPr/>
                <p:nvPr/>
              </p:nvPicPr>
              <p:blipFill>
                <a:blip r:embed="rId45"/>
                <a:stretch>
                  <a:fillRect/>
                </a:stretch>
              </p:blipFill>
              <p:spPr>
                <a:xfrm>
                  <a:off x="7591308" y="1604607"/>
                  <a:ext cx="183240" cy="37440"/>
                </a:xfrm>
                <a:prstGeom prst="rect">
                  <a:avLst/>
                </a:prstGeom>
              </p:spPr>
            </p:pic>
          </mc:Fallback>
        </mc:AlternateContent>
      </p:grpSp>
      <p:grpSp>
        <p:nvGrpSpPr>
          <p:cNvPr id="86" name="Grupo 85">
            <a:extLst>
              <a:ext uri="{FF2B5EF4-FFF2-40B4-BE49-F238E27FC236}">
                <a16:creationId xmlns:a16="http://schemas.microsoft.com/office/drawing/2014/main" id="{EF3F1AC0-7291-4299-921E-00454ADEF2F7}"/>
              </a:ext>
            </a:extLst>
          </p:cNvPr>
          <p:cNvGrpSpPr/>
          <p:nvPr/>
        </p:nvGrpSpPr>
        <p:grpSpPr>
          <a:xfrm>
            <a:off x="1560588" y="2292207"/>
            <a:ext cx="100800" cy="102600"/>
            <a:chOff x="1560588" y="2292207"/>
            <a:chExt cx="100800" cy="102600"/>
          </a:xfrm>
        </p:grpSpPr>
        <mc:AlternateContent xmlns:mc="http://schemas.openxmlformats.org/markup-compatibility/2006" xmlns:p14="http://schemas.microsoft.com/office/powerpoint/2010/main">
          <mc:Choice Requires="p14">
            <p:contentPart p14:bwMode="auto" r:id="rId46">
              <p14:nvContentPartPr>
                <p14:cNvPr id="81" name="Entrada de lápiz 80">
                  <a:extLst>
                    <a:ext uri="{FF2B5EF4-FFF2-40B4-BE49-F238E27FC236}">
                      <a16:creationId xmlns:a16="http://schemas.microsoft.com/office/drawing/2014/main" id="{0B747857-F094-412B-8E00-887C89F61EF8}"/>
                    </a:ext>
                  </a:extLst>
                </p14:cNvPr>
                <p14:cNvContentPartPr/>
                <p14:nvPr/>
              </p14:nvContentPartPr>
              <p14:xfrm>
                <a:off x="1560588" y="2292207"/>
                <a:ext cx="100800" cy="19440"/>
              </p14:xfrm>
            </p:contentPart>
          </mc:Choice>
          <mc:Fallback xmlns="">
            <p:pic>
              <p:nvPicPr>
                <p:cNvPr id="81" name="Entrada de lápiz 80">
                  <a:extLst>
                    <a:ext uri="{FF2B5EF4-FFF2-40B4-BE49-F238E27FC236}">
                      <a16:creationId xmlns:a16="http://schemas.microsoft.com/office/drawing/2014/main" id="{0B747857-F094-412B-8E00-887C89F61EF8}"/>
                    </a:ext>
                  </a:extLst>
                </p:cNvPr>
                <p:cNvPicPr/>
                <p:nvPr/>
              </p:nvPicPr>
              <p:blipFill>
                <a:blip r:embed="rId47"/>
                <a:stretch>
                  <a:fillRect/>
                </a:stretch>
              </p:blipFill>
              <p:spPr>
                <a:xfrm>
                  <a:off x="1551588" y="2283567"/>
                  <a:ext cx="118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Entrada de lápiz 81">
                  <a:extLst>
                    <a:ext uri="{FF2B5EF4-FFF2-40B4-BE49-F238E27FC236}">
                      <a16:creationId xmlns:a16="http://schemas.microsoft.com/office/drawing/2014/main" id="{4480F4C7-FC3F-4D13-BE19-F68B6592FE5E}"/>
                    </a:ext>
                  </a:extLst>
                </p14:cNvPr>
                <p14:cNvContentPartPr/>
                <p14:nvPr/>
              </p14:nvContentPartPr>
              <p14:xfrm>
                <a:off x="1567428" y="2374647"/>
                <a:ext cx="80280" cy="20160"/>
              </p14:xfrm>
            </p:contentPart>
          </mc:Choice>
          <mc:Fallback xmlns="">
            <p:pic>
              <p:nvPicPr>
                <p:cNvPr id="82" name="Entrada de lápiz 81">
                  <a:extLst>
                    <a:ext uri="{FF2B5EF4-FFF2-40B4-BE49-F238E27FC236}">
                      <a16:creationId xmlns:a16="http://schemas.microsoft.com/office/drawing/2014/main" id="{4480F4C7-FC3F-4D13-BE19-F68B6592FE5E}"/>
                    </a:ext>
                  </a:extLst>
                </p:cNvPr>
                <p:cNvPicPr/>
                <p:nvPr/>
              </p:nvPicPr>
              <p:blipFill>
                <a:blip r:embed="rId49"/>
                <a:stretch>
                  <a:fillRect/>
                </a:stretch>
              </p:blipFill>
              <p:spPr>
                <a:xfrm>
                  <a:off x="1558428" y="2366007"/>
                  <a:ext cx="97920" cy="37800"/>
                </a:xfrm>
                <a:prstGeom prst="rect">
                  <a:avLst/>
                </a:prstGeom>
              </p:spPr>
            </p:pic>
          </mc:Fallback>
        </mc:AlternateContent>
      </p:grpSp>
      <p:grpSp>
        <p:nvGrpSpPr>
          <p:cNvPr id="85" name="Grupo 84">
            <a:extLst>
              <a:ext uri="{FF2B5EF4-FFF2-40B4-BE49-F238E27FC236}">
                <a16:creationId xmlns:a16="http://schemas.microsoft.com/office/drawing/2014/main" id="{0C53F155-C6B0-4B76-B723-CB6CBDCC54CE}"/>
              </a:ext>
            </a:extLst>
          </p:cNvPr>
          <p:cNvGrpSpPr/>
          <p:nvPr/>
        </p:nvGrpSpPr>
        <p:grpSpPr>
          <a:xfrm>
            <a:off x="2123628" y="2212647"/>
            <a:ext cx="456120" cy="210600"/>
            <a:chOff x="2123628" y="2212647"/>
            <a:chExt cx="456120" cy="210600"/>
          </a:xfrm>
        </p:grpSpPr>
        <mc:AlternateContent xmlns:mc="http://schemas.openxmlformats.org/markup-compatibility/2006" xmlns:p14="http://schemas.microsoft.com/office/powerpoint/2010/main">
          <mc:Choice Requires="p14">
            <p:contentPart p14:bwMode="auto" r:id="rId50">
              <p14:nvContentPartPr>
                <p14:cNvPr id="83" name="Entrada de lápiz 82">
                  <a:extLst>
                    <a:ext uri="{FF2B5EF4-FFF2-40B4-BE49-F238E27FC236}">
                      <a16:creationId xmlns:a16="http://schemas.microsoft.com/office/drawing/2014/main" id="{14ADF42D-2FF5-4433-8C75-4E5AB3E2BC6E}"/>
                    </a:ext>
                  </a:extLst>
                </p14:cNvPr>
                <p14:cNvContentPartPr/>
                <p14:nvPr/>
              </p14:nvContentPartPr>
              <p14:xfrm>
                <a:off x="2123628" y="2212647"/>
                <a:ext cx="290880" cy="210600"/>
              </p14:xfrm>
            </p:contentPart>
          </mc:Choice>
          <mc:Fallback xmlns="">
            <p:pic>
              <p:nvPicPr>
                <p:cNvPr id="83" name="Entrada de lápiz 82">
                  <a:extLst>
                    <a:ext uri="{FF2B5EF4-FFF2-40B4-BE49-F238E27FC236}">
                      <a16:creationId xmlns:a16="http://schemas.microsoft.com/office/drawing/2014/main" id="{14ADF42D-2FF5-4433-8C75-4E5AB3E2BC6E}"/>
                    </a:ext>
                  </a:extLst>
                </p:cNvPr>
                <p:cNvPicPr/>
                <p:nvPr/>
              </p:nvPicPr>
              <p:blipFill>
                <a:blip r:embed="rId51"/>
                <a:stretch>
                  <a:fillRect/>
                </a:stretch>
              </p:blipFill>
              <p:spPr>
                <a:xfrm>
                  <a:off x="2114628" y="2203647"/>
                  <a:ext cx="308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Entrada de lápiz 83">
                  <a:extLst>
                    <a:ext uri="{FF2B5EF4-FFF2-40B4-BE49-F238E27FC236}">
                      <a16:creationId xmlns:a16="http://schemas.microsoft.com/office/drawing/2014/main" id="{ECF9EA2D-B19D-4445-8818-5D33AB3C2167}"/>
                    </a:ext>
                  </a:extLst>
                </p14:cNvPr>
                <p14:cNvContentPartPr/>
                <p14:nvPr/>
              </p14:nvContentPartPr>
              <p14:xfrm>
                <a:off x="2436108" y="2313087"/>
                <a:ext cx="143640" cy="89640"/>
              </p14:xfrm>
            </p:contentPart>
          </mc:Choice>
          <mc:Fallback xmlns="">
            <p:pic>
              <p:nvPicPr>
                <p:cNvPr id="84" name="Entrada de lápiz 83">
                  <a:extLst>
                    <a:ext uri="{FF2B5EF4-FFF2-40B4-BE49-F238E27FC236}">
                      <a16:creationId xmlns:a16="http://schemas.microsoft.com/office/drawing/2014/main" id="{ECF9EA2D-B19D-4445-8818-5D33AB3C2167}"/>
                    </a:ext>
                  </a:extLst>
                </p:cNvPr>
                <p:cNvPicPr/>
                <p:nvPr/>
              </p:nvPicPr>
              <p:blipFill>
                <a:blip r:embed="rId53"/>
                <a:stretch>
                  <a:fillRect/>
                </a:stretch>
              </p:blipFill>
              <p:spPr>
                <a:xfrm>
                  <a:off x="2427108" y="2304087"/>
                  <a:ext cx="161280" cy="107280"/>
                </a:xfrm>
                <a:prstGeom prst="rect">
                  <a:avLst/>
                </a:prstGeom>
              </p:spPr>
            </p:pic>
          </mc:Fallback>
        </mc:AlternateContent>
      </p:grpSp>
      <p:grpSp>
        <p:nvGrpSpPr>
          <p:cNvPr id="110" name="Grupo 109">
            <a:extLst>
              <a:ext uri="{FF2B5EF4-FFF2-40B4-BE49-F238E27FC236}">
                <a16:creationId xmlns:a16="http://schemas.microsoft.com/office/drawing/2014/main" id="{D1DA9B80-4CDD-470F-8682-140BB68FE795}"/>
              </a:ext>
            </a:extLst>
          </p:cNvPr>
          <p:cNvGrpSpPr/>
          <p:nvPr/>
        </p:nvGrpSpPr>
        <p:grpSpPr>
          <a:xfrm>
            <a:off x="2867388" y="2134887"/>
            <a:ext cx="253440" cy="789120"/>
            <a:chOff x="2867388" y="2134887"/>
            <a:chExt cx="253440" cy="789120"/>
          </a:xfrm>
        </p:grpSpPr>
        <mc:AlternateContent xmlns:mc="http://schemas.openxmlformats.org/markup-compatibility/2006" xmlns:p14="http://schemas.microsoft.com/office/powerpoint/2010/main">
          <mc:Choice Requires="p14">
            <p:contentPart p14:bwMode="auto" r:id="rId54">
              <p14:nvContentPartPr>
                <p14:cNvPr id="91" name="Entrada de lápiz 90">
                  <a:extLst>
                    <a:ext uri="{FF2B5EF4-FFF2-40B4-BE49-F238E27FC236}">
                      <a16:creationId xmlns:a16="http://schemas.microsoft.com/office/drawing/2014/main" id="{1977B0FD-3E7C-4254-B2B1-69ADB3D1401D}"/>
                    </a:ext>
                  </a:extLst>
                </p14:cNvPr>
                <p14:cNvContentPartPr/>
                <p14:nvPr/>
              </p14:nvContentPartPr>
              <p14:xfrm>
                <a:off x="2949468" y="2135607"/>
                <a:ext cx="171360" cy="28080"/>
              </p14:xfrm>
            </p:contentPart>
          </mc:Choice>
          <mc:Fallback xmlns="">
            <p:pic>
              <p:nvPicPr>
                <p:cNvPr id="91" name="Entrada de lápiz 90">
                  <a:extLst>
                    <a:ext uri="{FF2B5EF4-FFF2-40B4-BE49-F238E27FC236}">
                      <a16:creationId xmlns:a16="http://schemas.microsoft.com/office/drawing/2014/main" id="{1977B0FD-3E7C-4254-B2B1-69ADB3D1401D}"/>
                    </a:ext>
                  </a:extLst>
                </p:cNvPr>
                <p:cNvPicPr/>
                <p:nvPr/>
              </p:nvPicPr>
              <p:blipFill>
                <a:blip r:embed="rId55"/>
                <a:stretch>
                  <a:fillRect/>
                </a:stretch>
              </p:blipFill>
              <p:spPr>
                <a:xfrm>
                  <a:off x="2940828" y="2126607"/>
                  <a:ext cx="1890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Entrada de lápiz 91">
                  <a:extLst>
                    <a:ext uri="{FF2B5EF4-FFF2-40B4-BE49-F238E27FC236}">
                      <a16:creationId xmlns:a16="http://schemas.microsoft.com/office/drawing/2014/main" id="{93AE3615-C12A-4DD5-AE16-0D3A8235E810}"/>
                    </a:ext>
                  </a:extLst>
                </p14:cNvPr>
                <p14:cNvContentPartPr/>
                <p14:nvPr/>
              </p14:nvContentPartPr>
              <p14:xfrm>
                <a:off x="2867388" y="2134887"/>
                <a:ext cx="197640" cy="789120"/>
              </p14:xfrm>
            </p:contentPart>
          </mc:Choice>
          <mc:Fallback xmlns="">
            <p:pic>
              <p:nvPicPr>
                <p:cNvPr id="92" name="Entrada de lápiz 91">
                  <a:extLst>
                    <a:ext uri="{FF2B5EF4-FFF2-40B4-BE49-F238E27FC236}">
                      <a16:creationId xmlns:a16="http://schemas.microsoft.com/office/drawing/2014/main" id="{93AE3615-C12A-4DD5-AE16-0D3A8235E810}"/>
                    </a:ext>
                  </a:extLst>
                </p:cNvPr>
                <p:cNvPicPr/>
                <p:nvPr/>
              </p:nvPicPr>
              <p:blipFill>
                <a:blip r:embed="rId57"/>
                <a:stretch>
                  <a:fillRect/>
                </a:stretch>
              </p:blipFill>
              <p:spPr>
                <a:xfrm>
                  <a:off x="2858748" y="2126247"/>
                  <a:ext cx="215280" cy="80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11" name="Entrada de lápiz 110">
                <a:extLst>
                  <a:ext uri="{FF2B5EF4-FFF2-40B4-BE49-F238E27FC236}">
                    <a16:creationId xmlns:a16="http://schemas.microsoft.com/office/drawing/2014/main" id="{74AB3285-B9BE-4DB6-8208-7C5C723AD775}"/>
                  </a:ext>
                </a:extLst>
              </p14:cNvPr>
              <p14:cNvContentPartPr/>
              <p14:nvPr/>
            </p14:nvContentPartPr>
            <p14:xfrm>
              <a:off x="528468" y="3417207"/>
              <a:ext cx="348840" cy="313920"/>
            </p14:xfrm>
          </p:contentPart>
        </mc:Choice>
        <mc:Fallback xmlns="">
          <p:pic>
            <p:nvPicPr>
              <p:cNvPr id="111" name="Entrada de lápiz 110">
                <a:extLst>
                  <a:ext uri="{FF2B5EF4-FFF2-40B4-BE49-F238E27FC236}">
                    <a16:creationId xmlns:a16="http://schemas.microsoft.com/office/drawing/2014/main" id="{74AB3285-B9BE-4DB6-8208-7C5C723AD775}"/>
                  </a:ext>
                </a:extLst>
              </p:cNvPr>
              <p:cNvPicPr/>
              <p:nvPr/>
            </p:nvPicPr>
            <p:blipFill>
              <a:blip r:embed="rId59"/>
              <a:stretch>
                <a:fillRect/>
              </a:stretch>
            </p:blipFill>
            <p:spPr>
              <a:xfrm>
                <a:off x="519468" y="3408567"/>
                <a:ext cx="366480" cy="331560"/>
              </a:xfrm>
              <a:prstGeom prst="rect">
                <a:avLst/>
              </a:prstGeom>
            </p:spPr>
          </p:pic>
        </mc:Fallback>
      </mc:AlternateContent>
      <p:grpSp>
        <p:nvGrpSpPr>
          <p:cNvPr id="122" name="Grupo 121">
            <a:extLst>
              <a:ext uri="{FF2B5EF4-FFF2-40B4-BE49-F238E27FC236}">
                <a16:creationId xmlns:a16="http://schemas.microsoft.com/office/drawing/2014/main" id="{20999AA8-D10A-43A0-AD81-F126EF46AB16}"/>
              </a:ext>
            </a:extLst>
          </p:cNvPr>
          <p:cNvGrpSpPr/>
          <p:nvPr/>
        </p:nvGrpSpPr>
        <p:grpSpPr>
          <a:xfrm>
            <a:off x="1098348" y="2936607"/>
            <a:ext cx="505080" cy="353160"/>
            <a:chOff x="1098348" y="2936607"/>
            <a:chExt cx="505080" cy="353160"/>
          </a:xfrm>
        </p:grpSpPr>
        <mc:AlternateContent xmlns:mc="http://schemas.openxmlformats.org/markup-compatibility/2006" xmlns:p14="http://schemas.microsoft.com/office/powerpoint/2010/main">
          <mc:Choice Requires="p14">
            <p:contentPart p14:bwMode="auto" r:id="rId60">
              <p14:nvContentPartPr>
                <p14:cNvPr id="112" name="Entrada de lápiz 111">
                  <a:extLst>
                    <a:ext uri="{FF2B5EF4-FFF2-40B4-BE49-F238E27FC236}">
                      <a16:creationId xmlns:a16="http://schemas.microsoft.com/office/drawing/2014/main" id="{08219B9F-B560-4303-8625-E9CBC8B5206A}"/>
                    </a:ext>
                  </a:extLst>
                </p14:cNvPr>
                <p14:cNvContentPartPr/>
                <p14:nvPr/>
              </p14:nvContentPartPr>
              <p14:xfrm>
                <a:off x="1098348" y="3232887"/>
                <a:ext cx="183240" cy="30600"/>
              </p14:xfrm>
            </p:contentPart>
          </mc:Choice>
          <mc:Fallback xmlns="">
            <p:pic>
              <p:nvPicPr>
                <p:cNvPr id="112" name="Entrada de lápiz 111">
                  <a:extLst>
                    <a:ext uri="{FF2B5EF4-FFF2-40B4-BE49-F238E27FC236}">
                      <a16:creationId xmlns:a16="http://schemas.microsoft.com/office/drawing/2014/main" id="{08219B9F-B560-4303-8625-E9CBC8B5206A}"/>
                    </a:ext>
                  </a:extLst>
                </p:cNvPr>
                <p:cNvPicPr/>
                <p:nvPr/>
              </p:nvPicPr>
              <p:blipFill>
                <a:blip r:embed="rId61"/>
                <a:stretch>
                  <a:fillRect/>
                </a:stretch>
              </p:blipFill>
              <p:spPr>
                <a:xfrm>
                  <a:off x="1089348" y="3224247"/>
                  <a:ext cx="200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3" name="Entrada de lápiz 112">
                  <a:extLst>
                    <a:ext uri="{FF2B5EF4-FFF2-40B4-BE49-F238E27FC236}">
                      <a16:creationId xmlns:a16="http://schemas.microsoft.com/office/drawing/2014/main" id="{DF9EA81F-7C32-45B1-A053-964C4F32C3A2}"/>
                    </a:ext>
                  </a:extLst>
                </p14:cNvPr>
                <p14:cNvContentPartPr/>
                <p14:nvPr/>
              </p14:nvContentPartPr>
              <p14:xfrm>
                <a:off x="1324428" y="2936607"/>
                <a:ext cx="108360" cy="251280"/>
              </p14:xfrm>
            </p:contentPart>
          </mc:Choice>
          <mc:Fallback xmlns="">
            <p:pic>
              <p:nvPicPr>
                <p:cNvPr id="113" name="Entrada de lápiz 112">
                  <a:extLst>
                    <a:ext uri="{FF2B5EF4-FFF2-40B4-BE49-F238E27FC236}">
                      <a16:creationId xmlns:a16="http://schemas.microsoft.com/office/drawing/2014/main" id="{DF9EA81F-7C32-45B1-A053-964C4F32C3A2}"/>
                    </a:ext>
                  </a:extLst>
                </p:cNvPr>
                <p:cNvPicPr/>
                <p:nvPr/>
              </p:nvPicPr>
              <p:blipFill>
                <a:blip r:embed="rId63"/>
                <a:stretch>
                  <a:fillRect/>
                </a:stretch>
              </p:blipFill>
              <p:spPr>
                <a:xfrm>
                  <a:off x="1315788" y="2927967"/>
                  <a:ext cx="126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Entrada de lápiz 113">
                  <a:extLst>
                    <a:ext uri="{FF2B5EF4-FFF2-40B4-BE49-F238E27FC236}">
                      <a16:creationId xmlns:a16="http://schemas.microsoft.com/office/drawing/2014/main" id="{C949D150-E137-4D45-AE82-565C1FD0057D}"/>
                    </a:ext>
                  </a:extLst>
                </p14:cNvPr>
                <p14:cNvContentPartPr/>
                <p14:nvPr/>
              </p14:nvContentPartPr>
              <p14:xfrm>
                <a:off x="1272948" y="3044967"/>
                <a:ext cx="149040" cy="21960"/>
              </p14:xfrm>
            </p:contentPart>
          </mc:Choice>
          <mc:Fallback xmlns="">
            <p:pic>
              <p:nvPicPr>
                <p:cNvPr id="114" name="Entrada de lápiz 113">
                  <a:extLst>
                    <a:ext uri="{FF2B5EF4-FFF2-40B4-BE49-F238E27FC236}">
                      <a16:creationId xmlns:a16="http://schemas.microsoft.com/office/drawing/2014/main" id="{C949D150-E137-4D45-AE82-565C1FD0057D}"/>
                    </a:ext>
                  </a:extLst>
                </p:cNvPr>
                <p:cNvPicPr/>
                <p:nvPr/>
              </p:nvPicPr>
              <p:blipFill>
                <a:blip r:embed="rId65"/>
                <a:stretch>
                  <a:fillRect/>
                </a:stretch>
              </p:blipFill>
              <p:spPr>
                <a:xfrm>
                  <a:off x="1263948" y="3036327"/>
                  <a:ext cx="1666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Entrada de lápiz 114">
                  <a:extLst>
                    <a:ext uri="{FF2B5EF4-FFF2-40B4-BE49-F238E27FC236}">
                      <a16:creationId xmlns:a16="http://schemas.microsoft.com/office/drawing/2014/main" id="{0E9398E6-2533-441B-B61F-0A2A641495F5}"/>
                    </a:ext>
                  </a:extLst>
                </p14:cNvPr>
                <p14:cNvContentPartPr/>
                <p14:nvPr/>
              </p14:nvContentPartPr>
              <p14:xfrm>
                <a:off x="1320108" y="3273927"/>
                <a:ext cx="283320" cy="15840"/>
              </p14:xfrm>
            </p:contentPart>
          </mc:Choice>
          <mc:Fallback xmlns="">
            <p:pic>
              <p:nvPicPr>
                <p:cNvPr id="115" name="Entrada de lápiz 114">
                  <a:extLst>
                    <a:ext uri="{FF2B5EF4-FFF2-40B4-BE49-F238E27FC236}">
                      <a16:creationId xmlns:a16="http://schemas.microsoft.com/office/drawing/2014/main" id="{0E9398E6-2533-441B-B61F-0A2A641495F5}"/>
                    </a:ext>
                  </a:extLst>
                </p:cNvPr>
                <p:cNvPicPr/>
                <p:nvPr/>
              </p:nvPicPr>
              <p:blipFill>
                <a:blip r:embed="rId67"/>
                <a:stretch>
                  <a:fillRect/>
                </a:stretch>
              </p:blipFill>
              <p:spPr>
                <a:xfrm>
                  <a:off x="1311468" y="3265287"/>
                  <a:ext cx="300960" cy="33480"/>
                </a:xfrm>
                <a:prstGeom prst="rect">
                  <a:avLst/>
                </a:prstGeom>
              </p:spPr>
            </p:pic>
          </mc:Fallback>
        </mc:AlternateContent>
      </p:grpSp>
      <p:grpSp>
        <p:nvGrpSpPr>
          <p:cNvPr id="121" name="Grupo 120">
            <a:extLst>
              <a:ext uri="{FF2B5EF4-FFF2-40B4-BE49-F238E27FC236}">
                <a16:creationId xmlns:a16="http://schemas.microsoft.com/office/drawing/2014/main" id="{315830BA-AFE2-4875-9E4B-B4E2321F0D4C}"/>
              </a:ext>
            </a:extLst>
          </p:cNvPr>
          <p:cNvGrpSpPr/>
          <p:nvPr/>
        </p:nvGrpSpPr>
        <p:grpSpPr>
          <a:xfrm>
            <a:off x="1258188" y="3385887"/>
            <a:ext cx="327960" cy="136080"/>
            <a:chOff x="1258188" y="3385887"/>
            <a:chExt cx="327960" cy="136080"/>
          </a:xfrm>
        </p:grpSpPr>
        <mc:AlternateContent xmlns:mc="http://schemas.openxmlformats.org/markup-compatibility/2006" xmlns:p14="http://schemas.microsoft.com/office/powerpoint/2010/main">
          <mc:Choice Requires="p14">
            <p:contentPart p14:bwMode="auto" r:id="rId68">
              <p14:nvContentPartPr>
                <p14:cNvPr id="116" name="Entrada de lápiz 115">
                  <a:extLst>
                    <a:ext uri="{FF2B5EF4-FFF2-40B4-BE49-F238E27FC236}">
                      <a16:creationId xmlns:a16="http://schemas.microsoft.com/office/drawing/2014/main" id="{36F871D1-D827-4434-A671-65B0D39F46CF}"/>
                    </a:ext>
                  </a:extLst>
                </p14:cNvPr>
                <p14:cNvContentPartPr/>
                <p14:nvPr/>
              </p14:nvContentPartPr>
              <p14:xfrm>
                <a:off x="1258188" y="3385887"/>
                <a:ext cx="136440" cy="136080"/>
              </p14:xfrm>
            </p:contentPart>
          </mc:Choice>
          <mc:Fallback xmlns="">
            <p:pic>
              <p:nvPicPr>
                <p:cNvPr id="116" name="Entrada de lápiz 115">
                  <a:extLst>
                    <a:ext uri="{FF2B5EF4-FFF2-40B4-BE49-F238E27FC236}">
                      <a16:creationId xmlns:a16="http://schemas.microsoft.com/office/drawing/2014/main" id="{36F871D1-D827-4434-A671-65B0D39F46CF}"/>
                    </a:ext>
                  </a:extLst>
                </p:cNvPr>
                <p:cNvPicPr/>
                <p:nvPr/>
              </p:nvPicPr>
              <p:blipFill>
                <a:blip r:embed="rId69"/>
                <a:stretch>
                  <a:fillRect/>
                </a:stretch>
              </p:blipFill>
              <p:spPr>
                <a:xfrm>
                  <a:off x="1249188" y="3377247"/>
                  <a:ext cx="154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7" name="Entrada de lápiz 116">
                  <a:extLst>
                    <a:ext uri="{FF2B5EF4-FFF2-40B4-BE49-F238E27FC236}">
                      <a16:creationId xmlns:a16="http://schemas.microsoft.com/office/drawing/2014/main" id="{DFB831C9-20B9-443B-9D23-C06E1F5C6FA8}"/>
                    </a:ext>
                  </a:extLst>
                </p14:cNvPr>
                <p14:cNvContentPartPr/>
                <p14:nvPr/>
              </p14:nvContentPartPr>
              <p14:xfrm>
                <a:off x="1457988" y="3414327"/>
                <a:ext cx="128160" cy="81000"/>
              </p14:xfrm>
            </p:contentPart>
          </mc:Choice>
          <mc:Fallback xmlns="">
            <p:pic>
              <p:nvPicPr>
                <p:cNvPr id="117" name="Entrada de lápiz 116">
                  <a:extLst>
                    <a:ext uri="{FF2B5EF4-FFF2-40B4-BE49-F238E27FC236}">
                      <a16:creationId xmlns:a16="http://schemas.microsoft.com/office/drawing/2014/main" id="{DFB831C9-20B9-443B-9D23-C06E1F5C6FA8}"/>
                    </a:ext>
                  </a:extLst>
                </p:cNvPr>
                <p:cNvPicPr/>
                <p:nvPr/>
              </p:nvPicPr>
              <p:blipFill>
                <a:blip r:embed="rId71"/>
                <a:stretch>
                  <a:fillRect/>
                </a:stretch>
              </p:blipFill>
              <p:spPr>
                <a:xfrm>
                  <a:off x="1448988" y="3405687"/>
                  <a:ext cx="145800" cy="98640"/>
                </a:xfrm>
                <a:prstGeom prst="rect">
                  <a:avLst/>
                </a:prstGeom>
              </p:spPr>
            </p:pic>
          </mc:Fallback>
        </mc:AlternateContent>
      </p:grpSp>
      <p:grpSp>
        <p:nvGrpSpPr>
          <p:cNvPr id="120" name="Grupo 119">
            <a:extLst>
              <a:ext uri="{FF2B5EF4-FFF2-40B4-BE49-F238E27FC236}">
                <a16:creationId xmlns:a16="http://schemas.microsoft.com/office/drawing/2014/main" id="{4FFF2587-6485-422F-B053-0162690FA040}"/>
              </a:ext>
            </a:extLst>
          </p:cNvPr>
          <p:cNvGrpSpPr/>
          <p:nvPr/>
        </p:nvGrpSpPr>
        <p:grpSpPr>
          <a:xfrm>
            <a:off x="2006988" y="3586407"/>
            <a:ext cx="157320" cy="113760"/>
            <a:chOff x="2006988" y="3586407"/>
            <a:chExt cx="157320" cy="113760"/>
          </a:xfrm>
        </p:grpSpPr>
        <mc:AlternateContent xmlns:mc="http://schemas.openxmlformats.org/markup-compatibility/2006" xmlns:p14="http://schemas.microsoft.com/office/powerpoint/2010/main">
          <mc:Choice Requires="p14">
            <p:contentPart p14:bwMode="auto" r:id="rId72">
              <p14:nvContentPartPr>
                <p14:cNvPr id="118" name="Entrada de lápiz 117">
                  <a:extLst>
                    <a:ext uri="{FF2B5EF4-FFF2-40B4-BE49-F238E27FC236}">
                      <a16:creationId xmlns:a16="http://schemas.microsoft.com/office/drawing/2014/main" id="{FE359E0D-BAE1-4537-9EF3-04C3EE6D21BB}"/>
                    </a:ext>
                  </a:extLst>
                </p14:cNvPr>
                <p14:cNvContentPartPr/>
                <p14:nvPr/>
              </p14:nvContentPartPr>
              <p14:xfrm>
                <a:off x="2006988" y="3586407"/>
                <a:ext cx="157320" cy="16200"/>
              </p14:xfrm>
            </p:contentPart>
          </mc:Choice>
          <mc:Fallback xmlns="">
            <p:pic>
              <p:nvPicPr>
                <p:cNvPr id="118" name="Entrada de lápiz 117">
                  <a:extLst>
                    <a:ext uri="{FF2B5EF4-FFF2-40B4-BE49-F238E27FC236}">
                      <a16:creationId xmlns:a16="http://schemas.microsoft.com/office/drawing/2014/main" id="{FE359E0D-BAE1-4537-9EF3-04C3EE6D21BB}"/>
                    </a:ext>
                  </a:extLst>
                </p:cNvPr>
                <p:cNvPicPr/>
                <p:nvPr/>
              </p:nvPicPr>
              <p:blipFill>
                <a:blip r:embed="rId73"/>
                <a:stretch>
                  <a:fillRect/>
                </a:stretch>
              </p:blipFill>
              <p:spPr>
                <a:xfrm>
                  <a:off x="1997988" y="3577407"/>
                  <a:ext cx="174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9" name="Entrada de lápiz 118">
                  <a:extLst>
                    <a:ext uri="{FF2B5EF4-FFF2-40B4-BE49-F238E27FC236}">
                      <a16:creationId xmlns:a16="http://schemas.microsoft.com/office/drawing/2014/main" id="{CF7606F8-F9D9-40FA-9556-296326D51EC7}"/>
                    </a:ext>
                  </a:extLst>
                </p14:cNvPr>
                <p14:cNvContentPartPr/>
                <p14:nvPr/>
              </p14:nvContentPartPr>
              <p14:xfrm>
                <a:off x="2029668" y="3675687"/>
                <a:ext cx="89640" cy="24480"/>
              </p14:xfrm>
            </p:contentPart>
          </mc:Choice>
          <mc:Fallback xmlns="">
            <p:pic>
              <p:nvPicPr>
                <p:cNvPr id="119" name="Entrada de lápiz 118">
                  <a:extLst>
                    <a:ext uri="{FF2B5EF4-FFF2-40B4-BE49-F238E27FC236}">
                      <a16:creationId xmlns:a16="http://schemas.microsoft.com/office/drawing/2014/main" id="{CF7606F8-F9D9-40FA-9556-296326D51EC7}"/>
                    </a:ext>
                  </a:extLst>
                </p:cNvPr>
                <p:cNvPicPr/>
                <p:nvPr/>
              </p:nvPicPr>
              <p:blipFill>
                <a:blip r:embed="rId75"/>
                <a:stretch>
                  <a:fillRect/>
                </a:stretch>
              </p:blipFill>
              <p:spPr>
                <a:xfrm>
                  <a:off x="2020668" y="3667047"/>
                  <a:ext cx="10728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123" name="Entrada de lápiz 122">
                <a:extLst>
                  <a:ext uri="{FF2B5EF4-FFF2-40B4-BE49-F238E27FC236}">
                    <a16:creationId xmlns:a16="http://schemas.microsoft.com/office/drawing/2014/main" id="{809124C5-7B6D-4101-9A3D-6378A822C2F8}"/>
                  </a:ext>
                </a:extLst>
              </p14:cNvPr>
              <p14:cNvContentPartPr/>
              <p14:nvPr/>
            </p14:nvContentPartPr>
            <p14:xfrm>
              <a:off x="2648868" y="3459687"/>
              <a:ext cx="514440" cy="260640"/>
            </p14:xfrm>
          </p:contentPart>
        </mc:Choice>
        <mc:Fallback xmlns="">
          <p:pic>
            <p:nvPicPr>
              <p:cNvPr id="123" name="Entrada de lápiz 122">
                <a:extLst>
                  <a:ext uri="{FF2B5EF4-FFF2-40B4-BE49-F238E27FC236}">
                    <a16:creationId xmlns:a16="http://schemas.microsoft.com/office/drawing/2014/main" id="{809124C5-7B6D-4101-9A3D-6378A822C2F8}"/>
                  </a:ext>
                </a:extLst>
              </p:cNvPr>
              <p:cNvPicPr/>
              <p:nvPr/>
            </p:nvPicPr>
            <p:blipFill>
              <a:blip r:embed="rId77"/>
              <a:stretch>
                <a:fillRect/>
              </a:stretch>
            </p:blipFill>
            <p:spPr>
              <a:xfrm>
                <a:off x="2639868" y="3451047"/>
                <a:ext cx="532080" cy="278280"/>
              </a:xfrm>
              <a:prstGeom prst="rect">
                <a:avLst/>
              </a:prstGeom>
            </p:spPr>
          </p:pic>
        </mc:Fallback>
      </mc:AlternateContent>
      <p:grpSp>
        <p:nvGrpSpPr>
          <p:cNvPr id="145" name="Grupo 144">
            <a:extLst>
              <a:ext uri="{FF2B5EF4-FFF2-40B4-BE49-F238E27FC236}">
                <a16:creationId xmlns:a16="http://schemas.microsoft.com/office/drawing/2014/main" id="{0E8D544B-88FA-4E5F-A0E0-3A1BDE8D1626}"/>
              </a:ext>
            </a:extLst>
          </p:cNvPr>
          <p:cNvGrpSpPr/>
          <p:nvPr/>
        </p:nvGrpSpPr>
        <p:grpSpPr>
          <a:xfrm>
            <a:off x="3344028" y="3124527"/>
            <a:ext cx="455400" cy="230400"/>
            <a:chOff x="3344028" y="3124527"/>
            <a:chExt cx="455400" cy="230400"/>
          </a:xfrm>
        </p:grpSpPr>
        <mc:AlternateContent xmlns:mc="http://schemas.openxmlformats.org/markup-compatibility/2006" xmlns:p14="http://schemas.microsoft.com/office/powerpoint/2010/main">
          <mc:Choice Requires="p14">
            <p:contentPart p14:bwMode="auto" r:id="rId78">
              <p14:nvContentPartPr>
                <p14:cNvPr id="124" name="Entrada de lápiz 123">
                  <a:extLst>
                    <a:ext uri="{FF2B5EF4-FFF2-40B4-BE49-F238E27FC236}">
                      <a16:creationId xmlns:a16="http://schemas.microsoft.com/office/drawing/2014/main" id="{C565CB3F-F60C-42C1-9AAB-A5E14CEF9966}"/>
                    </a:ext>
                  </a:extLst>
                </p14:cNvPr>
                <p14:cNvContentPartPr/>
                <p14:nvPr/>
              </p14:nvContentPartPr>
              <p14:xfrm>
                <a:off x="3344028" y="3124527"/>
                <a:ext cx="251280" cy="213480"/>
              </p14:xfrm>
            </p:contentPart>
          </mc:Choice>
          <mc:Fallback xmlns="">
            <p:pic>
              <p:nvPicPr>
                <p:cNvPr id="124" name="Entrada de lápiz 123">
                  <a:extLst>
                    <a:ext uri="{FF2B5EF4-FFF2-40B4-BE49-F238E27FC236}">
                      <a16:creationId xmlns:a16="http://schemas.microsoft.com/office/drawing/2014/main" id="{C565CB3F-F60C-42C1-9AAB-A5E14CEF9966}"/>
                    </a:ext>
                  </a:extLst>
                </p:cNvPr>
                <p:cNvPicPr/>
                <p:nvPr/>
              </p:nvPicPr>
              <p:blipFill>
                <a:blip r:embed="rId79"/>
                <a:stretch>
                  <a:fillRect/>
                </a:stretch>
              </p:blipFill>
              <p:spPr>
                <a:xfrm>
                  <a:off x="3335028" y="3115887"/>
                  <a:ext cx="268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5" name="Entrada de lápiz 124">
                  <a:extLst>
                    <a:ext uri="{FF2B5EF4-FFF2-40B4-BE49-F238E27FC236}">
                      <a16:creationId xmlns:a16="http://schemas.microsoft.com/office/drawing/2014/main" id="{69801A07-1487-496A-B8E4-5A4DC18529E0}"/>
                    </a:ext>
                  </a:extLst>
                </p14:cNvPr>
                <p14:cNvContentPartPr/>
                <p14:nvPr/>
              </p14:nvContentPartPr>
              <p14:xfrm>
                <a:off x="3650028" y="3245847"/>
                <a:ext cx="149400" cy="109080"/>
              </p14:xfrm>
            </p:contentPart>
          </mc:Choice>
          <mc:Fallback xmlns="">
            <p:pic>
              <p:nvPicPr>
                <p:cNvPr id="125" name="Entrada de lápiz 124">
                  <a:extLst>
                    <a:ext uri="{FF2B5EF4-FFF2-40B4-BE49-F238E27FC236}">
                      <a16:creationId xmlns:a16="http://schemas.microsoft.com/office/drawing/2014/main" id="{69801A07-1487-496A-B8E4-5A4DC18529E0}"/>
                    </a:ext>
                  </a:extLst>
                </p:cNvPr>
                <p:cNvPicPr/>
                <p:nvPr/>
              </p:nvPicPr>
              <p:blipFill>
                <a:blip r:embed="rId81"/>
                <a:stretch>
                  <a:fillRect/>
                </a:stretch>
              </p:blipFill>
              <p:spPr>
                <a:xfrm>
                  <a:off x="3641028" y="3236847"/>
                  <a:ext cx="16704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146" name="Entrada de lápiz 145">
                <a:extLst>
                  <a:ext uri="{FF2B5EF4-FFF2-40B4-BE49-F238E27FC236}">
                    <a16:creationId xmlns:a16="http://schemas.microsoft.com/office/drawing/2014/main" id="{DFA6B707-469C-46ED-BA1E-67D33E82A731}"/>
                  </a:ext>
                </a:extLst>
              </p14:cNvPr>
              <p14:cNvContentPartPr/>
              <p14:nvPr/>
            </p14:nvContentPartPr>
            <p14:xfrm>
              <a:off x="400668" y="4501527"/>
              <a:ext cx="96480" cy="15120"/>
            </p14:xfrm>
          </p:contentPart>
        </mc:Choice>
        <mc:Fallback xmlns="">
          <p:pic>
            <p:nvPicPr>
              <p:cNvPr id="146" name="Entrada de lápiz 145">
                <a:extLst>
                  <a:ext uri="{FF2B5EF4-FFF2-40B4-BE49-F238E27FC236}">
                    <a16:creationId xmlns:a16="http://schemas.microsoft.com/office/drawing/2014/main" id="{DFA6B707-469C-46ED-BA1E-67D33E82A731}"/>
                  </a:ext>
                </a:extLst>
              </p:cNvPr>
              <p:cNvPicPr/>
              <p:nvPr/>
            </p:nvPicPr>
            <p:blipFill>
              <a:blip r:embed="rId83"/>
              <a:stretch>
                <a:fillRect/>
              </a:stretch>
            </p:blipFill>
            <p:spPr>
              <a:xfrm>
                <a:off x="392028" y="4492527"/>
                <a:ext cx="114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7" name="Entrada de lápiz 146">
                <a:extLst>
                  <a:ext uri="{FF2B5EF4-FFF2-40B4-BE49-F238E27FC236}">
                    <a16:creationId xmlns:a16="http://schemas.microsoft.com/office/drawing/2014/main" id="{AD7BCAAB-5886-4B55-B09A-4B042F7063BD}"/>
                  </a:ext>
                </a:extLst>
              </p14:cNvPr>
              <p14:cNvContentPartPr/>
              <p14:nvPr/>
            </p14:nvContentPartPr>
            <p14:xfrm>
              <a:off x="754188" y="4110207"/>
              <a:ext cx="136800" cy="314640"/>
            </p14:xfrm>
          </p:contentPart>
        </mc:Choice>
        <mc:Fallback xmlns="">
          <p:pic>
            <p:nvPicPr>
              <p:cNvPr id="147" name="Entrada de lápiz 146">
                <a:extLst>
                  <a:ext uri="{FF2B5EF4-FFF2-40B4-BE49-F238E27FC236}">
                    <a16:creationId xmlns:a16="http://schemas.microsoft.com/office/drawing/2014/main" id="{AD7BCAAB-5886-4B55-B09A-4B042F7063BD}"/>
                  </a:ext>
                </a:extLst>
              </p:cNvPr>
              <p:cNvPicPr/>
              <p:nvPr/>
            </p:nvPicPr>
            <p:blipFill>
              <a:blip r:embed="rId85"/>
              <a:stretch>
                <a:fillRect/>
              </a:stretch>
            </p:blipFill>
            <p:spPr>
              <a:xfrm>
                <a:off x="745188" y="4101567"/>
                <a:ext cx="1544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8" name="Entrada de lápiz 147">
                <a:extLst>
                  <a:ext uri="{FF2B5EF4-FFF2-40B4-BE49-F238E27FC236}">
                    <a16:creationId xmlns:a16="http://schemas.microsoft.com/office/drawing/2014/main" id="{AA0B9BAD-D027-4771-BBCB-CA3B7A291EA5}"/>
                  </a:ext>
                </a:extLst>
              </p14:cNvPr>
              <p14:cNvContentPartPr/>
              <p14:nvPr/>
            </p14:nvContentPartPr>
            <p14:xfrm>
              <a:off x="698748" y="4253487"/>
              <a:ext cx="204840" cy="23040"/>
            </p14:xfrm>
          </p:contentPart>
        </mc:Choice>
        <mc:Fallback xmlns="">
          <p:pic>
            <p:nvPicPr>
              <p:cNvPr id="148" name="Entrada de lápiz 147">
                <a:extLst>
                  <a:ext uri="{FF2B5EF4-FFF2-40B4-BE49-F238E27FC236}">
                    <a16:creationId xmlns:a16="http://schemas.microsoft.com/office/drawing/2014/main" id="{AA0B9BAD-D027-4771-BBCB-CA3B7A291EA5}"/>
                  </a:ext>
                </a:extLst>
              </p:cNvPr>
              <p:cNvPicPr/>
              <p:nvPr/>
            </p:nvPicPr>
            <p:blipFill>
              <a:blip r:embed="rId87"/>
              <a:stretch>
                <a:fillRect/>
              </a:stretch>
            </p:blipFill>
            <p:spPr>
              <a:xfrm>
                <a:off x="689748" y="4244847"/>
                <a:ext cx="2224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9" name="Entrada de lápiz 148">
                <a:extLst>
                  <a:ext uri="{FF2B5EF4-FFF2-40B4-BE49-F238E27FC236}">
                    <a16:creationId xmlns:a16="http://schemas.microsoft.com/office/drawing/2014/main" id="{5EDB48A7-6733-49DB-BDC5-48AB4C508F85}"/>
                  </a:ext>
                </a:extLst>
              </p14:cNvPr>
              <p14:cNvContentPartPr/>
              <p14:nvPr/>
            </p14:nvContentPartPr>
            <p14:xfrm>
              <a:off x="602988" y="4491447"/>
              <a:ext cx="448200" cy="41040"/>
            </p14:xfrm>
          </p:contentPart>
        </mc:Choice>
        <mc:Fallback xmlns="">
          <p:pic>
            <p:nvPicPr>
              <p:cNvPr id="149" name="Entrada de lápiz 148">
                <a:extLst>
                  <a:ext uri="{FF2B5EF4-FFF2-40B4-BE49-F238E27FC236}">
                    <a16:creationId xmlns:a16="http://schemas.microsoft.com/office/drawing/2014/main" id="{5EDB48A7-6733-49DB-BDC5-48AB4C508F85}"/>
                  </a:ext>
                </a:extLst>
              </p:cNvPr>
              <p:cNvPicPr/>
              <p:nvPr/>
            </p:nvPicPr>
            <p:blipFill>
              <a:blip r:embed="rId89"/>
              <a:stretch>
                <a:fillRect/>
              </a:stretch>
            </p:blipFill>
            <p:spPr>
              <a:xfrm>
                <a:off x="594348" y="4482447"/>
                <a:ext cx="465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0" name="Entrada de lápiz 149">
                <a:extLst>
                  <a:ext uri="{FF2B5EF4-FFF2-40B4-BE49-F238E27FC236}">
                    <a16:creationId xmlns:a16="http://schemas.microsoft.com/office/drawing/2014/main" id="{E2EB2D9E-5CAC-456B-A7CD-1878A373953D}"/>
                  </a:ext>
                </a:extLst>
              </p14:cNvPr>
              <p14:cNvContentPartPr/>
              <p14:nvPr/>
            </p14:nvContentPartPr>
            <p14:xfrm>
              <a:off x="578868" y="4691967"/>
              <a:ext cx="194760" cy="252000"/>
            </p14:xfrm>
          </p:contentPart>
        </mc:Choice>
        <mc:Fallback xmlns="">
          <p:pic>
            <p:nvPicPr>
              <p:cNvPr id="150" name="Entrada de lápiz 149">
                <a:extLst>
                  <a:ext uri="{FF2B5EF4-FFF2-40B4-BE49-F238E27FC236}">
                    <a16:creationId xmlns:a16="http://schemas.microsoft.com/office/drawing/2014/main" id="{E2EB2D9E-5CAC-456B-A7CD-1878A373953D}"/>
                  </a:ext>
                </a:extLst>
              </p:cNvPr>
              <p:cNvPicPr/>
              <p:nvPr/>
            </p:nvPicPr>
            <p:blipFill>
              <a:blip r:embed="rId91"/>
              <a:stretch>
                <a:fillRect/>
              </a:stretch>
            </p:blipFill>
            <p:spPr>
              <a:xfrm>
                <a:off x="570228" y="4683327"/>
                <a:ext cx="212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1" name="Entrada de lápiz 150">
                <a:extLst>
                  <a:ext uri="{FF2B5EF4-FFF2-40B4-BE49-F238E27FC236}">
                    <a16:creationId xmlns:a16="http://schemas.microsoft.com/office/drawing/2014/main" id="{F86690D8-08B6-489E-9B71-D1917ABE57B7}"/>
                  </a:ext>
                </a:extLst>
              </p14:cNvPr>
              <p14:cNvContentPartPr/>
              <p14:nvPr/>
            </p14:nvContentPartPr>
            <p14:xfrm>
              <a:off x="923748" y="4751367"/>
              <a:ext cx="184680" cy="150840"/>
            </p14:xfrm>
          </p:contentPart>
        </mc:Choice>
        <mc:Fallback xmlns="">
          <p:pic>
            <p:nvPicPr>
              <p:cNvPr id="151" name="Entrada de lápiz 150">
                <a:extLst>
                  <a:ext uri="{FF2B5EF4-FFF2-40B4-BE49-F238E27FC236}">
                    <a16:creationId xmlns:a16="http://schemas.microsoft.com/office/drawing/2014/main" id="{F86690D8-08B6-489E-9B71-D1917ABE57B7}"/>
                  </a:ext>
                </a:extLst>
              </p:cNvPr>
              <p:cNvPicPr/>
              <p:nvPr/>
            </p:nvPicPr>
            <p:blipFill>
              <a:blip r:embed="rId93"/>
              <a:stretch>
                <a:fillRect/>
              </a:stretch>
            </p:blipFill>
            <p:spPr>
              <a:xfrm>
                <a:off x="914748" y="4742367"/>
                <a:ext cx="202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52" name="Entrada de lápiz 151">
                <a:extLst>
                  <a:ext uri="{FF2B5EF4-FFF2-40B4-BE49-F238E27FC236}">
                    <a16:creationId xmlns:a16="http://schemas.microsoft.com/office/drawing/2014/main" id="{8A8B169C-CB14-4021-A1E1-DA4354602304}"/>
                  </a:ext>
                </a:extLst>
              </p14:cNvPr>
              <p14:cNvContentPartPr/>
              <p14:nvPr/>
            </p14:nvContentPartPr>
            <p14:xfrm>
              <a:off x="1398948" y="4442127"/>
              <a:ext cx="171720" cy="26640"/>
            </p14:xfrm>
          </p:contentPart>
        </mc:Choice>
        <mc:Fallback xmlns="">
          <p:pic>
            <p:nvPicPr>
              <p:cNvPr id="152" name="Entrada de lápiz 151">
                <a:extLst>
                  <a:ext uri="{FF2B5EF4-FFF2-40B4-BE49-F238E27FC236}">
                    <a16:creationId xmlns:a16="http://schemas.microsoft.com/office/drawing/2014/main" id="{8A8B169C-CB14-4021-A1E1-DA4354602304}"/>
                  </a:ext>
                </a:extLst>
              </p:cNvPr>
              <p:cNvPicPr/>
              <p:nvPr/>
            </p:nvPicPr>
            <p:blipFill>
              <a:blip r:embed="rId95"/>
              <a:stretch>
                <a:fillRect/>
              </a:stretch>
            </p:blipFill>
            <p:spPr>
              <a:xfrm>
                <a:off x="1389948" y="4433487"/>
                <a:ext cx="189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3" name="Entrada de lápiz 152">
                <a:extLst>
                  <a:ext uri="{FF2B5EF4-FFF2-40B4-BE49-F238E27FC236}">
                    <a16:creationId xmlns:a16="http://schemas.microsoft.com/office/drawing/2014/main" id="{E704EC59-CBCF-4F7E-9705-53EED5CA2A89}"/>
                  </a:ext>
                </a:extLst>
              </p14:cNvPr>
              <p14:cNvContentPartPr/>
              <p14:nvPr/>
            </p14:nvContentPartPr>
            <p14:xfrm>
              <a:off x="1460148" y="4542567"/>
              <a:ext cx="100800" cy="15120"/>
            </p14:xfrm>
          </p:contentPart>
        </mc:Choice>
        <mc:Fallback xmlns="">
          <p:pic>
            <p:nvPicPr>
              <p:cNvPr id="153" name="Entrada de lápiz 152">
                <a:extLst>
                  <a:ext uri="{FF2B5EF4-FFF2-40B4-BE49-F238E27FC236}">
                    <a16:creationId xmlns:a16="http://schemas.microsoft.com/office/drawing/2014/main" id="{E704EC59-CBCF-4F7E-9705-53EED5CA2A89}"/>
                  </a:ext>
                </a:extLst>
              </p:cNvPr>
              <p:cNvPicPr/>
              <p:nvPr/>
            </p:nvPicPr>
            <p:blipFill>
              <a:blip r:embed="rId97"/>
              <a:stretch>
                <a:fillRect/>
              </a:stretch>
            </p:blipFill>
            <p:spPr>
              <a:xfrm>
                <a:off x="1451508" y="4533927"/>
                <a:ext cx="118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4" name="Entrada de lápiz 153">
                <a:extLst>
                  <a:ext uri="{FF2B5EF4-FFF2-40B4-BE49-F238E27FC236}">
                    <a16:creationId xmlns:a16="http://schemas.microsoft.com/office/drawing/2014/main" id="{9D4E0D6B-53B1-404D-AB95-B4486BB3B0BF}"/>
                  </a:ext>
                </a:extLst>
              </p14:cNvPr>
              <p14:cNvContentPartPr/>
              <p14:nvPr/>
            </p14:nvContentPartPr>
            <p14:xfrm>
              <a:off x="2152068" y="4173927"/>
              <a:ext cx="253080" cy="281160"/>
            </p14:xfrm>
          </p:contentPart>
        </mc:Choice>
        <mc:Fallback xmlns="">
          <p:pic>
            <p:nvPicPr>
              <p:cNvPr id="154" name="Entrada de lápiz 153">
                <a:extLst>
                  <a:ext uri="{FF2B5EF4-FFF2-40B4-BE49-F238E27FC236}">
                    <a16:creationId xmlns:a16="http://schemas.microsoft.com/office/drawing/2014/main" id="{9D4E0D6B-53B1-404D-AB95-B4486BB3B0BF}"/>
                  </a:ext>
                </a:extLst>
              </p:cNvPr>
              <p:cNvPicPr/>
              <p:nvPr/>
            </p:nvPicPr>
            <p:blipFill>
              <a:blip r:embed="rId99"/>
              <a:stretch>
                <a:fillRect/>
              </a:stretch>
            </p:blipFill>
            <p:spPr>
              <a:xfrm>
                <a:off x="2143428" y="4165287"/>
                <a:ext cx="2707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5" name="Entrada de lápiz 154">
                <a:extLst>
                  <a:ext uri="{FF2B5EF4-FFF2-40B4-BE49-F238E27FC236}">
                    <a16:creationId xmlns:a16="http://schemas.microsoft.com/office/drawing/2014/main" id="{8D2AE3C4-BDCE-4076-BD52-19453F5DD218}"/>
                  </a:ext>
                </a:extLst>
              </p14:cNvPr>
              <p14:cNvContentPartPr/>
              <p14:nvPr/>
            </p14:nvContentPartPr>
            <p14:xfrm>
              <a:off x="2440788" y="4332687"/>
              <a:ext cx="111240" cy="160920"/>
            </p14:xfrm>
          </p:contentPart>
        </mc:Choice>
        <mc:Fallback xmlns="">
          <p:pic>
            <p:nvPicPr>
              <p:cNvPr id="155" name="Entrada de lápiz 154">
                <a:extLst>
                  <a:ext uri="{FF2B5EF4-FFF2-40B4-BE49-F238E27FC236}">
                    <a16:creationId xmlns:a16="http://schemas.microsoft.com/office/drawing/2014/main" id="{8D2AE3C4-BDCE-4076-BD52-19453F5DD218}"/>
                  </a:ext>
                </a:extLst>
              </p:cNvPr>
              <p:cNvPicPr/>
              <p:nvPr/>
            </p:nvPicPr>
            <p:blipFill>
              <a:blip r:embed="rId101"/>
              <a:stretch>
                <a:fillRect/>
              </a:stretch>
            </p:blipFill>
            <p:spPr>
              <a:xfrm>
                <a:off x="2432148" y="4324047"/>
                <a:ext cx="128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6" name="Entrada de lápiz 155">
                <a:extLst>
                  <a:ext uri="{FF2B5EF4-FFF2-40B4-BE49-F238E27FC236}">
                    <a16:creationId xmlns:a16="http://schemas.microsoft.com/office/drawing/2014/main" id="{3FBEDAED-5212-4746-8953-87D090948B38}"/>
                  </a:ext>
                </a:extLst>
              </p14:cNvPr>
              <p14:cNvContentPartPr/>
              <p14:nvPr/>
            </p14:nvContentPartPr>
            <p14:xfrm>
              <a:off x="2639508" y="4433847"/>
              <a:ext cx="148680" cy="4680"/>
            </p14:xfrm>
          </p:contentPart>
        </mc:Choice>
        <mc:Fallback xmlns="">
          <p:pic>
            <p:nvPicPr>
              <p:cNvPr id="156" name="Entrada de lápiz 155">
                <a:extLst>
                  <a:ext uri="{FF2B5EF4-FFF2-40B4-BE49-F238E27FC236}">
                    <a16:creationId xmlns:a16="http://schemas.microsoft.com/office/drawing/2014/main" id="{3FBEDAED-5212-4746-8953-87D090948B38}"/>
                  </a:ext>
                </a:extLst>
              </p:cNvPr>
              <p:cNvPicPr/>
              <p:nvPr/>
            </p:nvPicPr>
            <p:blipFill>
              <a:blip r:embed="rId103"/>
              <a:stretch>
                <a:fillRect/>
              </a:stretch>
            </p:blipFill>
            <p:spPr>
              <a:xfrm>
                <a:off x="2630508" y="4424847"/>
                <a:ext cx="166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1" name="Entrada de lápiz 160">
                <a:extLst>
                  <a:ext uri="{FF2B5EF4-FFF2-40B4-BE49-F238E27FC236}">
                    <a16:creationId xmlns:a16="http://schemas.microsoft.com/office/drawing/2014/main" id="{0A086F65-1D19-4289-913F-242D0FF8844E}"/>
                  </a:ext>
                </a:extLst>
              </p14:cNvPr>
              <p14:cNvContentPartPr/>
              <p14:nvPr/>
            </p14:nvContentPartPr>
            <p14:xfrm>
              <a:off x="2038668" y="4563087"/>
              <a:ext cx="2073600" cy="56880"/>
            </p14:xfrm>
          </p:contentPart>
        </mc:Choice>
        <mc:Fallback xmlns="">
          <p:pic>
            <p:nvPicPr>
              <p:cNvPr id="161" name="Entrada de lápiz 160">
                <a:extLst>
                  <a:ext uri="{FF2B5EF4-FFF2-40B4-BE49-F238E27FC236}">
                    <a16:creationId xmlns:a16="http://schemas.microsoft.com/office/drawing/2014/main" id="{0A086F65-1D19-4289-913F-242D0FF8844E}"/>
                  </a:ext>
                </a:extLst>
              </p:cNvPr>
              <p:cNvPicPr/>
              <p:nvPr/>
            </p:nvPicPr>
            <p:blipFill>
              <a:blip r:embed="rId105"/>
              <a:stretch>
                <a:fillRect/>
              </a:stretch>
            </p:blipFill>
            <p:spPr>
              <a:xfrm>
                <a:off x="2029668" y="4554447"/>
                <a:ext cx="2091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2" name="Entrada de lápiz 161">
                <a:extLst>
                  <a:ext uri="{FF2B5EF4-FFF2-40B4-BE49-F238E27FC236}">
                    <a16:creationId xmlns:a16="http://schemas.microsoft.com/office/drawing/2014/main" id="{27050C57-CF63-438A-8B9B-5931440E0346}"/>
                  </a:ext>
                </a:extLst>
              </p14:cNvPr>
              <p14:cNvContentPartPr/>
              <p14:nvPr/>
            </p14:nvContentPartPr>
            <p14:xfrm>
              <a:off x="2320908" y="4689087"/>
              <a:ext cx="162360" cy="246960"/>
            </p14:xfrm>
          </p:contentPart>
        </mc:Choice>
        <mc:Fallback xmlns="">
          <p:pic>
            <p:nvPicPr>
              <p:cNvPr id="162" name="Entrada de lápiz 161">
                <a:extLst>
                  <a:ext uri="{FF2B5EF4-FFF2-40B4-BE49-F238E27FC236}">
                    <a16:creationId xmlns:a16="http://schemas.microsoft.com/office/drawing/2014/main" id="{27050C57-CF63-438A-8B9B-5931440E0346}"/>
                  </a:ext>
                </a:extLst>
              </p:cNvPr>
              <p:cNvPicPr/>
              <p:nvPr/>
            </p:nvPicPr>
            <p:blipFill>
              <a:blip r:embed="rId107"/>
              <a:stretch>
                <a:fillRect/>
              </a:stretch>
            </p:blipFill>
            <p:spPr>
              <a:xfrm>
                <a:off x="2311908" y="4680087"/>
                <a:ext cx="180000" cy="264600"/>
              </a:xfrm>
              <a:prstGeom prst="rect">
                <a:avLst/>
              </a:prstGeom>
            </p:spPr>
          </p:pic>
        </mc:Fallback>
      </mc:AlternateContent>
      <p:grpSp>
        <p:nvGrpSpPr>
          <p:cNvPr id="176" name="Grupo 175">
            <a:extLst>
              <a:ext uri="{FF2B5EF4-FFF2-40B4-BE49-F238E27FC236}">
                <a16:creationId xmlns:a16="http://schemas.microsoft.com/office/drawing/2014/main" id="{F1055204-8BED-4167-9D0B-2E02E32E8EAC}"/>
              </a:ext>
            </a:extLst>
          </p:cNvPr>
          <p:cNvGrpSpPr/>
          <p:nvPr/>
        </p:nvGrpSpPr>
        <p:grpSpPr>
          <a:xfrm>
            <a:off x="2520708" y="4891767"/>
            <a:ext cx="427680" cy="103680"/>
            <a:chOff x="2520708" y="4891767"/>
            <a:chExt cx="427680" cy="103680"/>
          </a:xfrm>
        </p:grpSpPr>
        <mc:AlternateContent xmlns:mc="http://schemas.openxmlformats.org/markup-compatibility/2006" xmlns:p14="http://schemas.microsoft.com/office/powerpoint/2010/main">
          <mc:Choice Requires="p14">
            <p:contentPart p14:bwMode="auto" r:id="rId108">
              <p14:nvContentPartPr>
                <p14:cNvPr id="169" name="Entrada de lápiz 168">
                  <a:extLst>
                    <a:ext uri="{FF2B5EF4-FFF2-40B4-BE49-F238E27FC236}">
                      <a16:creationId xmlns:a16="http://schemas.microsoft.com/office/drawing/2014/main" id="{9424E66F-CEA4-4107-835B-7A93635AF600}"/>
                    </a:ext>
                  </a:extLst>
                </p14:cNvPr>
                <p14:cNvContentPartPr/>
                <p14:nvPr/>
              </p14:nvContentPartPr>
              <p14:xfrm>
                <a:off x="2520708" y="4891767"/>
                <a:ext cx="120600" cy="103680"/>
              </p14:xfrm>
            </p:contentPart>
          </mc:Choice>
          <mc:Fallback xmlns="">
            <p:pic>
              <p:nvPicPr>
                <p:cNvPr id="169" name="Entrada de lápiz 168">
                  <a:extLst>
                    <a:ext uri="{FF2B5EF4-FFF2-40B4-BE49-F238E27FC236}">
                      <a16:creationId xmlns:a16="http://schemas.microsoft.com/office/drawing/2014/main" id="{9424E66F-CEA4-4107-835B-7A93635AF600}"/>
                    </a:ext>
                  </a:extLst>
                </p:cNvPr>
                <p:cNvPicPr/>
                <p:nvPr/>
              </p:nvPicPr>
              <p:blipFill>
                <a:blip r:embed="rId109"/>
                <a:stretch>
                  <a:fillRect/>
                </a:stretch>
              </p:blipFill>
              <p:spPr>
                <a:xfrm>
                  <a:off x="2512068" y="4883127"/>
                  <a:ext cx="138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0" name="Entrada de lápiz 169">
                  <a:extLst>
                    <a:ext uri="{FF2B5EF4-FFF2-40B4-BE49-F238E27FC236}">
                      <a16:creationId xmlns:a16="http://schemas.microsoft.com/office/drawing/2014/main" id="{72133820-27CA-4521-B904-FD9A4B345740}"/>
                    </a:ext>
                  </a:extLst>
                </p14:cNvPr>
                <p14:cNvContentPartPr/>
                <p14:nvPr/>
              </p14:nvContentPartPr>
              <p14:xfrm>
                <a:off x="2823828" y="4936407"/>
                <a:ext cx="124560" cy="8280"/>
              </p14:xfrm>
            </p:contentPart>
          </mc:Choice>
          <mc:Fallback xmlns="">
            <p:pic>
              <p:nvPicPr>
                <p:cNvPr id="170" name="Entrada de lápiz 169">
                  <a:extLst>
                    <a:ext uri="{FF2B5EF4-FFF2-40B4-BE49-F238E27FC236}">
                      <a16:creationId xmlns:a16="http://schemas.microsoft.com/office/drawing/2014/main" id="{72133820-27CA-4521-B904-FD9A4B345740}"/>
                    </a:ext>
                  </a:extLst>
                </p:cNvPr>
                <p:cNvPicPr/>
                <p:nvPr/>
              </p:nvPicPr>
              <p:blipFill>
                <a:blip r:embed="rId111"/>
                <a:stretch>
                  <a:fillRect/>
                </a:stretch>
              </p:blipFill>
              <p:spPr>
                <a:xfrm>
                  <a:off x="2814828" y="4927767"/>
                  <a:ext cx="14220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177" name="Entrada de lápiz 176">
                <a:extLst>
                  <a:ext uri="{FF2B5EF4-FFF2-40B4-BE49-F238E27FC236}">
                    <a16:creationId xmlns:a16="http://schemas.microsoft.com/office/drawing/2014/main" id="{C05FAEE7-D4E7-4258-AD57-7D72DBA749E5}"/>
                  </a:ext>
                </a:extLst>
              </p14:cNvPr>
              <p14:cNvContentPartPr/>
              <p14:nvPr/>
            </p14:nvContentPartPr>
            <p14:xfrm>
              <a:off x="119868" y="4681527"/>
              <a:ext cx="264600" cy="271800"/>
            </p14:xfrm>
          </p:contentPart>
        </mc:Choice>
        <mc:Fallback xmlns="">
          <p:pic>
            <p:nvPicPr>
              <p:cNvPr id="177" name="Entrada de lápiz 176">
                <a:extLst>
                  <a:ext uri="{FF2B5EF4-FFF2-40B4-BE49-F238E27FC236}">
                    <a16:creationId xmlns:a16="http://schemas.microsoft.com/office/drawing/2014/main" id="{C05FAEE7-D4E7-4258-AD57-7D72DBA749E5}"/>
                  </a:ext>
                </a:extLst>
              </p:cNvPr>
              <p:cNvPicPr/>
              <p:nvPr/>
            </p:nvPicPr>
            <p:blipFill>
              <a:blip r:embed="rId113"/>
              <a:stretch>
                <a:fillRect/>
              </a:stretch>
            </p:blipFill>
            <p:spPr>
              <a:xfrm>
                <a:off x="111228" y="4672527"/>
                <a:ext cx="282240" cy="289440"/>
              </a:xfrm>
              <a:prstGeom prst="rect">
                <a:avLst/>
              </a:prstGeom>
            </p:spPr>
          </p:pic>
        </mc:Fallback>
      </mc:AlternateContent>
      <p:grpSp>
        <p:nvGrpSpPr>
          <p:cNvPr id="181" name="Grupo 180">
            <a:extLst>
              <a:ext uri="{FF2B5EF4-FFF2-40B4-BE49-F238E27FC236}">
                <a16:creationId xmlns:a16="http://schemas.microsoft.com/office/drawing/2014/main" id="{2F905CF2-5DD4-4036-831A-6DF0E49C4C16}"/>
              </a:ext>
            </a:extLst>
          </p:cNvPr>
          <p:cNvGrpSpPr/>
          <p:nvPr/>
        </p:nvGrpSpPr>
        <p:grpSpPr>
          <a:xfrm>
            <a:off x="3136308" y="4145127"/>
            <a:ext cx="825840" cy="320760"/>
            <a:chOff x="3136308" y="4145127"/>
            <a:chExt cx="825840" cy="320760"/>
          </a:xfrm>
        </p:grpSpPr>
        <mc:AlternateContent xmlns:mc="http://schemas.openxmlformats.org/markup-compatibility/2006" xmlns:p14="http://schemas.microsoft.com/office/powerpoint/2010/main">
          <mc:Choice Requires="p14">
            <p:contentPart p14:bwMode="auto" r:id="rId114">
              <p14:nvContentPartPr>
                <p14:cNvPr id="157" name="Entrada de lápiz 156">
                  <a:extLst>
                    <a:ext uri="{FF2B5EF4-FFF2-40B4-BE49-F238E27FC236}">
                      <a16:creationId xmlns:a16="http://schemas.microsoft.com/office/drawing/2014/main" id="{842327B7-66D1-4BF8-8F95-1640E854E84F}"/>
                    </a:ext>
                  </a:extLst>
                </p14:cNvPr>
                <p14:cNvContentPartPr/>
                <p14:nvPr/>
              </p14:nvContentPartPr>
              <p14:xfrm>
                <a:off x="3136308" y="4145127"/>
                <a:ext cx="226800" cy="253440"/>
              </p14:xfrm>
            </p:contentPart>
          </mc:Choice>
          <mc:Fallback xmlns="">
            <p:pic>
              <p:nvPicPr>
                <p:cNvPr id="157" name="Entrada de lápiz 156">
                  <a:extLst>
                    <a:ext uri="{FF2B5EF4-FFF2-40B4-BE49-F238E27FC236}">
                      <a16:creationId xmlns:a16="http://schemas.microsoft.com/office/drawing/2014/main" id="{842327B7-66D1-4BF8-8F95-1640E854E84F}"/>
                    </a:ext>
                  </a:extLst>
                </p:cNvPr>
                <p:cNvPicPr/>
                <p:nvPr/>
              </p:nvPicPr>
              <p:blipFill>
                <a:blip r:embed="rId115"/>
                <a:stretch>
                  <a:fillRect/>
                </a:stretch>
              </p:blipFill>
              <p:spPr>
                <a:xfrm>
                  <a:off x="3127668" y="4136487"/>
                  <a:ext cx="2444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8" name="Entrada de lápiz 157">
                  <a:extLst>
                    <a:ext uri="{FF2B5EF4-FFF2-40B4-BE49-F238E27FC236}">
                      <a16:creationId xmlns:a16="http://schemas.microsoft.com/office/drawing/2014/main" id="{DCAE52F3-519A-4A37-9DD4-8B6353F57952}"/>
                    </a:ext>
                  </a:extLst>
                </p14:cNvPr>
                <p14:cNvContentPartPr/>
                <p14:nvPr/>
              </p14:nvContentPartPr>
              <p14:xfrm>
                <a:off x="3470748" y="4175007"/>
                <a:ext cx="77760" cy="171720"/>
              </p14:xfrm>
            </p:contentPart>
          </mc:Choice>
          <mc:Fallback xmlns="">
            <p:pic>
              <p:nvPicPr>
                <p:cNvPr id="158" name="Entrada de lápiz 157">
                  <a:extLst>
                    <a:ext uri="{FF2B5EF4-FFF2-40B4-BE49-F238E27FC236}">
                      <a16:creationId xmlns:a16="http://schemas.microsoft.com/office/drawing/2014/main" id="{DCAE52F3-519A-4A37-9DD4-8B6353F57952}"/>
                    </a:ext>
                  </a:extLst>
                </p:cNvPr>
                <p:cNvPicPr/>
                <p:nvPr/>
              </p:nvPicPr>
              <p:blipFill>
                <a:blip r:embed="rId117"/>
                <a:stretch>
                  <a:fillRect/>
                </a:stretch>
              </p:blipFill>
              <p:spPr>
                <a:xfrm>
                  <a:off x="3462108" y="4166367"/>
                  <a:ext cx="95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9" name="Entrada de lápiz 158">
                  <a:extLst>
                    <a:ext uri="{FF2B5EF4-FFF2-40B4-BE49-F238E27FC236}">
                      <a16:creationId xmlns:a16="http://schemas.microsoft.com/office/drawing/2014/main" id="{DC226536-BC86-4C17-B166-48BDC72D7D3D}"/>
                    </a:ext>
                  </a:extLst>
                </p14:cNvPr>
                <p14:cNvContentPartPr/>
                <p14:nvPr/>
              </p14:nvContentPartPr>
              <p14:xfrm>
                <a:off x="3631668" y="4196247"/>
                <a:ext cx="101160" cy="186840"/>
              </p14:xfrm>
            </p:contentPart>
          </mc:Choice>
          <mc:Fallback xmlns="">
            <p:pic>
              <p:nvPicPr>
                <p:cNvPr id="159" name="Entrada de lápiz 158">
                  <a:extLst>
                    <a:ext uri="{FF2B5EF4-FFF2-40B4-BE49-F238E27FC236}">
                      <a16:creationId xmlns:a16="http://schemas.microsoft.com/office/drawing/2014/main" id="{DC226536-BC86-4C17-B166-48BDC72D7D3D}"/>
                    </a:ext>
                  </a:extLst>
                </p:cNvPr>
                <p:cNvPicPr/>
                <p:nvPr/>
              </p:nvPicPr>
              <p:blipFill>
                <a:blip r:embed="rId119"/>
                <a:stretch>
                  <a:fillRect/>
                </a:stretch>
              </p:blipFill>
              <p:spPr>
                <a:xfrm>
                  <a:off x="3622668" y="4187607"/>
                  <a:ext cx="118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0" name="Entrada de lápiz 159">
                  <a:extLst>
                    <a:ext uri="{FF2B5EF4-FFF2-40B4-BE49-F238E27FC236}">
                      <a16:creationId xmlns:a16="http://schemas.microsoft.com/office/drawing/2014/main" id="{17F177BE-1D9E-4B14-8E7E-F13CFD810574}"/>
                    </a:ext>
                  </a:extLst>
                </p14:cNvPr>
                <p14:cNvContentPartPr/>
                <p14:nvPr/>
              </p14:nvContentPartPr>
              <p14:xfrm>
                <a:off x="3575148" y="4200207"/>
                <a:ext cx="387000" cy="262440"/>
              </p14:xfrm>
            </p:contentPart>
          </mc:Choice>
          <mc:Fallback xmlns="">
            <p:pic>
              <p:nvPicPr>
                <p:cNvPr id="160" name="Entrada de lápiz 159">
                  <a:extLst>
                    <a:ext uri="{FF2B5EF4-FFF2-40B4-BE49-F238E27FC236}">
                      <a16:creationId xmlns:a16="http://schemas.microsoft.com/office/drawing/2014/main" id="{17F177BE-1D9E-4B14-8E7E-F13CFD810574}"/>
                    </a:ext>
                  </a:extLst>
                </p:cNvPr>
                <p:cNvPicPr/>
                <p:nvPr/>
              </p:nvPicPr>
              <p:blipFill>
                <a:blip r:embed="rId121"/>
                <a:stretch>
                  <a:fillRect/>
                </a:stretch>
              </p:blipFill>
              <p:spPr>
                <a:xfrm>
                  <a:off x="3566508" y="4191567"/>
                  <a:ext cx="4046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8" name="Entrada de lápiz 177">
                  <a:extLst>
                    <a:ext uri="{FF2B5EF4-FFF2-40B4-BE49-F238E27FC236}">
                      <a16:creationId xmlns:a16="http://schemas.microsoft.com/office/drawing/2014/main" id="{7E3826EE-B837-4859-B496-F5389000C2F8}"/>
                    </a:ext>
                  </a:extLst>
                </p14:cNvPr>
                <p14:cNvContentPartPr/>
                <p14:nvPr/>
              </p14:nvContentPartPr>
              <p14:xfrm>
                <a:off x="3281748" y="4396767"/>
                <a:ext cx="68040" cy="69120"/>
              </p14:xfrm>
            </p:contentPart>
          </mc:Choice>
          <mc:Fallback xmlns="">
            <p:pic>
              <p:nvPicPr>
                <p:cNvPr id="178" name="Entrada de lápiz 177">
                  <a:extLst>
                    <a:ext uri="{FF2B5EF4-FFF2-40B4-BE49-F238E27FC236}">
                      <a16:creationId xmlns:a16="http://schemas.microsoft.com/office/drawing/2014/main" id="{7E3826EE-B837-4859-B496-F5389000C2F8}"/>
                    </a:ext>
                  </a:extLst>
                </p:cNvPr>
                <p:cNvPicPr/>
                <p:nvPr/>
              </p:nvPicPr>
              <p:blipFill>
                <a:blip r:embed="rId123"/>
                <a:stretch>
                  <a:fillRect/>
                </a:stretch>
              </p:blipFill>
              <p:spPr>
                <a:xfrm>
                  <a:off x="3273108" y="4387767"/>
                  <a:ext cx="85680" cy="86760"/>
                </a:xfrm>
                <a:prstGeom prst="rect">
                  <a:avLst/>
                </a:prstGeom>
              </p:spPr>
            </p:pic>
          </mc:Fallback>
        </mc:AlternateContent>
      </p:grpSp>
      <p:grpSp>
        <p:nvGrpSpPr>
          <p:cNvPr id="180" name="Grupo 179">
            <a:extLst>
              <a:ext uri="{FF2B5EF4-FFF2-40B4-BE49-F238E27FC236}">
                <a16:creationId xmlns:a16="http://schemas.microsoft.com/office/drawing/2014/main" id="{B2C0715D-7484-4E48-B366-7C88EC9ADAFD}"/>
              </a:ext>
            </a:extLst>
          </p:cNvPr>
          <p:cNvGrpSpPr/>
          <p:nvPr/>
        </p:nvGrpSpPr>
        <p:grpSpPr>
          <a:xfrm>
            <a:off x="3182388" y="4692327"/>
            <a:ext cx="614520" cy="343440"/>
            <a:chOff x="3182388" y="4692327"/>
            <a:chExt cx="614520" cy="343440"/>
          </a:xfrm>
        </p:grpSpPr>
        <mc:AlternateContent xmlns:mc="http://schemas.openxmlformats.org/markup-compatibility/2006" xmlns:p14="http://schemas.microsoft.com/office/powerpoint/2010/main">
          <mc:Choice Requires="p14">
            <p:contentPart p14:bwMode="auto" r:id="rId124">
              <p14:nvContentPartPr>
                <p14:cNvPr id="171" name="Entrada de lápiz 170">
                  <a:extLst>
                    <a:ext uri="{FF2B5EF4-FFF2-40B4-BE49-F238E27FC236}">
                      <a16:creationId xmlns:a16="http://schemas.microsoft.com/office/drawing/2014/main" id="{CDB8CCA4-71DD-439A-BDEA-E9031A56DCDA}"/>
                    </a:ext>
                  </a:extLst>
                </p14:cNvPr>
                <p14:cNvContentPartPr/>
                <p14:nvPr/>
              </p14:nvContentPartPr>
              <p14:xfrm>
                <a:off x="3182388" y="4692327"/>
                <a:ext cx="230400" cy="222120"/>
              </p14:xfrm>
            </p:contentPart>
          </mc:Choice>
          <mc:Fallback xmlns="">
            <p:pic>
              <p:nvPicPr>
                <p:cNvPr id="171" name="Entrada de lápiz 170">
                  <a:extLst>
                    <a:ext uri="{FF2B5EF4-FFF2-40B4-BE49-F238E27FC236}">
                      <a16:creationId xmlns:a16="http://schemas.microsoft.com/office/drawing/2014/main" id="{CDB8CCA4-71DD-439A-BDEA-E9031A56DCDA}"/>
                    </a:ext>
                  </a:extLst>
                </p:cNvPr>
                <p:cNvPicPr/>
                <p:nvPr/>
              </p:nvPicPr>
              <p:blipFill>
                <a:blip r:embed="rId125"/>
                <a:stretch>
                  <a:fillRect/>
                </a:stretch>
              </p:blipFill>
              <p:spPr>
                <a:xfrm>
                  <a:off x="3173748" y="4683687"/>
                  <a:ext cx="2480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2" name="Entrada de lápiz 171">
                  <a:extLst>
                    <a:ext uri="{FF2B5EF4-FFF2-40B4-BE49-F238E27FC236}">
                      <a16:creationId xmlns:a16="http://schemas.microsoft.com/office/drawing/2014/main" id="{988C21FE-4685-419D-8283-8A4B01EDA781}"/>
                    </a:ext>
                  </a:extLst>
                </p14:cNvPr>
                <p14:cNvContentPartPr/>
                <p14:nvPr/>
              </p14:nvContentPartPr>
              <p14:xfrm>
                <a:off x="3392988" y="4777287"/>
                <a:ext cx="82440" cy="153720"/>
              </p14:xfrm>
            </p:contentPart>
          </mc:Choice>
          <mc:Fallback xmlns="">
            <p:pic>
              <p:nvPicPr>
                <p:cNvPr id="172" name="Entrada de lápiz 171">
                  <a:extLst>
                    <a:ext uri="{FF2B5EF4-FFF2-40B4-BE49-F238E27FC236}">
                      <a16:creationId xmlns:a16="http://schemas.microsoft.com/office/drawing/2014/main" id="{988C21FE-4685-419D-8283-8A4B01EDA781}"/>
                    </a:ext>
                  </a:extLst>
                </p:cNvPr>
                <p:cNvPicPr/>
                <p:nvPr/>
              </p:nvPicPr>
              <p:blipFill>
                <a:blip r:embed="rId127"/>
                <a:stretch>
                  <a:fillRect/>
                </a:stretch>
              </p:blipFill>
              <p:spPr>
                <a:xfrm>
                  <a:off x="3383988" y="4768287"/>
                  <a:ext cx="100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73" name="Entrada de lápiz 172">
                  <a:extLst>
                    <a:ext uri="{FF2B5EF4-FFF2-40B4-BE49-F238E27FC236}">
                      <a16:creationId xmlns:a16="http://schemas.microsoft.com/office/drawing/2014/main" id="{8988E4D6-FCA6-4EA6-94AD-91118198EAE2}"/>
                    </a:ext>
                  </a:extLst>
                </p14:cNvPr>
                <p14:cNvContentPartPr/>
                <p14:nvPr/>
              </p14:nvContentPartPr>
              <p14:xfrm>
                <a:off x="3551028" y="4817247"/>
                <a:ext cx="96840" cy="103680"/>
              </p14:xfrm>
            </p:contentPart>
          </mc:Choice>
          <mc:Fallback xmlns="">
            <p:pic>
              <p:nvPicPr>
                <p:cNvPr id="173" name="Entrada de lápiz 172">
                  <a:extLst>
                    <a:ext uri="{FF2B5EF4-FFF2-40B4-BE49-F238E27FC236}">
                      <a16:creationId xmlns:a16="http://schemas.microsoft.com/office/drawing/2014/main" id="{8988E4D6-FCA6-4EA6-94AD-91118198EAE2}"/>
                    </a:ext>
                  </a:extLst>
                </p:cNvPr>
                <p:cNvPicPr/>
                <p:nvPr/>
              </p:nvPicPr>
              <p:blipFill>
                <a:blip r:embed="rId129"/>
                <a:stretch>
                  <a:fillRect/>
                </a:stretch>
              </p:blipFill>
              <p:spPr>
                <a:xfrm>
                  <a:off x="3542028" y="4808607"/>
                  <a:ext cx="114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74" name="Entrada de lápiz 173">
                  <a:extLst>
                    <a:ext uri="{FF2B5EF4-FFF2-40B4-BE49-F238E27FC236}">
                      <a16:creationId xmlns:a16="http://schemas.microsoft.com/office/drawing/2014/main" id="{579E2380-B3E6-43CD-A95F-3639508ACEEB}"/>
                    </a:ext>
                  </a:extLst>
                </p14:cNvPr>
                <p14:cNvContentPartPr/>
                <p14:nvPr/>
              </p14:nvContentPartPr>
              <p14:xfrm>
                <a:off x="3678828" y="4754967"/>
                <a:ext cx="118080" cy="201960"/>
              </p14:xfrm>
            </p:contentPart>
          </mc:Choice>
          <mc:Fallback xmlns="">
            <p:pic>
              <p:nvPicPr>
                <p:cNvPr id="174" name="Entrada de lápiz 173">
                  <a:extLst>
                    <a:ext uri="{FF2B5EF4-FFF2-40B4-BE49-F238E27FC236}">
                      <a16:creationId xmlns:a16="http://schemas.microsoft.com/office/drawing/2014/main" id="{579E2380-B3E6-43CD-A95F-3639508ACEEB}"/>
                    </a:ext>
                  </a:extLst>
                </p:cNvPr>
                <p:cNvPicPr/>
                <p:nvPr/>
              </p:nvPicPr>
              <p:blipFill>
                <a:blip r:embed="rId131"/>
                <a:stretch>
                  <a:fillRect/>
                </a:stretch>
              </p:blipFill>
              <p:spPr>
                <a:xfrm>
                  <a:off x="3669828" y="4746327"/>
                  <a:ext cx="135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79" name="Entrada de lápiz 178">
                  <a:extLst>
                    <a:ext uri="{FF2B5EF4-FFF2-40B4-BE49-F238E27FC236}">
                      <a16:creationId xmlns:a16="http://schemas.microsoft.com/office/drawing/2014/main" id="{DE1EAB81-172D-40CA-A4A7-6075B49625F4}"/>
                    </a:ext>
                  </a:extLst>
                </p14:cNvPr>
                <p14:cNvContentPartPr/>
                <p14:nvPr/>
              </p14:nvContentPartPr>
              <p14:xfrm>
                <a:off x="3301188" y="4978527"/>
                <a:ext cx="63720" cy="57240"/>
              </p14:xfrm>
            </p:contentPart>
          </mc:Choice>
          <mc:Fallback xmlns="">
            <p:pic>
              <p:nvPicPr>
                <p:cNvPr id="179" name="Entrada de lápiz 178">
                  <a:extLst>
                    <a:ext uri="{FF2B5EF4-FFF2-40B4-BE49-F238E27FC236}">
                      <a16:creationId xmlns:a16="http://schemas.microsoft.com/office/drawing/2014/main" id="{DE1EAB81-172D-40CA-A4A7-6075B49625F4}"/>
                    </a:ext>
                  </a:extLst>
                </p:cNvPr>
                <p:cNvPicPr/>
                <p:nvPr/>
              </p:nvPicPr>
              <p:blipFill>
                <a:blip r:embed="rId133"/>
                <a:stretch>
                  <a:fillRect/>
                </a:stretch>
              </p:blipFill>
              <p:spPr>
                <a:xfrm>
                  <a:off x="3292548" y="4969527"/>
                  <a:ext cx="81360" cy="74880"/>
                </a:xfrm>
                <a:prstGeom prst="rect">
                  <a:avLst/>
                </a:prstGeom>
              </p:spPr>
            </p:pic>
          </mc:Fallback>
        </mc:AlternateContent>
      </p:grpSp>
      <p:grpSp>
        <p:nvGrpSpPr>
          <p:cNvPr id="184" name="Grupo 183">
            <a:extLst>
              <a:ext uri="{FF2B5EF4-FFF2-40B4-BE49-F238E27FC236}">
                <a16:creationId xmlns:a16="http://schemas.microsoft.com/office/drawing/2014/main" id="{DE45DD7E-AF18-4D68-A904-CF3205F8247C}"/>
              </a:ext>
            </a:extLst>
          </p:cNvPr>
          <p:cNvGrpSpPr/>
          <p:nvPr/>
        </p:nvGrpSpPr>
        <p:grpSpPr>
          <a:xfrm>
            <a:off x="4089228" y="2893047"/>
            <a:ext cx="2054160" cy="636480"/>
            <a:chOff x="4089228" y="2893047"/>
            <a:chExt cx="2054160" cy="636480"/>
          </a:xfrm>
        </p:grpSpPr>
        <mc:AlternateContent xmlns:mc="http://schemas.openxmlformats.org/markup-compatibility/2006" xmlns:p14="http://schemas.microsoft.com/office/powerpoint/2010/main">
          <mc:Choice Requires="p14">
            <p:contentPart p14:bwMode="auto" r:id="rId134">
              <p14:nvContentPartPr>
                <p14:cNvPr id="126" name="Entrada de lápiz 125">
                  <a:extLst>
                    <a:ext uri="{FF2B5EF4-FFF2-40B4-BE49-F238E27FC236}">
                      <a16:creationId xmlns:a16="http://schemas.microsoft.com/office/drawing/2014/main" id="{40999D52-61F3-451B-83B0-99337674BEB6}"/>
                    </a:ext>
                  </a:extLst>
                </p14:cNvPr>
                <p14:cNvContentPartPr/>
                <p14:nvPr/>
              </p14:nvContentPartPr>
              <p14:xfrm>
                <a:off x="4160868" y="3068007"/>
                <a:ext cx="159120" cy="20880"/>
              </p14:xfrm>
            </p:contentPart>
          </mc:Choice>
          <mc:Fallback xmlns="">
            <p:pic>
              <p:nvPicPr>
                <p:cNvPr id="126" name="Entrada de lápiz 125">
                  <a:extLst>
                    <a:ext uri="{FF2B5EF4-FFF2-40B4-BE49-F238E27FC236}">
                      <a16:creationId xmlns:a16="http://schemas.microsoft.com/office/drawing/2014/main" id="{40999D52-61F3-451B-83B0-99337674BEB6}"/>
                    </a:ext>
                  </a:extLst>
                </p:cNvPr>
                <p:cNvPicPr/>
                <p:nvPr/>
              </p:nvPicPr>
              <p:blipFill>
                <a:blip r:embed="rId135"/>
                <a:stretch>
                  <a:fillRect/>
                </a:stretch>
              </p:blipFill>
              <p:spPr>
                <a:xfrm>
                  <a:off x="4151868" y="3059007"/>
                  <a:ext cx="176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7" name="Entrada de lápiz 126">
                  <a:extLst>
                    <a:ext uri="{FF2B5EF4-FFF2-40B4-BE49-F238E27FC236}">
                      <a16:creationId xmlns:a16="http://schemas.microsoft.com/office/drawing/2014/main" id="{FE8F469B-D5B7-4F1E-945E-3EA4F79358C8}"/>
                    </a:ext>
                  </a:extLst>
                </p14:cNvPr>
                <p14:cNvContentPartPr/>
                <p14:nvPr/>
              </p14:nvContentPartPr>
              <p14:xfrm>
                <a:off x="4089228" y="3057207"/>
                <a:ext cx="240840" cy="360360"/>
              </p14:xfrm>
            </p:contentPart>
          </mc:Choice>
          <mc:Fallback xmlns="">
            <p:pic>
              <p:nvPicPr>
                <p:cNvPr id="127" name="Entrada de lápiz 126">
                  <a:extLst>
                    <a:ext uri="{FF2B5EF4-FFF2-40B4-BE49-F238E27FC236}">
                      <a16:creationId xmlns:a16="http://schemas.microsoft.com/office/drawing/2014/main" id="{FE8F469B-D5B7-4F1E-945E-3EA4F79358C8}"/>
                    </a:ext>
                  </a:extLst>
                </p:cNvPr>
                <p:cNvPicPr/>
                <p:nvPr/>
              </p:nvPicPr>
              <p:blipFill>
                <a:blip r:embed="rId137"/>
                <a:stretch>
                  <a:fillRect/>
                </a:stretch>
              </p:blipFill>
              <p:spPr>
                <a:xfrm>
                  <a:off x="4080228" y="3048207"/>
                  <a:ext cx="2584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8" name="Entrada de lápiz 127">
                  <a:extLst>
                    <a:ext uri="{FF2B5EF4-FFF2-40B4-BE49-F238E27FC236}">
                      <a16:creationId xmlns:a16="http://schemas.microsoft.com/office/drawing/2014/main" id="{087A12CC-486B-4A84-B924-34B4C1D6A7C3}"/>
                    </a:ext>
                  </a:extLst>
                </p14:cNvPr>
                <p14:cNvContentPartPr/>
                <p14:nvPr/>
              </p14:nvContentPartPr>
              <p14:xfrm>
                <a:off x="4575228" y="3016527"/>
                <a:ext cx="192960" cy="177480"/>
              </p14:xfrm>
            </p:contentPart>
          </mc:Choice>
          <mc:Fallback xmlns="">
            <p:pic>
              <p:nvPicPr>
                <p:cNvPr id="128" name="Entrada de lápiz 127">
                  <a:extLst>
                    <a:ext uri="{FF2B5EF4-FFF2-40B4-BE49-F238E27FC236}">
                      <a16:creationId xmlns:a16="http://schemas.microsoft.com/office/drawing/2014/main" id="{087A12CC-486B-4A84-B924-34B4C1D6A7C3}"/>
                    </a:ext>
                  </a:extLst>
                </p:cNvPr>
                <p:cNvPicPr/>
                <p:nvPr/>
              </p:nvPicPr>
              <p:blipFill>
                <a:blip r:embed="rId139"/>
                <a:stretch>
                  <a:fillRect/>
                </a:stretch>
              </p:blipFill>
              <p:spPr>
                <a:xfrm>
                  <a:off x="4566228" y="3007527"/>
                  <a:ext cx="210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9" name="Entrada de lápiz 128">
                  <a:extLst>
                    <a:ext uri="{FF2B5EF4-FFF2-40B4-BE49-F238E27FC236}">
                      <a16:creationId xmlns:a16="http://schemas.microsoft.com/office/drawing/2014/main" id="{429E8D14-8F43-4F57-812D-949F4D406506}"/>
                    </a:ext>
                  </a:extLst>
                </p14:cNvPr>
                <p14:cNvContentPartPr/>
                <p14:nvPr/>
              </p14:nvContentPartPr>
              <p14:xfrm>
                <a:off x="4775028" y="3079167"/>
                <a:ext cx="93240" cy="145080"/>
              </p14:xfrm>
            </p:contentPart>
          </mc:Choice>
          <mc:Fallback xmlns="">
            <p:pic>
              <p:nvPicPr>
                <p:cNvPr id="129" name="Entrada de lápiz 128">
                  <a:extLst>
                    <a:ext uri="{FF2B5EF4-FFF2-40B4-BE49-F238E27FC236}">
                      <a16:creationId xmlns:a16="http://schemas.microsoft.com/office/drawing/2014/main" id="{429E8D14-8F43-4F57-812D-949F4D406506}"/>
                    </a:ext>
                  </a:extLst>
                </p:cNvPr>
                <p:cNvPicPr/>
                <p:nvPr/>
              </p:nvPicPr>
              <p:blipFill>
                <a:blip r:embed="rId141"/>
                <a:stretch>
                  <a:fillRect/>
                </a:stretch>
              </p:blipFill>
              <p:spPr>
                <a:xfrm>
                  <a:off x="4766388" y="3070527"/>
                  <a:ext cx="110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0" name="Entrada de lápiz 129">
                  <a:extLst>
                    <a:ext uri="{FF2B5EF4-FFF2-40B4-BE49-F238E27FC236}">
                      <a16:creationId xmlns:a16="http://schemas.microsoft.com/office/drawing/2014/main" id="{CF51A622-54A0-4F26-985D-2CD431ABB5D9}"/>
                    </a:ext>
                  </a:extLst>
                </p14:cNvPr>
                <p14:cNvContentPartPr/>
                <p14:nvPr/>
              </p14:nvContentPartPr>
              <p14:xfrm>
                <a:off x="4914348" y="3142527"/>
                <a:ext cx="126000" cy="25560"/>
              </p14:xfrm>
            </p:contentPart>
          </mc:Choice>
          <mc:Fallback xmlns="">
            <p:pic>
              <p:nvPicPr>
                <p:cNvPr id="130" name="Entrada de lápiz 129">
                  <a:extLst>
                    <a:ext uri="{FF2B5EF4-FFF2-40B4-BE49-F238E27FC236}">
                      <a16:creationId xmlns:a16="http://schemas.microsoft.com/office/drawing/2014/main" id="{CF51A622-54A0-4F26-985D-2CD431ABB5D9}"/>
                    </a:ext>
                  </a:extLst>
                </p:cNvPr>
                <p:cNvPicPr/>
                <p:nvPr/>
              </p:nvPicPr>
              <p:blipFill>
                <a:blip r:embed="rId143"/>
                <a:stretch>
                  <a:fillRect/>
                </a:stretch>
              </p:blipFill>
              <p:spPr>
                <a:xfrm>
                  <a:off x="4905348" y="3133887"/>
                  <a:ext cx="143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1" name="Entrada de lápiz 130">
                  <a:extLst>
                    <a:ext uri="{FF2B5EF4-FFF2-40B4-BE49-F238E27FC236}">
                      <a16:creationId xmlns:a16="http://schemas.microsoft.com/office/drawing/2014/main" id="{FD06FF85-C6BA-401B-9EB8-0AB8A1285645}"/>
                    </a:ext>
                  </a:extLst>
                </p14:cNvPr>
                <p14:cNvContentPartPr/>
                <p14:nvPr/>
              </p14:nvContentPartPr>
              <p14:xfrm>
                <a:off x="5200908" y="2970087"/>
                <a:ext cx="163080" cy="168840"/>
              </p14:xfrm>
            </p:contentPart>
          </mc:Choice>
          <mc:Fallback xmlns="">
            <p:pic>
              <p:nvPicPr>
                <p:cNvPr id="131" name="Entrada de lápiz 130">
                  <a:extLst>
                    <a:ext uri="{FF2B5EF4-FFF2-40B4-BE49-F238E27FC236}">
                      <a16:creationId xmlns:a16="http://schemas.microsoft.com/office/drawing/2014/main" id="{FD06FF85-C6BA-401B-9EB8-0AB8A1285645}"/>
                    </a:ext>
                  </a:extLst>
                </p:cNvPr>
                <p:cNvPicPr/>
                <p:nvPr/>
              </p:nvPicPr>
              <p:blipFill>
                <a:blip r:embed="rId145"/>
                <a:stretch>
                  <a:fillRect/>
                </a:stretch>
              </p:blipFill>
              <p:spPr>
                <a:xfrm>
                  <a:off x="5192268" y="2961087"/>
                  <a:ext cx="180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2" name="Entrada de lápiz 131">
                  <a:extLst>
                    <a:ext uri="{FF2B5EF4-FFF2-40B4-BE49-F238E27FC236}">
                      <a16:creationId xmlns:a16="http://schemas.microsoft.com/office/drawing/2014/main" id="{EFB309BF-A909-4A09-AEB1-E9A550AB6921}"/>
                    </a:ext>
                  </a:extLst>
                </p14:cNvPr>
                <p14:cNvContentPartPr/>
                <p14:nvPr/>
              </p14:nvContentPartPr>
              <p14:xfrm>
                <a:off x="5436348" y="2913567"/>
                <a:ext cx="138960" cy="183960"/>
              </p14:xfrm>
            </p:contentPart>
          </mc:Choice>
          <mc:Fallback xmlns="">
            <p:pic>
              <p:nvPicPr>
                <p:cNvPr id="132" name="Entrada de lápiz 131">
                  <a:extLst>
                    <a:ext uri="{FF2B5EF4-FFF2-40B4-BE49-F238E27FC236}">
                      <a16:creationId xmlns:a16="http://schemas.microsoft.com/office/drawing/2014/main" id="{EFB309BF-A909-4A09-AEB1-E9A550AB6921}"/>
                    </a:ext>
                  </a:extLst>
                </p:cNvPr>
                <p:cNvPicPr/>
                <p:nvPr/>
              </p:nvPicPr>
              <p:blipFill>
                <a:blip r:embed="rId147"/>
                <a:stretch>
                  <a:fillRect/>
                </a:stretch>
              </p:blipFill>
              <p:spPr>
                <a:xfrm>
                  <a:off x="5427348" y="2904927"/>
                  <a:ext cx="156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3" name="Entrada de lápiz 132">
                  <a:extLst>
                    <a:ext uri="{FF2B5EF4-FFF2-40B4-BE49-F238E27FC236}">
                      <a16:creationId xmlns:a16="http://schemas.microsoft.com/office/drawing/2014/main" id="{B004CEC9-1FDD-400A-833D-FFBD12283D98}"/>
                    </a:ext>
                  </a:extLst>
                </p14:cNvPr>
                <p14:cNvContentPartPr/>
                <p14:nvPr/>
              </p14:nvContentPartPr>
              <p14:xfrm>
                <a:off x="5541108" y="2954967"/>
                <a:ext cx="142920" cy="136440"/>
              </p14:xfrm>
            </p:contentPart>
          </mc:Choice>
          <mc:Fallback xmlns="">
            <p:pic>
              <p:nvPicPr>
                <p:cNvPr id="133" name="Entrada de lápiz 132">
                  <a:extLst>
                    <a:ext uri="{FF2B5EF4-FFF2-40B4-BE49-F238E27FC236}">
                      <a16:creationId xmlns:a16="http://schemas.microsoft.com/office/drawing/2014/main" id="{B004CEC9-1FDD-400A-833D-FFBD12283D98}"/>
                    </a:ext>
                  </a:extLst>
                </p:cNvPr>
                <p:cNvPicPr/>
                <p:nvPr/>
              </p:nvPicPr>
              <p:blipFill>
                <a:blip r:embed="rId149"/>
                <a:stretch>
                  <a:fillRect/>
                </a:stretch>
              </p:blipFill>
              <p:spPr>
                <a:xfrm>
                  <a:off x="5532108" y="2946327"/>
                  <a:ext cx="160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4" name="Entrada de lápiz 133">
                  <a:extLst>
                    <a:ext uri="{FF2B5EF4-FFF2-40B4-BE49-F238E27FC236}">
                      <a16:creationId xmlns:a16="http://schemas.microsoft.com/office/drawing/2014/main" id="{5D9D78B4-676B-4D6F-B610-104B3654D7D6}"/>
                    </a:ext>
                  </a:extLst>
                </p14:cNvPr>
                <p14:cNvContentPartPr/>
                <p14:nvPr/>
              </p14:nvContentPartPr>
              <p14:xfrm>
                <a:off x="5777628" y="2960367"/>
                <a:ext cx="111240" cy="245160"/>
              </p14:xfrm>
            </p:contentPart>
          </mc:Choice>
          <mc:Fallback xmlns="">
            <p:pic>
              <p:nvPicPr>
                <p:cNvPr id="134" name="Entrada de lápiz 133">
                  <a:extLst>
                    <a:ext uri="{FF2B5EF4-FFF2-40B4-BE49-F238E27FC236}">
                      <a16:creationId xmlns:a16="http://schemas.microsoft.com/office/drawing/2014/main" id="{5D9D78B4-676B-4D6F-B610-104B3654D7D6}"/>
                    </a:ext>
                  </a:extLst>
                </p:cNvPr>
                <p:cNvPicPr/>
                <p:nvPr/>
              </p:nvPicPr>
              <p:blipFill>
                <a:blip r:embed="rId151"/>
                <a:stretch>
                  <a:fillRect/>
                </a:stretch>
              </p:blipFill>
              <p:spPr>
                <a:xfrm>
                  <a:off x="5768628" y="2951367"/>
                  <a:ext cx="128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Entrada de lápiz 134">
                  <a:extLst>
                    <a:ext uri="{FF2B5EF4-FFF2-40B4-BE49-F238E27FC236}">
                      <a16:creationId xmlns:a16="http://schemas.microsoft.com/office/drawing/2014/main" id="{41E7E921-2D6E-40CC-8188-9ED4FAC7B443}"/>
                    </a:ext>
                  </a:extLst>
                </p14:cNvPr>
                <p14:cNvContentPartPr/>
                <p14:nvPr/>
              </p14:nvContentPartPr>
              <p14:xfrm>
                <a:off x="4429428" y="3253407"/>
                <a:ext cx="1525680" cy="45720"/>
              </p14:xfrm>
            </p:contentPart>
          </mc:Choice>
          <mc:Fallback xmlns="">
            <p:pic>
              <p:nvPicPr>
                <p:cNvPr id="135" name="Entrada de lápiz 134">
                  <a:extLst>
                    <a:ext uri="{FF2B5EF4-FFF2-40B4-BE49-F238E27FC236}">
                      <a16:creationId xmlns:a16="http://schemas.microsoft.com/office/drawing/2014/main" id="{41E7E921-2D6E-40CC-8188-9ED4FAC7B443}"/>
                    </a:ext>
                  </a:extLst>
                </p:cNvPr>
                <p:cNvPicPr/>
                <p:nvPr/>
              </p:nvPicPr>
              <p:blipFill>
                <a:blip r:embed="rId153"/>
                <a:stretch>
                  <a:fillRect/>
                </a:stretch>
              </p:blipFill>
              <p:spPr>
                <a:xfrm>
                  <a:off x="4420788" y="3244767"/>
                  <a:ext cx="1543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Entrada de lápiz 135">
                  <a:extLst>
                    <a:ext uri="{FF2B5EF4-FFF2-40B4-BE49-F238E27FC236}">
                      <a16:creationId xmlns:a16="http://schemas.microsoft.com/office/drawing/2014/main" id="{0C719129-44E5-43EA-BE56-9E653B01B194}"/>
                    </a:ext>
                  </a:extLst>
                </p14:cNvPr>
                <p14:cNvContentPartPr/>
                <p14:nvPr/>
              </p14:nvContentPartPr>
              <p14:xfrm>
                <a:off x="4616988" y="3329367"/>
                <a:ext cx="156960" cy="140040"/>
              </p14:xfrm>
            </p:contentPart>
          </mc:Choice>
          <mc:Fallback xmlns="">
            <p:pic>
              <p:nvPicPr>
                <p:cNvPr id="136" name="Entrada de lápiz 135">
                  <a:extLst>
                    <a:ext uri="{FF2B5EF4-FFF2-40B4-BE49-F238E27FC236}">
                      <a16:creationId xmlns:a16="http://schemas.microsoft.com/office/drawing/2014/main" id="{0C719129-44E5-43EA-BE56-9E653B01B194}"/>
                    </a:ext>
                  </a:extLst>
                </p:cNvPr>
                <p:cNvPicPr/>
                <p:nvPr/>
              </p:nvPicPr>
              <p:blipFill>
                <a:blip r:embed="rId155"/>
                <a:stretch>
                  <a:fillRect/>
                </a:stretch>
              </p:blipFill>
              <p:spPr>
                <a:xfrm>
                  <a:off x="4608348" y="3320727"/>
                  <a:ext cx="174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Entrada de lápiz 136">
                  <a:extLst>
                    <a:ext uri="{FF2B5EF4-FFF2-40B4-BE49-F238E27FC236}">
                      <a16:creationId xmlns:a16="http://schemas.microsoft.com/office/drawing/2014/main" id="{04DE0032-CB14-4CD3-83C5-36A17610D637}"/>
                    </a:ext>
                  </a:extLst>
                </p14:cNvPr>
                <p14:cNvContentPartPr/>
                <p14:nvPr/>
              </p14:nvContentPartPr>
              <p14:xfrm>
                <a:off x="4836948" y="3359247"/>
                <a:ext cx="68040" cy="113040"/>
              </p14:xfrm>
            </p:contentPart>
          </mc:Choice>
          <mc:Fallback xmlns="">
            <p:pic>
              <p:nvPicPr>
                <p:cNvPr id="137" name="Entrada de lápiz 136">
                  <a:extLst>
                    <a:ext uri="{FF2B5EF4-FFF2-40B4-BE49-F238E27FC236}">
                      <a16:creationId xmlns:a16="http://schemas.microsoft.com/office/drawing/2014/main" id="{04DE0032-CB14-4CD3-83C5-36A17610D637}"/>
                    </a:ext>
                  </a:extLst>
                </p:cNvPr>
                <p:cNvPicPr/>
                <p:nvPr/>
              </p:nvPicPr>
              <p:blipFill>
                <a:blip r:embed="rId157"/>
                <a:stretch>
                  <a:fillRect/>
                </a:stretch>
              </p:blipFill>
              <p:spPr>
                <a:xfrm>
                  <a:off x="4827948" y="3350247"/>
                  <a:ext cx="85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Entrada de lápiz 137">
                  <a:extLst>
                    <a:ext uri="{FF2B5EF4-FFF2-40B4-BE49-F238E27FC236}">
                      <a16:creationId xmlns:a16="http://schemas.microsoft.com/office/drawing/2014/main" id="{42C47DD9-4987-4DE4-9F8A-1D74BA8BADA9}"/>
                    </a:ext>
                  </a:extLst>
                </p14:cNvPr>
                <p14:cNvContentPartPr/>
                <p14:nvPr/>
              </p14:nvContentPartPr>
              <p14:xfrm>
                <a:off x="5072748" y="3408567"/>
                <a:ext cx="120960" cy="8640"/>
              </p14:xfrm>
            </p:contentPart>
          </mc:Choice>
          <mc:Fallback xmlns="">
            <p:pic>
              <p:nvPicPr>
                <p:cNvPr id="138" name="Entrada de lápiz 137">
                  <a:extLst>
                    <a:ext uri="{FF2B5EF4-FFF2-40B4-BE49-F238E27FC236}">
                      <a16:creationId xmlns:a16="http://schemas.microsoft.com/office/drawing/2014/main" id="{42C47DD9-4987-4DE4-9F8A-1D74BA8BADA9}"/>
                    </a:ext>
                  </a:extLst>
                </p:cNvPr>
                <p:cNvPicPr/>
                <p:nvPr/>
              </p:nvPicPr>
              <p:blipFill>
                <a:blip r:embed="rId159"/>
                <a:stretch>
                  <a:fillRect/>
                </a:stretch>
              </p:blipFill>
              <p:spPr>
                <a:xfrm>
                  <a:off x="5063748" y="3399927"/>
                  <a:ext cx="138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Entrada de lápiz 138">
                  <a:extLst>
                    <a:ext uri="{FF2B5EF4-FFF2-40B4-BE49-F238E27FC236}">
                      <a16:creationId xmlns:a16="http://schemas.microsoft.com/office/drawing/2014/main" id="{A11B8567-E8E1-4EF9-B886-B083F938BCE3}"/>
                    </a:ext>
                  </a:extLst>
                </p14:cNvPr>
                <p14:cNvContentPartPr/>
                <p14:nvPr/>
              </p14:nvContentPartPr>
              <p14:xfrm>
                <a:off x="5333748" y="3334407"/>
                <a:ext cx="116280" cy="115560"/>
              </p14:xfrm>
            </p:contentPart>
          </mc:Choice>
          <mc:Fallback xmlns="">
            <p:pic>
              <p:nvPicPr>
                <p:cNvPr id="139" name="Entrada de lápiz 138">
                  <a:extLst>
                    <a:ext uri="{FF2B5EF4-FFF2-40B4-BE49-F238E27FC236}">
                      <a16:creationId xmlns:a16="http://schemas.microsoft.com/office/drawing/2014/main" id="{A11B8567-E8E1-4EF9-B886-B083F938BCE3}"/>
                    </a:ext>
                  </a:extLst>
                </p:cNvPr>
                <p:cNvPicPr/>
                <p:nvPr/>
              </p:nvPicPr>
              <p:blipFill>
                <a:blip r:embed="rId161"/>
                <a:stretch>
                  <a:fillRect/>
                </a:stretch>
              </p:blipFill>
              <p:spPr>
                <a:xfrm>
                  <a:off x="5324748" y="3325407"/>
                  <a:ext cx="133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Entrada de lápiz 139">
                  <a:extLst>
                    <a:ext uri="{FF2B5EF4-FFF2-40B4-BE49-F238E27FC236}">
                      <a16:creationId xmlns:a16="http://schemas.microsoft.com/office/drawing/2014/main" id="{C5C05D34-E29F-42F1-A95F-B30121A47AA6}"/>
                    </a:ext>
                  </a:extLst>
                </p14:cNvPr>
                <p14:cNvContentPartPr/>
                <p14:nvPr/>
              </p14:nvContentPartPr>
              <p14:xfrm>
                <a:off x="5471268" y="3353127"/>
                <a:ext cx="56880" cy="123120"/>
              </p14:xfrm>
            </p:contentPart>
          </mc:Choice>
          <mc:Fallback xmlns="">
            <p:pic>
              <p:nvPicPr>
                <p:cNvPr id="140" name="Entrada de lápiz 139">
                  <a:extLst>
                    <a:ext uri="{FF2B5EF4-FFF2-40B4-BE49-F238E27FC236}">
                      <a16:creationId xmlns:a16="http://schemas.microsoft.com/office/drawing/2014/main" id="{C5C05D34-E29F-42F1-A95F-B30121A47AA6}"/>
                    </a:ext>
                  </a:extLst>
                </p:cNvPr>
                <p:cNvPicPr/>
                <p:nvPr/>
              </p:nvPicPr>
              <p:blipFill>
                <a:blip r:embed="rId163"/>
                <a:stretch>
                  <a:fillRect/>
                </a:stretch>
              </p:blipFill>
              <p:spPr>
                <a:xfrm>
                  <a:off x="5462628" y="3344127"/>
                  <a:ext cx="74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Entrada de lápiz 140">
                  <a:extLst>
                    <a:ext uri="{FF2B5EF4-FFF2-40B4-BE49-F238E27FC236}">
                      <a16:creationId xmlns:a16="http://schemas.microsoft.com/office/drawing/2014/main" id="{9944BC56-AB52-4A12-B9BD-4CE8943F245D}"/>
                    </a:ext>
                  </a:extLst>
                </p14:cNvPr>
                <p14:cNvContentPartPr/>
                <p14:nvPr/>
              </p14:nvContentPartPr>
              <p14:xfrm>
                <a:off x="5602308" y="3383727"/>
                <a:ext cx="46440" cy="75600"/>
              </p14:xfrm>
            </p:contentPart>
          </mc:Choice>
          <mc:Fallback xmlns="">
            <p:pic>
              <p:nvPicPr>
                <p:cNvPr id="141" name="Entrada de lápiz 140">
                  <a:extLst>
                    <a:ext uri="{FF2B5EF4-FFF2-40B4-BE49-F238E27FC236}">
                      <a16:creationId xmlns:a16="http://schemas.microsoft.com/office/drawing/2014/main" id="{9944BC56-AB52-4A12-B9BD-4CE8943F245D}"/>
                    </a:ext>
                  </a:extLst>
                </p:cNvPr>
                <p:cNvPicPr/>
                <p:nvPr/>
              </p:nvPicPr>
              <p:blipFill>
                <a:blip r:embed="rId165"/>
                <a:stretch>
                  <a:fillRect/>
                </a:stretch>
              </p:blipFill>
              <p:spPr>
                <a:xfrm>
                  <a:off x="5593308" y="3375087"/>
                  <a:ext cx="64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Entrada de lápiz 141">
                  <a:extLst>
                    <a:ext uri="{FF2B5EF4-FFF2-40B4-BE49-F238E27FC236}">
                      <a16:creationId xmlns:a16="http://schemas.microsoft.com/office/drawing/2014/main" id="{B9BF9A0D-6BAF-4C77-9959-F21811721F3F}"/>
                    </a:ext>
                  </a:extLst>
                </p14:cNvPr>
                <p14:cNvContentPartPr/>
                <p14:nvPr/>
              </p14:nvContentPartPr>
              <p14:xfrm>
                <a:off x="5645868" y="3364647"/>
                <a:ext cx="86040" cy="101880"/>
              </p14:xfrm>
            </p:contentPart>
          </mc:Choice>
          <mc:Fallback xmlns="">
            <p:pic>
              <p:nvPicPr>
                <p:cNvPr id="142" name="Entrada de lápiz 141">
                  <a:extLst>
                    <a:ext uri="{FF2B5EF4-FFF2-40B4-BE49-F238E27FC236}">
                      <a16:creationId xmlns:a16="http://schemas.microsoft.com/office/drawing/2014/main" id="{B9BF9A0D-6BAF-4C77-9959-F21811721F3F}"/>
                    </a:ext>
                  </a:extLst>
                </p:cNvPr>
                <p:cNvPicPr/>
                <p:nvPr/>
              </p:nvPicPr>
              <p:blipFill>
                <a:blip r:embed="rId167"/>
                <a:stretch>
                  <a:fillRect/>
                </a:stretch>
              </p:blipFill>
              <p:spPr>
                <a:xfrm>
                  <a:off x="5636868" y="3355647"/>
                  <a:ext cx="1036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Entrada de lápiz 142">
                  <a:extLst>
                    <a:ext uri="{FF2B5EF4-FFF2-40B4-BE49-F238E27FC236}">
                      <a16:creationId xmlns:a16="http://schemas.microsoft.com/office/drawing/2014/main" id="{DA26BCB1-8FF4-48AC-AE80-4346EB95BC84}"/>
                    </a:ext>
                  </a:extLst>
                </p14:cNvPr>
                <p14:cNvContentPartPr/>
                <p14:nvPr/>
              </p14:nvContentPartPr>
              <p14:xfrm>
                <a:off x="5969508" y="2893047"/>
                <a:ext cx="173880" cy="577440"/>
              </p14:xfrm>
            </p:contentPart>
          </mc:Choice>
          <mc:Fallback xmlns="">
            <p:pic>
              <p:nvPicPr>
                <p:cNvPr id="143" name="Entrada de lápiz 142">
                  <a:extLst>
                    <a:ext uri="{FF2B5EF4-FFF2-40B4-BE49-F238E27FC236}">
                      <a16:creationId xmlns:a16="http://schemas.microsoft.com/office/drawing/2014/main" id="{DA26BCB1-8FF4-48AC-AE80-4346EB95BC84}"/>
                    </a:ext>
                  </a:extLst>
                </p:cNvPr>
                <p:cNvPicPr/>
                <p:nvPr/>
              </p:nvPicPr>
              <p:blipFill>
                <a:blip r:embed="rId169"/>
                <a:stretch>
                  <a:fillRect/>
                </a:stretch>
              </p:blipFill>
              <p:spPr>
                <a:xfrm>
                  <a:off x="5960868" y="2884407"/>
                  <a:ext cx="19152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2" name="Entrada de lápiz 181">
                  <a:extLst>
                    <a:ext uri="{FF2B5EF4-FFF2-40B4-BE49-F238E27FC236}">
                      <a16:creationId xmlns:a16="http://schemas.microsoft.com/office/drawing/2014/main" id="{4293A8DC-C057-45E6-A571-929C732D1F60}"/>
                    </a:ext>
                  </a:extLst>
                </p14:cNvPr>
                <p14:cNvContentPartPr/>
                <p14:nvPr/>
              </p14:nvContentPartPr>
              <p14:xfrm>
                <a:off x="5413308" y="3485967"/>
                <a:ext cx="34200" cy="43560"/>
              </p14:xfrm>
            </p:contentPart>
          </mc:Choice>
          <mc:Fallback xmlns="">
            <p:pic>
              <p:nvPicPr>
                <p:cNvPr id="182" name="Entrada de lápiz 181">
                  <a:extLst>
                    <a:ext uri="{FF2B5EF4-FFF2-40B4-BE49-F238E27FC236}">
                      <a16:creationId xmlns:a16="http://schemas.microsoft.com/office/drawing/2014/main" id="{4293A8DC-C057-45E6-A571-929C732D1F60}"/>
                    </a:ext>
                  </a:extLst>
                </p:cNvPr>
                <p:cNvPicPr/>
                <p:nvPr/>
              </p:nvPicPr>
              <p:blipFill>
                <a:blip r:embed="rId171"/>
                <a:stretch>
                  <a:fillRect/>
                </a:stretch>
              </p:blipFill>
              <p:spPr>
                <a:xfrm>
                  <a:off x="5404668" y="3477327"/>
                  <a:ext cx="51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3" name="Entrada de lápiz 182">
                  <a:extLst>
                    <a:ext uri="{FF2B5EF4-FFF2-40B4-BE49-F238E27FC236}">
                      <a16:creationId xmlns:a16="http://schemas.microsoft.com/office/drawing/2014/main" id="{44BD3F7A-6E21-4A5E-B162-644A8B2D0726}"/>
                    </a:ext>
                  </a:extLst>
                </p14:cNvPr>
                <p14:cNvContentPartPr/>
                <p14:nvPr/>
              </p14:nvContentPartPr>
              <p14:xfrm>
                <a:off x="5325828" y="3120927"/>
                <a:ext cx="64080" cy="60120"/>
              </p14:xfrm>
            </p:contentPart>
          </mc:Choice>
          <mc:Fallback xmlns="">
            <p:pic>
              <p:nvPicPr>
                <p:cNvPr id="183" name="Entrada de lápiz 182">
                  <a:extLst>
                    <a:ext uri="{FF2B5EF4-FFF2-40B4-BE49-F238E27FC236}">
                      <a16:creationId xmlns:a16="http://schemas.microsoft.com/office/drawing/2014/main" id="{44BD3F7A-6E21-4A5E-B162-644A8B2D0726}"/>
                    </a:ext>
                  </a:extLst>
                </p:cNvPr>
                <p:cNvPicPr/>
                <p:nvPr/>
              </p:nvPicPr>
              <p:blipFill>
                <a:blip r:embed="rId173"/>
                <a:stretch>
                  <a:fillRect/>
                </a:stretch>
              </p:blipFill>
              <p:spPr>
                <a:xfrm>
                  <a:off x="5317188" y="3112287"/>
                  <a:ext cx="81720" cy="77760"/>
                </a:xfrm>
                <a:prstGeom prst="rect">
                  <a:avLst/>
                </a:prstGeom>
              </p:spPr>
            </p:pic>
          </mc:Fallback>
        </mc:AlternateContent>
      </p:grpSp>
      <p:grpSp>
        <p:nvGrpSpPr>
          <p:cNvPr id="195" name="Grupo 194">
            <a:extLst>
              <a:ext uri="{FF2B5EF4-FFF2-40B4-BE49-F238E27FC236}">
                <a16:creationId xmlns:a16="http://schemas.microsoft.com/office/drawing/2014/main" id="{EF790250-45A5-4E37-AD73-61D5738579A2}"/>
              </a:ext>
            </a:extLst>
          </p:cNvPr>
          <p:cNvGrpSpPr/>
          <p:nvPr/>
        </p:nvGrpSpPr>
        <p:grpSpPr>
          <a:xfrm>
            <a:off x="3333228" y="2033727"/>
            <a:ext cx="2106360" cy="807840"/>
            <a:chOff x="3333228" y="2033727"/>
            <a:chExt cx="2106360" cy="807840"/>
          </a:xfrm>
        </p:grpSpPr>
        <mc:AlternateContent xmlns:mc="http://schemas.openxmlformats.org/markup-compatibility/2006" xmlns:p14="http://schemas.microsoft.com/office/powerpoint/2010/main">
          <mc:Choice Requires="p14">
            <p:contentPart p14:bwMode="auto" r:id="rId174">
              <p14:nvContentPartPr>
                <p14:cNvPr id="93" name="Entrada de lápiz 92">
                  <a:extLst>
                    <a:ext uri="{FF2B5EF4-FFF2-40B4-BE49-F238E27FC236}">
                      <a16:creationId xmlns:a16="http://schemas.microsoft.com/office/drawing/2014/main" id="{168B1980-08CE-4DF3-8855-4AE4A175E88F}"/>
                    </a:ext>
                  </a:extLst>
                </p14:cNvPr>
                <p14:cNvContentPartPr/>
                <p14:nvPr/>
              </p14:nvContentPartPr>
              <p14:xfrm>
                <a:off x="3442668" y="2055687"/>
                <a:ext cx="223560" cy="207360"/>
              </p14:xfrm>
            </p:contentPart>
          </mc:Choice>
          <mc:Fallback xmlns="">
            <p:pic>
              <p:nvPicPr>
                <p:cNvPr id="93" name="Entrada de lápiz 92">
                  <a:extLst>
                    <a:ext uri="{FF2B5EF4-FFF2-40B4-BE49-F238E27FC236}">
                      <a16:creationId xmlns:a16="http://schemas.microsoft.com/office/drawing/2014/main" id="{168B1980-08CE-4DF3-8855-4AE4A175E88F}"/>
                    </a:ext>
                  </a:extLst>
                </p:cNvPr>
                <p:cNvPicPr/>
                <p:nvPr/>
              </p:nvPicPr>
              <p:blipFill>
                <a:blip r:embed="rId175"/>
                <a:stretch>
                  <a:fillRect/>
                </a:stretch>
              </p:blipFill>
              <p:spPr>
                <a:xfrm>
                  <a:off x="3433668" y="2046687"/>
                  <a:ext cx="2412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4" name="Entrada de lápiz 93">
                  <a:extLst>
                    <a:ext uri="{FF2B5EF4-FFF2-40B4-BE49-F238E27FC236}">
                      <a16:creationId xmlns:a16="http://schemas.microsoft.com/office/drawing/2014/main" id="{BE66FDEB-51B1-4239-8182-CAD04B749EE2}"/>
                    </a:ext>
                  </a:extLst>
                </p14:cNvPr>
                <p14:cNvContentPartPr/>
                <p14:nvPr/>
              </p14:nvContentPartPr>
              <p14:xfrm>
                <a:off x="3660468" y="2143167"/>
                <a:ext cx="108720" cy="162720"/>
              </p14:xfrm>
            </p:contentPart>
          </mc:Choice>
          <mc:Fallback xmlns="">
            <p:pic>
              <p:nvPicPr>
                <p:cNvPr id="94" name="Entrada de lápiz 93">
                  <a:extLst>
                    <a:ext uri="{FF2B5EF4-FFF2-40B4-BE49-F238E27FC236}">
                      <a16:creationId xmlns:a16="http://schemas.microsoft.com/office/drawing/2014/main" id="{BE66FDEB-51B1-4239-8182-CAD04B749EE2}"/>
                    </a:ext>
                  </a:extLst>
                </p:cNvPr>
                <p:cNvPicPr/>
                <p:nvPr/>
              </p:nvPicPr>
              <p:blipFill>
                <a:blip r:embed="rId177"/>
                <a:stretch>
                  <a:fillRect/>
                </a:stretch>
              </p:blipFill>
              <p:spPr>
                <a:xfrm>
                  <a:off x="3651828" y="2134527"/>
                  <a:ext cx="126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5" name="Entrada de lápiz 94">
                  <a:extLst>
                    <a:ext uri="{FF2B5EF4-FFF2-40B4-BE49-F238E27FC236}">
                      <a16:creationId xmlns:a16="http://schemas.microsoft.com/office/drawing/2014/main" id="{2DC6648E-8DB0-49B5-8971-250E1CF5BCA3}"/>
                    </a:ext>
                  </a:extLst>
                </p14:cNvPr>
                <p14:cNvContentPartPr/>
                <p14:nvPr/>
              </p14:nvContentPartPr>
              <p14:xfrm>
                <a:off x="3863868" y="2241447"/>
                <a:ext cx="140040" cy="7200"/>
              </p14:xfrm>
            </p:contentPart>
          </mc:Choice>
          <mc:Fallback xmlns="">
            <p:pic>
              <p:nvPicPr>
                <p:cNvPr id="95" name="Entrada de lápiz 94">
                  <a:extLst>
                    <a:ext uri="{FF2B5EF4-FFF2-40B4-BE49-F238E27FC236}">
                      <a16:creationId xmlns:a16="http://schemas.microsoft.com/office/drawing/2014/main" id="{2DC6648E-8DB0-49B5-8971-250E1CF5BCA3}"/>
                    </a:ext>
                  </a:extLst>
                </p:cNvPr>
                <p:cNvPicPr/>
                <p:nvPr/>
              </p:nvPicPr>
              <p:blipFill>
                <a:blip r:embed="rId179"/>
                <a:stretch>
                  <a:fillRect/>
                </a:stretch>
              </p:blipFill>
              <p:spPr>
                <a:xfrm>
                  <a:off x="3855228" y="2232807"/>
                  <a:ext cx="157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6" name="Entrada de lápiz 95">
                  <a:extLst>
                    <a:ext uri="{FF2B5EF4-FFF2-40B4-BE49-F238E27FC236}">
                      <a16:creationId xmlns:a16="http://schemas.microsoft.com/office/drawing/2014/main" id="{198D16DB-B365-4A91-8738-934B57A718AA}"/>
                    </a:ext>
                  </a:extLst>
                </p14:cNvPr>
                <p14:cNvContentPartPr/>
                <p14:nvPr/>
              </p14:nvContentPartPr>
              <p14:xfrm>
                <a:off x="4252668" y="2033727"/>
                <a:ext cx="187920" cy="190080"/>
              </p14:xfrm>
            </p:contentPart>
          </mc:Choice>
          <mc:Fallback xmlns="">
            <p:pic>
              <p:nvPicPr>
                <p:cNvPr id="96" name="Entrada de lápiz 95">
                  <a:extLst>
                    <a:ext uri="{FF2B5EF4-FFF2-40B4-BE49-F238E27FC236}">
                      <a16:creationId xmlns:a16="http://schemas.microsoft.com/office/drawing/2014/main" id="{198D16DB-B365-4A91-8738-934B57A718AA}"/>
                    </a:ext>
                  </a:extLst>
                </p:cNvPr>
                <p:cNvPicPr/>
                <p:nvPr/>
              </p:nvPicPr>
              <p:blipFill>
                <a:blip r:embed="rId181"/>
                <a:stretch>
                  <a:fillRect/>
                </a:stretch>
              </p:blipFill>
              <p:spPr>
                <a:xfrm>
                  <a:off x="4244028" y="2024727"/>
                  <a:ext cx="205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7" name="Entrada de lápiz 96">
                  <a:extLst>
                    <a:ext uri="{FF2B5EF4-FFF2-40B4-BE49-F238E27FC236}">
                      <a16:creationId xmlns:a16="http://schemas.microsoft.com/office/drawing/2014/main" id="{681FA955-4CAC-4BF5-AA78-F6B1DF811CF7}"/>
                    </a:ext>
                  </a:extLst>
                </p14:cNvPr>
                <p14:cNvContentPartPr/>
                <p14:nvPr/>
              </p14:nvContentPartPr>
              <p14:xfrm>
                <a:off x="4477308" y="2053527"/>
                <a:ext cx="157680" cy="142920"/>
              </p14:xfrm>
            </p:contentPart>
          </mc:Choice>
          <mc:Fallback xmlns="">
            <p:pic>
              <p:nvPicPr>
                <p:cNvPr id="97" name="Entrada de lápiz 96">
                  <a:extLst>
                    <a:ext uri="{FF2B5EF4-FFF2-40B4-BE49-F238E27FC236}">
                      <a16:creationId xmlns:a16="http://schemas.microsoft.com/office/drawing/2014/main" id="{681FA955-4CAC-4BF5-AA78-F6B1DF811CF7}"/>
                    </a:ext>
                  </a:extLst>
                </p:cNvPr>
                <p:cNvPicPr/>
                <p:nvPr/>
              </p:nvPicPr>
              <p:blipFill>
                <a:blip r:embed="rId183"/>
                <a:stretch>
                  <a:fillRect/>
                </a:stretch>
              </p:blipFill>
              <p:spPr>
                <a:xfrm>
                  <a:off x="4468668" y="2044887"/>
                  <a:ext cx="1753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8" name="Entrada de lápiz 97">
                  <a:extLst>
                    <a:ext uri="{FF2B5EF4-FFF2-40B4-BE49-F238E27FC236}">
                      <a16:creationId xmlns:a16="http://schemas.microsoft.com/office/drawing/2014/main" id="{C0DC4DE1-BC67-4D54-B02C-4CA936AA856A}"/>
                    </a:ext>
                  </a:extLst>
                </p14:cNvPr>
                <p14:cNvContentPartPr/>
                <p14:nvPr/>
              </p14:nvContentPartPr>
              <p14:xfrm>
                <a:off x="4620948" y="2065407"/>
                <a:ext cx="99000" cy="142920"/>
              </p14:xfrm>
            </p:contentPart>
          </mc:Choice>
          <mc:Fallback xmlns="">
            <p:pic>
              <p:nvPicPr>
                <p:cNvPr id="98" name="Entrada de lápiz 97">
                  <a:extLst>
                    <a:ext uri="{FF2B5EF4-FFF2-40B4-BE49-F238E27FC236}">
                      <a16:creationId xmlns:a16="http://schemas.microsoft.com/office/drawing/2014/main" id="{C0DC4DE1-BC67-4D54-B02C-4CA936AA856A}"/>
                    </a:ext>
                  </a:extLst>
                </p:cNvPr>
                <p:cNvPicPr/>
                <p:nvPr/>
              </p:nvPicPr>
              <p:blipFill>
                <a:blip r:embed="rId185"/>
                <a:stretch>
                  <a:fillRect/>
                </a:stretch>
              </p:blipFill>
              <p:spPr>
                <a:xfrm>
                  <a:off x="4611948" y="2056407"/>
                  <a:ext cx="116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9" name="Entrada de lápiz 98">
                  <a:extLst>
                    <a:ext uri="{FF2B5EF4-FFF2-40B4-BE49-F238E27FC236}">
                      <a16:creationId xmlns:a16="http://schemas.microsoft.com/office/drawing/2014/main" id="{901EE739-8700-4EB3-A104-8B247FA42FE2}"/>
                    </a:ext>
                  </a:extLst>
                </p14:cNvPr>
                <p14:cNvContentPartPr/>
                <p14:nvPr/>
              </p14:nvContentPartPr>
              <p14:xfrm>
                <a:off x="4867548" y="2062527"/>
                <a:ext cx="69480" cy="234360"/>
              </p14:xfrm>
            </p:contentPart>
          </mc:Choice>
          <mc:Fallback xmlns="">
            <p:pic>
              <p:nvPicPr>
                <p:cNvPr id="99" name="Entrada de lápiz 98">
                  <a:extLst>
                    <a:ext uri="{FF2B5EF4-FFF2-40B4-BE49-F238E27FC236}">
                      <a16:creationId xmlns:a16="http://schemas.microsoft.com/office/drawing/2014/main" id="{901EE739-8700-4EB3-A104-8B247FA42FE2}"/>
                    </a:ext>
                  </a:extLst>
                </p:cNvPr>
                <p:cNvPicPr/>
                <p:nvPr/>
              </p:nvPicPr>
              <p:blipFill>
                <a:blip r:embed="rId187"/>
                <a:stretch>
                  <a:fillRect/>
                </a:stretch>
              </p:blipFill>
              <p:spPr>
                <a:xfrm>
                  <a:off x="4858908" y="2053887"/>
                  <a:ext cx="87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0" name="Entrada de lápiz 99">
                  <a:extLst>
                    <a:ext uri="{FF2B5EF4-FFF2-40B4-BE49-F238E27FC236}">
                      <a16:creationId xmlns:a16="http://schemas.microsoft.com/office/drawing/2014/main" id="{88F40498-C1FB-43B7-8504-D026CAACC90A}"/>
                    </a:ext>
                  </a:extLst>
                </p14:cNvPr>
                <p14:cNvContentPartPr/>
                <p14:nvPr/>
              </p14:nvContentPartPr>
              <p14:xfrm>
                <a:off x="3333228" y="2393727"/>
                <a:ext cx="1690200" cy="33480"/>
              </p14:xfrm>
            </p:contentPart>
          </mc:Choice>
          <mc:Fallback xmlns="">
            <p:pic>
              <p:nvPicPr>
                <p:cNvPr id="100" name="Entrada de lápiz 99">
                  <a:extLst>
                    <a:ext uri="{FF2B5EF4-FFF2-40B4-BE49-F238E27FC236}">
                      <a16:creationId xmlns:a16="http://schemas.microsoft.com/office/drawing/2014/main" id="{88F40498-C1FB-43B7-8504-D026CAACC90A}"/>
                    </a:ext>
                  </a:extLst>
                </p:cNvPr>
                <p:cNvPicPr/>
                <p:nvPr/>
              </p:nvPicPr>
              <p:blipFill>
                <a:blip r:embed="rId189"/>
                <a:stretch>
                  <a:fillRect/>
                </a:stretch>
              </p:blipFill>
              <p:spPr>
                <a:xfrm>
                  <a:off x="3324588" y="2384727"/>
                  <a:ext cx="1707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1" name="Entrada de lápiz 100">
                  <a:extLst>
                    <a:ext uri="{FF2B5EF4-FFF2-40B4-BE49-F238E27FC236}">
                      <a16:creationId xmlns:a16="http://schemas.microsoft.com/office/drawing/2014/main" id="{553E58E7-9966-49D3-9FA9-CBD4CCB27376}"/>
                    </a:ext>
                  </a:extLst>
                </p14:cNvPr>
                <p14:cNvContentPartPr/>
                <p14:nvPr/>
              </p14:nvContentPartPr>
              <p14:xfrm>
                <a:off x="3515028" y="2509287"/>
                <a:ext cx="202320" cy="178200"/>
              </p14:xfrm>
            </p:contentPart>
          </mc:Choice>
          <mc:Fallback xmlns="">
            <p:pic>
              <p:nvPicPr>
                <p:cNvPr id="101" name="Entrada de lápiz 100">
                  <a:extLst>
                    <a:ext uri="{FF2B5EF4-FFF2-40B4-BE49-F238E27FC236}">
                      <a16:creationId xmlns:a16="http://schemas.microsoft.com/office/drawing/2014/main" id="{553E58E7-9966-49D3-9FA9-CBD4CCB27376}"/>
                    </a:ext>
                  </a:extLst>
                </p:cNvPr>
                <p:cNvPicPr/>
                <p:nvPr/>
              </p:nvPicPr>
              <p:blipFill>
                <a:blip r:embed="rId191"/>
                <a:stretch>
                  <a:fillRect/>
                </a:stretch>
              </p:blipFill>
              <p:spPr>
                <a:xfrm>
                  <a:off x="3506388" y="2500647"/>
                  <a:ext cx="2199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2" name="Entrada de lápiz 101">
                  <a:extLst>
                    <a:ext uri="{FF2B5EF4-FFF2-40B4-BE49-F238E27FC236}">
                      <a16:creationId xmlns:a16="http://schemas.microsoft.com/office/drawing/2014/main" id="{DA6EDE04-5B10-4FE2-8833-456A05265680}"/>
                    </a:ext>
                  </a:extLst>
                </p14:cNvPr>
                <p14:cNvContentPartPr/>
                <p14:nvPr/>
              </p14:nvContentPartPr>
              <p14:xfrm>
                <a:off x="3733188" y="2658687"/>
                <a:ext cx="105840" cy="114840"/>
              </p14:xfrm>
            </p:contentPart>
          </mc:Choice>
          <mc:Fallback xmlns="">
            <p:pic>
              <p:nvPicPr>
                <p:cNvPr id="102" name="Entrada de lápiz 101">
                  <a:extLst>
                    <a:ext uri="{FF2B5EF4-FFF2-40B4-BE49-F238E27FC236}">
                      <a16:creationId xmlns:a16="http://schemas.microsoft.com/office/drawing/2014/main" id="{DA6EDE04-5B10-4FE2-8833-456A05265680}"/>
                    </a:ext>
                  </a:extLst>
                </p:cNvPr>
                <p:cNvPicPr/>
                <p:nvPr/>
              </p:nvPicPr>
              <p:blipFill>
                <a:blip r:embed="rId193"/>
                <a:stretch>
                  <a:fillRect/>
                </a:stretch>
              </p:blipFill>
              <p:spPr>
                <a:xfrm>
                  <a:off x="3724548" y="2650047"/>
                  <a:ext cx="123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3" name="Entrada de lápiz 102">
                  <a:extLst>
                    <a:ext uri="{FF2B5EF4-FFF2-40B4-BE49-F238E27FC236}">
                      <a16:creationId xmlns:a16="http://schemas.microsoft.com/office/drawing/2014/main" id="{E88C1245-8875-402D-9C3B-62C93D2C2107}"/>
                    </a:ext>
                  </a:extLst>
                </p14:cNvPr>
                <p14:cNvContentPartPr/>
                <p14:nvPr/>
              </p14:nvContentPartPr>
              <p14:xfrm>
                <a:off x="3938388" y="2722047"/>
                <a:ext cx="116640" cy="7200"/>
              </p14:xfrm>
            </p:contentPart>
          </mc:Choice>
          <mc:Fallback xmlns="">
            <p:pic>
              <p:nvPicPr>
                <p:cNvPr id="103" name="Entrada de lápiz 102">
                  <a:extLst>
                    <a:ext uri="{FF2B5EF4-FFF2-40B4-BE49-F238E27FC236}">
                      <a16:creationId xmlns:a16="http://schemas.microsoft.com/office/drawing/2014/main" id="{E88C1245-8875-402D-9C3B-62C93D2C2107}"/>
                    </a:ext>
                  </a:extLst>
                </p:cNvPr>
                <p:cNvPicPr/>
                <p:nvPr/>
              </p:nvPicPr>
              <p:blipFill>
                <a:blip r:embed="rId195"/>
                <a:stretch>
                  <a:fillRect/>
                </a:stretch>
              </p:blipFill>
              <p:spPr>
                <a:xfrm>
                  <a:off x="3929388" y="2713407"/>
                  <a:ext cx="134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4" name="Entrada de lápiz 103">
                  <a:extLst>
                    <a:ext uri="{FF2B5EF4-FFF2-40B4-BE49-F238E27FC236}">
                      <a16:creationId xmlns:a16="http://schemas.microsoft.com/office/drawing/2014/main" id="{F0F78702-777F-4573-B726-311DBFFA7E90}"/>
                    </a:ext>
                  </a:extLst>
                </p14:cNvPr>
                <p14:cNvContentPartPr/>
                <p14:nvPr/>
              </p14:nvContentPartPr>
              <p14:xfrm>
                <a:off x="4231788" y="2541327"/>
                <a:ext cx="173160" cy="147600"/>
              </p14:xfrm>
            </p:contentPart>
          </mc:Choice>
          <mc:Fallback xmlns="">
            <p:pic>
              <p:nvPicPr>
                <p:cNvPr id="104" name="Entrada de lápiz 103">
                  <a:extLst>
                    <a:ext uri="{FF2B5EF4-FFF2-40B4-BE49-F238E27FC236}">
                      <a16:creationId xmlns:a16="http://schemas.microsoft.com/office/drawing/2014/main" id="{F0F78702-777F-4573-B726-311DBFFA7E90}"/>
                    </a:ext>
                  </a:extLst>
                </p:cNvPr>
                <p:cNvPicPr/>
                <p:nvPr/>
              </p:nvPicPr>
              <p:blipFill>
                <a:blip r:embed="rId197"/>
                <a:stretch>
                  <a:fillRect/>
                </a:stretch>
              </p:blipFill>
              <p:spPr>
                <a:xfrm>
                  <a:off x="4222788" y="2532327"/>
                  <a:ext cx="190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5" name="Entrada de lápiz 104">
                  <a:extLst>
                    <a:ext uri="{FF2B5EF4-FFF2-40B4-BE49-F238E27FC236}">
                      <a16:creationId xmlns:a16="http://schemas.microsoft.com/office/drawing/2014/main" id="{6A93FEBA-D6F6-4BBB-BEF3-5107F3775E0C}"/>
                    </a:ext>
                  </a:extLst>
                </p14:cNvPr>
                <p14:cNvContentPartPr/>
                <p14:nvPr/>
              </p14:nvContentPartPr>
              <p14:xfrm>
                <a:off x="4419708" y="2579487"/>
                <a:ext cx="72360" cy="127440"/>
              </p14:xfrm>
            </p:contentPart>
          </mc:Choice>
          <mc:Fallback xmlns="">
            <p:pic>
              <p:nvPicPr>
                <p:cNvPr id="105" name="Entrada de lápiz 104">
                  <a:extLst>
                    <a:ext uri="{FF2B5EF4-FFF2-40B4-BE49-F238E27FC236}">
                      <a16:creationId xmlns:a16="http://schemas.microsoft.com/office/drawing/2014/main" id="{6A93FEBA-D6F6-4BBB-BEF3-5107F3775E0C}"/>
                    </a:ext>
                  </a:extLst>
                </p:cNvPr>
                <p:cNvPicPr/>
                <p:nvPr/>
              </p:nvPicPr>
              <p:blipFill>
                <a:blip r:embed="rId199"/>
                <a:stretch>
                  <a:fillRect/>
                </a:stretch>
              </p:blipFill>
              <p:spPr>
                <a:xfrm>
                  <a:off x="4411068" y="2570847"/>
                  <a:ext cx="900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6" name="Entrada de lápiz 105">
                  <a:extLst>
                    <a:ext uri="{FF2B5EF4-FFF2-40B4-BE49-F238E27FC236}">
                      <a16:creationId xmlns:a16="http://schemas.microsoft.com/office/drawing/2014/main" id="{7D7BC82C-5DDD-4D27-AE2C-0F385A68E78B}"/>
                    </a:ext>
                  </a:extLst>
                </p14:cNvPr>
                <p14:cNvContentPartPr/>
                <p14:nvPr/>
              </p14:nvContentPartPr>
              <p14:xfrm>
                <a:off x="4575948" y="2601087"/>
                <a:ext cx="61920" cy="97200"/>
              </p14:xfrm>
            </p:contentPart>
          </mc:Choice>
          <mc:Fallback xmlns="">
            <p:pic>
              <p:nvPicPr>
                <p:cNvPr id="106" name="Entrada de lápiz 105">
                  <a:extLst>
                    <a:ext uri="{FF2B5EF4-FFF2-40B4-BE49-F238E27FC236}">
                      <a16:creationId xmlns:a16="http://schemas.microsoft.com/office/drawing/2014/main" id="{7D7BC82C-5DDD-4D27-AE2C-0F385A68E78B}"/>
                    </a:ext>
                  </a:extLst>
                </p:cNvPr>
                <p:cNvPicPr/>
                <p:nvPr/>
              </p:nvPicPr>
              <p:blipFill>
                <a:blip r:embed="rId201"/>
                <a:stretch>
                  <a:fillRect/>
                </a:stretch>
              </p:blipFill>
              <p:spPr>
                <a:xfrm>
                  <a:off x="4567308" y="2592447"/>
                  <a:ext cx="7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7" name="Entrada de lápiz 106">
                  <a:extLst>
                    <a:ext uri="{FF2B5EF4-FFF2-40B4-BE49-F238E27FC236}">
                      <a16:creationId xmlns:a16="http://schemas.microsoft.com/office/drawing/2014/main" id="{B55406B7-64CC-4072-B2B7-20F7D2361855}"/>
                    </a:ext>
                  </a:extLst>
                </p14:cNvPr>
                <p14:cNvContentPartPr/>
                <p14:nvPr/>
              </p14:nvContentPartPr>
              <p14:xfrm>
                <a:off x="4724988" y="2553567"/>
                <a:ext cx="107280" cy="141480"/>
              </p14:xfrm>
            </p:contentPart>
          </mc:Choice>
          <mc:Fallback xmlns="">
            <p:pic>
              <p:nvPicPr>
                <p:cNvPr id="107" name="Entrada de lápiz 106">
                  <a:extLst>
                    <a:ext uri="{FF2B5EF4-FFF2-40B4-BE49-F238E27FC236}">
                      <a16:creationId xmlns:a16="http://schemas.microsoft.com/office/drawing/2014/main" id="{B55406B7-64CC-4072-B2B7-20F7D2361855}"/>
                    </a:ext>
                  </a:extLst>
                </p:cNvPr>
                <p:cNvPicPr/>
                <p:nvPr/>
              </p:nvPicPr>
              <p:blipFill>
                <a:blip r:embed="rId203"/>
                <a:stretch>
                  <a:fillRect/>
                </a:stretch>
              </p:blipFill>
              <p:spPr>
                <a:xfrm>
                  <a:off x="4715988" y="2544567"/>
                  <a:ext cx="12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8" name="Entrada de lápiz 107">
                  <a:extLst>
                    <a:ext uri="{FF2B5EF4-FFF2-40B4-BE49-F238E27FC236}">
                      <a16:creationId xmlns:a16="http://schemas.microsoft.com/office/drawing/2014/main" id="{12796C87-6FB7-40DE-B172-2F8E50702CFC}"/>
                    </a:ext>
                  </a:extLst>
                </p14:cNvPr>
                <p14:cNvContentPartPr/>
                <p14:nvPr/>
              </p14:nvContentPartPr>
              <p14:xfrm>
                <a:off x="5173908" y="2085927"/>
                <a:ext cx="265680" cy="755640"/>
              </p14:xfrm>
            </p:contentPart>
          </mc:Choice>
          <mc:Fallback xmlns="">
            <p:pic>
              <p:nvPicPr>
                <p:cNvPr id="108" name="Entrada de lápiz 107">
                  <a:extLst>
                    <a:ext uri="{FF2B5EF4-FFF2-40B4-BE49-F238E27FC236}">
                      <a16:creationId xmlns:a16="http://schemas.microsoft.com/office/drawing/2014/main" id="{12796C87-6FB7-40DE-B172-2F8E50702CFC}"/>
                    </a:ext>
                  </a:extLst>
                </p:cNvPr>
                <p:cNvPicPr/>
                <p:nvPr/>
              </p:nvPicPr>
              <p:blipFill>
                <a:blip r:embed="rId205"/>
                <a:stretch>
                  <a:fillRect/>
                </a:stretch>
              </p:blipFill>
              <p:spPr>
                <a:xfrm>
                  <a:off x="5164908" y="2076927"/>
                  <a:ext cx="28332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5" name="Entrada de lápiz 184">
                  <a:extLst>
                    <a:ext uri="{FF2B5EF4-FFF2-40B4-BE49-F238E27FC236}">
                      <a16:creationId xmlns:a16="http://schemas.microsoft.com/office/drawing/2014/main" id="{4B4B50E2-A58F-4189-9308-C645F0801EE4}"/>
                    </a:ext>
                  </a:extLst>
                </p14:cNvPr>
                <p14:cNvContentPartPr/>
                <p14:nvPr/>
              </p14:nvContentPartPr>
              <p14:xfrm>
                <a:off x="4375068" y="2209767"/>
                <a:ext cx="46800" cy="54000"/>
              </p14:xfrm>
            </p:contentPart>
          </mc:Choice>
          <mc:Fallback xmlns="">
            <p:pic>
              <p:nvPicPr>
                <p:cNvPr id="185" name="Entrada de lápiz 184">
                  <a:extLst>
                    <a:ext uri="{FF2B5EF4-FFF2-40B4-BE49-F238E27FC236}">
                      <a16:creationId xmlns:a16="http://schemas.microsoft.com/office/drawing/2014/main" id="{4B4B50E2-A58F-4189-9308-C645F0801EE4}"/>
                    </a:ext>
                  </a:extLst>
                </p:cNvPr>
                <p:cNvPicPr/>
                <p:nvPr/>
              </p:nvPicPr>
              <p:blipFill>
                <a:blip r:embed="rId207"/>
                <a:stretch>
                  <a:fillRect/>
                </a:stretch>
              </p:blipFill>
              <p:spPr>
                <a:xfrm>
                  <a:off x="4366428" y="2200767"/>
                  <a:ext cx="644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6" name="Entrada de lápiz 185">
                  <a:extLst>
                    <a:ext uri="{FF2B5EF4-FFF2-40B4-BE49-F238E27FC236}">
                      <a16:creationId xmlns:a16="http://schemas.microsoft.com/office/drawing/2014/main" id="{AF9FE2AB-FB07-4D12-AAD6-C92CBA5C1722}"/>
                    </a:ext>
                  </a:extLst>
                </p14:cNvPr>
                <p14:cNvContentPartPr/>
                <p14:nvPr/>
              </p14:nvContentPartPr>
              <p14:xfrm>
                <a:off x="4330788" y="2737527"/>
                <a:ext cx="69840" cy="34920"/>
              </p14:xfrm>
            </p:contentPart>
          </mc:Choice>
          <mc:Fallback xmlns="">
            <p:pic>
              <p:nvPicPr>
                <p:cNvPr id="186" name="Entrada de lápiz 185">
                  <a:extLst>
                    <a:ext uri="{FF2B5EF4-FFF2-40B4-BE49-F238E27FC236}">
                      <a16:creationId xmlns:a16="http://schemas.microsoft.com/office/drawing/2014/main" id="{AF9FE2AB-FB07-4D12-AAD6-C92CBA5C1722}"/>
                    </a:ext>
                  </a:extLst>
                </p:cNvPr>
                <p:cNvPicPr/>
                <p:nvPr/>
              </p:nvPicPr>
              <p:blipFill>
                <a:blip r:embed="rId209"/>
                <a:stretch>
                  <a:fillRect/>
                </a:stretch>
              </p:blipFill>
              <p:spPr>
                <a:xfrm>
                  <a:off x="4322148" y="2728527"/>
                  <a:ext cx="87480" cy="52560"/>
                </a:xfrm>
                <a:prstGeom prst="rect">
                  <a:avLst/>
                </a:prstGeom>
              </p:spPr>
            </p:pic>
          </mc:Fallback>
        </mc:AlternateContent>
      </p:grpSp>
      <p:grpSp>
        <p:nvGrpSpPr>
          <p:cNvPr id="194" name="Grupo 193">
            <a:extLst>
              <a:ext uri="{FF2B5EF4-FFF2-40B4-BE49-F238E27FC236}">
                <a16:creationId xmlns:a16="http://schemas.microsoft.com/office/drawing/2014/main" id="{A996BB63-38E5-49B3-B6CF-A22714134B51}"/>
              </a:ext>
            </a:extLst>
          </p:cNvPr>
          <p:cNvGrpSpPr/>
          <p:nvPr/>
        </p:nvGrpSpPr>
        <p:grpSpPr>
          <a:xfrm>
            <a:off x="5143668" y="1448367"/>
            <a:ext cx="2202480" cy="329760"/>
            <a:chOff x="5143668" y="1448367"/>
            <a:chExt cx="2202480" cy="329760"/>
          </a:xfrm>
        </p:grpSpPr>
        <mc:AlternateContent xmlns:mc="http://schemas.openxmlformats.org/markup-compatibility/2006" xmlns:p14="http://schemas.microsoft.com/office/powerpoint/2010/main">
          <mc:Choice Requires="p14">
            <p:contentPart p14:bwMode="auto" r:id="rId210">
              <p14:nvContentPartPr>
                <p14:cNvPr id="69" name="Entrada de lápiz 68">
                  <a:extLst>
                    <a:ext uri="{FF2B5EF4-FFF2-40B4-BE49-F238E27FC236}">
                      <a16:creationId xmlns:a16="http://schemas.microsoft.com/office/drawing/2014/main" id="{9E0A60FD-0358-4B5E-AE5A-96F6E1B26C0B}"/>
                    </a:ext>
                  </a:extLst>
                </p14:cNvPr>
                <p14:cNvContentPartPr/>
                <p14:nvPr/>
              </p14:nvContentPartPr>
              <p14:xfrm>
                <a:off x="5143668" y="1448367"/>
                <a:ext cx="293040" cy="269640"/>
              </p14:xfrm>
            </p:contentPart>
          </mc:Choice>
          <mc:Fallback xmlns="">
            <p:pic>
              <p:nvPicPr>
                <p:cNvPr id="69" name="Entrada de lápiz 68">
                  <a:extLst>
                    <a:ext uri="{FF2B5EF4-FFF2-40B4-BE49-F238E27FC236}">
                      <a16:creationId xmlns:a16="http://schemas.microsoft.com/office/drawing/2014/main" id="{9E0A60FD-0358-4B5E-AE5A-96F6E1B26C0B}"/>
                    </a:ext>
                  </a:extLst>
                </p:cNvPr>
                <p:cNvPicPr/>
                <p:nvPr/>
              </p:nvPicPr>
              <p:blipFill>
                <a:blip r:embed="rId211"/>
                <a:stretch>
                  <a:fillRect/>
                </a:stretch>
              </p:blipFill>
              <p:spPr>
                <a:xfrm>
                  <a:off x="5135028" y="1439367"/>
                  <a:ext cx="310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0" name="Entrada de lápiz 69">
                  <a:extLst>
                    <a:ext uri="{FF2B5EF4-FFF2-40B4-BE49-F238E27FC236}">
                      <a16:creationId xmlns:a16="http://schemas.microsoft.com/office/drawing/2014/main" id="{842CCFA5-38B0-4F00-863B-5CA5EA845176}"/>
                    </a:ext>
                  </a:extLst>
                </p14:cNvPr>
                <p14:cNvContentPartPr/>
                <p14:nvPr/>
              </p14:nvContentPartPr>
              <p14:xfrm>
                <a:off x="5512308" y="1595607"/>
                <a:ext cx="91440" cy="93600"/>
              </p14:xfrm>
            </p:contentPart>
          </mc:Choice>
          <mc:Fallback xmlns="">
            <p:pic>
              <p:nvPicPr>
                <p:cNvPr id="70" name="Entrada de lápiz 69">
                  <a:extLst>
                    <a:ext uri="{FF2B5EF4-FFF2-40B4-BE49-F238E27FC236}">
                      <a16:creationId xmlns:a16="http://schemas.microsoft.com/office/drawing/2014/main" id="{842CCFA5-38B0-4F00-863B-5CA5EA845176}"/>
                    </a:ext>
                  </a:extLst>
                </p:cNvPr>
                <p:cNvPicPr/>
                <p:nvPr/>
              </p:nvPicPr>
              <p:blipFill>
                <a:blip r:embed="rId213"/>
                <a:stretch>
                  <a:fillRect/>
                </a:stretch>
              </p:blipFill>
              <p:spPr>
                <a:xfrm>
                  <a:off x="5503308" y="1586967"/>
                  <a:ext cx="109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1" name="Entrada de lápiz 70">
                  <a:extLst>
                    <a:ext uri="{FF2B5EF4-FFF2-40B4-BE49-F238E27FC236}">
                      <a16:creationId xmlns:a16="http://schemas.microsoft.com/office/drawing/2014/main" id="{CE02B2DF-9464-4527-865A-0F5B3680F5B4}"/>
                    </a:ext>
                  </a:extLst>
                </p14:cNvPr>
                <p14:cNvContentPartPr/>
                <p14:nvPr/>
              </p14:nvContentPartPr>
              <p14:xfrm>
                <a:off x="5784468" y="1539087"/>
                <a:ext cx="141840" cy="198360"/>
              </p14:xfrm>
            </p:contentPart>
          </mc:Choice>
          <mc:Fallback xmlns="">
            <p:pic>
              <p:nvPicPr>
                <p:cNvPr id="71" name="Entrada de lápiz 70">
                  <a:extLst>
                    <a:ext uri="{FF2B5EF4-FFF2-40B4-BE49-F238E27FC236}">
                      <a16:creationId xmlns:a16="http://schemas.microsoft.com/office/drawing/2014/main" id="{CE02B2DF-9464-4527-865A-0F5B3680F5B4}"/>
                    </a:ext>
                  </a:extLst>
                </p:cNvPr>
                <p:cNvPicPr/>
                <p:nvPr/>
              </p:nvPicPr>
              <p:blipFill>
                <a:blip r:embed="rId215"/>
                <a:stretch>
                  <a:fillRect/>
                </a:stretch>
              </p:blipFill>
              <p:spPr>
                <a:xfrm>
                  <a:off x="5775828" y="1530087"/>
                  <a:ext cx="159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2" name="Entrada de lápiz 71">
                  <a:extLst>
                    <a:ext uri="{FF2B5EF4-FFF2-40B4-BE49-F238E27FC236}">
                      <a16:creationId xmlns:a16="http://schemas.microsoft.com/office/drawing/2014/main" id="{821F17E9-8574-41BF-9A27-C29A103A3AC0}"/>
                    </a:ext>
                  </a:extLst>
                </p14:cNvPr>
                <p14:cNvContentPartPr/>
                <p14:nvPr/>
              </p14:nvContentPartPr>
              <p14:xfrm>
                <a:off x="5990748" y="1571487"/>
                <a:ext cx="249840" cy="171720"/>
              </p14:xfrm>
            </p:contentPart>
          </mc:Choice>
          <mc:Fallback xmlns="">
            <p:pic>
              <p:nvPicPr>
                <p:cNvPr id="72" name="Entrada de lápiz 71">
                  <a:extLst>
                    <a:ext uri="{FF2B5EF4-FFF2-40B4-BE49-F238E27FC236}">
                      <a16:creationId xmlns:a16="http://schemas.microsoft.com/office/drawing/2014/main" id="{821F17E9-8574-41BF-9A27-C29A103A3AC0}"/>
                    </a:ext>
                  </a:extLst>
                </p:cNvPr>
                <p:cNvPicPr/>
                <p:nvPr/>
              </p:nvPicPr>
              <p:blipFill>
                <a:blip r:embed="rId217"/>
                <a:stretch>
                  <a:fillRect/>
                </a:stretch>
              </p:blipFill>
              <p:spPr>
                <a:xfrm>
                  <a:off x="5982108" y="1562847"/>
                  <a:ext cx="267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3" name="Entrada de lápiz 72">
                  <a:extLst>
                    <a:ext uri="{FF2B5EF4-FFF2-40B4-BE49-F238E27FC236}">
                      <a16:creationId xmlns:a16="http://schemas.microsoft.com/office/drawing/2014/main" id="{E45D0654-9E16-4EE3-B7BE-87B76C5D4DF7}"/>
                    </a:ext>
                  </a:extLst>
                </p14:cNvPr>
                <p14:cNvContentPartPr/>
                <p14:nvPr/>
              </p14:nvContentPartPr>
              <p14:xfrm>
                <a:off x="6239868" y="1647807"/>
                <a:ext cx="97560" cy="124560"/>
              </p14:xfrm>
            </p:contentPart>
          </mc:Choice>
          <mc:Fallback xmlns="">
            <p:pic>
              <p:nvPicPr>
                <p:cNvPr id="73" name="Entrada de lápiz 72">
                  <a:extLst>
                    <a:ext uri="{FF2B5EF4-FFF2-40B4-BE49-F238E27FC236}">
                      <a16:creationId xmlns:a16="http://schemas.microsoft.com/office/drawing/2014/main" id="{E45D0654-9E16-4EE3-B7BE-87B76C5D4DF7}"/>
                    </a:ext>
                  </a:extLst>
                </p:cNvPr>
                <p:cNvPicPr/>
                <p:nvPr/>
              </p:nvPicPr>
              <p:blipFill>
                <a:blip r:embed="rId219"/>
                <a:stretch>
                  <a:fillRect/>
                </a:stretch>
              </p:blipFill>
              <p:spPr>
                <a:xfrm>
                  <a:off x="6231228" y="1639167"/>
                  <a:ext cx="1152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4" name="Entrada de lápiz 73">
                  <a:extLst>
                    <a:ext uri="{FF2B5EF4-FFF2-40B4-BE49-F238E27FC236}">
                      <a16:creationId xmlns:a16="http://schemas.microsoft.com/office/drawing/2014/main" id="{8DFFA44B-F702-4A24-9EF6-2D2A397D2321}"/>
                    </a:ext>
                  </a:extLst>
                </p14:cNvPr>
                <p14:cNvContentPartPr/>
                <p14:nvPr/>
              </p14:nvContentPartPr>
              <p14:xfrm>
                <a:off x="6409068" y="1718727"/>
                <a:ext cx="136440" cy="16200"/>
              </p14:xfrm>
            </p:contentPart>
          </mc:Choice>
          <mc:Fallback xmlns="">
            <p:pic>
              <p:nvPicPr>
                <p:cNvPr id="74" name="Entrada de lápiz 73">
                  <a:extLst>
                    <a:ext uri="{FF2B5EF4-FFF2-40B4-BE49-F238E27FC236}">
                      <a16:creationId xmlns:a16="http://schemas.microsoft.com/office/drawing/2014/main" id="{8DFFA44B-F702-4A24-9EF6-2D2A397D2321}"/>
                    </a:ext>
                  </a:extLst>
                </p:cNvPr>
                <p:cNvPicPr/>
                <p:nvPr/>
              </p:nvPicPr>
              <p:blipFill>
                <a:blip r:embed="rId221"/>
                <a:stretch>
                  <a:fillRect/>
                </a:stretch>
              </p:blipFill>
              <p:spPr>
                <a:xfrm>
                  <a:off x="6400068" y="1709727"/>
                  <a:ext cx="154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5" name="Entrada de lápiz 74">
                  <a:extLst>
                    <a:ext uri="{FF2B5EF4-FFF2-40B4-BE49-F238E27FC236}">
                      <a16:creationId xmlns:a16="http://schemas.microsoft.com/office/drawing/2014/main" id="{43CA660F-E41C-46AB-84FE-6D9663C97690}"/>
                    </a:ext>
                  </a:extLst>
                </p14:cNvPr>
                <p14:cNvContentPartPr/>
                <p14:nvPr/>
              </p14:nvContentPartPr>
              <p14:xfrm>
                <a:off x="6732348" y="1462047"/>
                <a:ext cx="216720" cy="203040"/>
              </p14:xfrm>
            </p:contentPart>
          </mc:Choice>
          <mc:Fallback xmlns="">
            <p:pic>
              <p:nvPicPr>
                <p:cNvPr id="75" name="Entrada de lápiz 74">
                  <a:extLst>
                    <a:ext uri="{FF2B5EF4-FFF2-40B4-BE49-F238E27FC236}">
                      <a16:creationId xmlns:a16="http://schemas.microsoft.com/office/drawing/2014/main" id="{43CA660F-E41C-46AB-84FE-6D9663C97690}"/>
                    </a:ext>
                  </a:extLst>
                </p:cNvPr>
                <p:cNvPicPr/>
                <p:nvPr/>
              </p:nvPicPr>
              <p:blipFill>
                <a:blip r:embed="rId223"/>
                <a:stretch>
                  <a:fillRect/>
                </a:stretch>
              </p:blipFill>
              <p:spPr>
                <a:xfrm>
                  <a:off x="6723348" y="1453407"/>
                  <a:ext cx="234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6" name="Entrada de lápiz 75">
                  <a:extLst>
                    <a:ext uri="{FF2B5EF4-FFF2-40B4-BE49-F238E27FC236}">
                      <a16:creationId xmlns:a16="http://schemas.microsoft.com/office/drawing/2014/main" id="{E61D2C7E-F98E-4A73-8D15-62E5428C62CE}"/>
                    </a:ext>
                  </a:extLst>
                </p14:cNvPr>
                <p14:cNvContentPartPr/>
                <p14:nvPr/>
              </p14:nvContentPartPr>
              <p14:xfrm>
                <a:off x="6981828" y="1545567"/>
                <a:ext cx="90000" cy="126720"/>
              </p14:xfrm>
            </p:contentPart>
          </mc:Choice>
          <mc:Fallback xmlns="">
            <p:pic>
              <p:nvPicPr>
                <p:cNvPr id="76" name="Entrada de lápiz 75">
                  <a:extLst>
                    <a:ext uri="{FF2B5EF4-FFF2-40B4-BE49-F238E27FC236}">
                      <a16:creationId xmlns:a16="http://schemas.microsoft.com/office/drawing/2014/main" id="{E61D2C7E-F98E-4A73-8D15-62E5428C62CE}"/>
                    </a:ext>
                  </a:extLst>
                </p:cNvPr>
                <p:cNvPicPr/>
                <p:nvPr/>
              </p:nvPicPr>
              <p:blipFill>
                <a:blip r:embed="rId225"/>
                <a:stretch>
                  <a:fillRect/>
                </a:stretch>
              </p:blipFill>
              <p:spPr>
                <a:xfrm>
                  <a:off x="6973188" y="1536567"/>
                  <a:ext cx="107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7" name="Entrada de lápiz 76">
                  <a:extLst>
                    <a:ext uri="{FF2B5EF4-FFF2-40B4-BE49-F238E27FC236}">
                      <a16:creationId xmlns:a16="http://schemas.microsoft.com/office/drawing/2014/main" id="{F34587A9-2E7A-4021-8565-0FAEE27112A4}"/>
                    </a:ext>
                  </a:extLst>
                </p14:cNvPr>
                <p14:cNvContentPartPr/>
                <p14:nvPr/>
              </p14:nvContentPartPr>
              <p14:xfrm>
                <a:off x="7120068" y="1576167"/>
                <a:ext cx="53280" cy="96120"/>
              </p14:xfrm>
            </p:contentPart>
          </mc:Choice>
          <mc:Fallback xmlns="">
            <p:pic>
              <p:nvPicPr>
                <p:cNvPr id="77" name="Entrada de lápiz 76">
                  <a:extLst>
                    <a:ext uri="{FF2B5EF4-FFF2-40B4-BE49-F238E27FC236}">
                      <a16:creationId xmlns:a16="http://schemas.microsoft.com/office/drawing/2014/main" id="{F34587A9-2E7A-4021-8565-0FAEE27112A4}"/>
                    </a:ext>
                  </a:extLst>
                </p:cNvPr>
                <p:cNvPicPr/>
                <p:nvPr/>
              </p:nvPicPr>
              <p:blipFill>
                <a:blip r:embed="rId227"/>
                <a:stretch>
                  <a:fillRect/>
                </a:stretch>
              </p:blipFill>
              <p:spPr>
                <a:xfrm>
                  <a:off x="7111428" y="1567527"/>
                  <a:ext cx="709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8" name="Entrada de lápiz 77">
                  <a:extLst>
                    <a:ext uri="{FF2B5EF4-FFF2-40B4-BE49-F238E27FC236}">
                      <a16:creationId xmlns:a16="http://schemas.microsoft.com/office/drawing/2014/main" id="{C3360B2C-CD1C-4EBF-8489-5A0A496C5D05}"/>
                    </a:ext>
                  </a:extLst>
                </p14:cNvPr>
                <p14:cNvContentPartPr/>
                <p14:nvPr/>
              </p14:nvContentPartPr>
              <p14:xfrm>
                <a:off x="7264428" y="1486887"/>
                <a:ext cx="81720" cy="178920"/>
              </p14:xfrm>
            </p:contentPart>
          </mc:Choice>
          <mc:Fallback xmlns="">
            <p:pic>
              <p:nvPicPr>
                <p:cNvPr id="78" name="Entrada de lápiz 77">
                  <a:extLst>
                    <a:ext uri="{FF2B5EF4-FFF2-40B4-BE49-F238E27FC236}">
                      <a16:creationId xmlns:a16="http://schemas.microsoft.com/office/drawing/2014/main" id="{C3360B2C-CD1C-4EBF-8489-5A0A496C5D05}"/>
                    </a:ext>
                  </a:extLst>
                </p:cNvPr>
                <p:cNvPicPr/>
                <p:nvPr/>
              </p:nvPicPr>
              <p:blipFill>
                <a:blip r:embed="rId229"/>
                <a:stretch>
                  <a:fillRect/>
                </a:stretch>
              </p:blipFill>
              <p:spPr>
                <a:xfrm>
                  <a:off x="7255428" y="1477887"/>
                  <a:ext cx="99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7" name="Entrada de lápiz 186">
                  <a:extLst>
                    <a:ext uri="{FF2B5EF4-FFF2-40B4-BE49-F238E27FC236}">
                      <a16:creationId xmlns:a16="http://schemas.microsoft.com/office/drawing/2014/main" id="{EF88B357-5174-45D7-AC83-A4B00B0DF766}"/>
                    </a:ext>
                  </a:extLst>
                </p14:cNvPr>
                <p14:cNvContentPartPr/>
                <p14:nvPr/>
              </p14:nvContentPartPr>
              <p14:xfrm>
                <a:off x="6884628" y="1734207"/>
                <a:ext cx="72720" cy="43920"/>
              </p14:xfrm>
            </p:contentPart>
          </mc:Choice>
          <mc:Fallback xmlns="">
            <p:pic>
              <p:nvPicPr>
                <p:cNvPr id="187" name="Entrada de lápiz 186">
                  <a:extLst>
                    <a:ext uri="{FF2B5EF4-FFF2-40B4-BE49-F238E27FC236}">
                      <a16:creationId xmlns:a16="http://schemas.microsoft.com/office/drawing/2014/main" id="{EF88B357-5174-45D7-AC83-A4B00B0DF766}"/>
                    </a:ext>
                  </a:extLst>
                </p:cNvPr>
                <p:cNvPicPr/>
                <p:nvPr/>
              </p:nvPicPr>
              <p:blipFill>
                <a:blip r:embed="rId231"/>
                <a:stretch>
                  <a:fillRect/>
                </a:stretch>
              </p:blipFill>
              <p:spPr>
                <a:xfrm>
                  <a:off x="6875628" y="1725207"/>
                  <a:ext cx="90360" cy="61560"/>
                </a:xfrm>
                <a:prstGeom prst="rect">
                  <a:avLst/>
                </a:prstGeom>
              </p:spPr>
            </p:pic>
          </mc:Fallback>
        </mc:AlternateContent>
      </p:grpSp>
      <p:grpSp>
        <p:nvGrpSpPr>
          <p:cNvPr id="193" name="Grupo 192">
            <a:extLst>
              <a:ext uri="{FF2B5EF4-FFF2-40B4-BE49-F238E27FC236}">
                <a16:creationId xmlns:a16="http://schemas.microsoft.com/office/drawing/2014/main" id="{037420E2-97C4-470D-B807-B989E22E3A6E}"/>
              </a:ext>
            </a:extLst>
          </p:cNvPr>
          <p:cNvGrpSpPr/>
          <p:nvPr/>
        </p:nvGrpSpPr>
        <p:grpSpPr>
          <a:xfrm>
            <a:off x="6679068" y="952287"/>
            <a:ext cx="542880" cy="243360"/>
            <a:chOff x="6679068" y="952287"/>
            <a:chExt cx="542880" cy="243360"/>
          </a:xfrm>
        </p:grpSpPr>
        <mc:AlternateContent xmlns:mc="http://schemas.openxmlformats.org/markup-compatibility/2006" xmlns:p14="http://schemas.microsoft.com/office/powerpoint/2010/main">
          <mc:Choice Requires="p14">
            <p:contentPart p14:bwMode="auto" r:id="rId232">
              <p14:nvContentPartPr>
                <p14:cNvPr id="36" name="Entrada de lápiz 35">
                  <a:extLst>
                    <a:ext uri="{FF2B5EF4-FFF2-40B4-BE49-F238E27FC236}">
                      <a16:creationId xmlns:a16="http://schemas.microsoft.com/office/drawing/2014/main" id="{3981F9D3-D2CF-4F15-B6C0-83037FC1C208}"/>
                    </a:ext>
                  </a:extLst>
                </p14:cNvPr>
                <p14:cNvContentPartPr/>
                <p14:nvPr/>
              </p14:nvContentPartPr>
              <p14:xfrm>
                <a:off x="6679068" y="980727"/>
                <a:ext cx="180360" cy="155160"/>
              </p14:xfrm>
            </p:contentPart>
          </mc:Choice>
          <mc:Fallback xmlns="">
            <p:pic>
              <p:nvPicPr>
                <p:cNvPr id="36" name="Entrada de lápiz 35">
                  <a:extLst>
                    <a:ext uri="{FF2B5EF4-FFF2-40B4-BE49-F238E27FC236}">
                      <a16:creationId xmlns:a16="http://schemas.microsoft.com/office/drawing/2014/main" id="{3981F9D3-D2CF-4F15-B6C0-83037FC1C208}"/>
                    </a:ext>
                  </a:extLst>
                </p:cNvPr>
                <p:cNvPicPr/>
                <p:nvPr/>
              </p:nvPicPr>
              <p:blipFill>
                <a:blip r:embed="rId233"/>
                <a:stretch>
                  <a:fillRect/>
                </a:stretch>
              </p:blipFill>
              <p:spPr>
                <a:xfrm>
                  <a:off x="6670428" y="972087"/>
                  <a:ext cx="198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7" name="Entrada de lápiz 36">
                  <a:extLst>
                    <a:ext uri="{FF2B5EF4-FFF2-40B4-BE49-F238E27FC236}">
                      <a16:creationId xmlns:a16="http://schemas.microsoft.com/office/drawing/2014/main" id="{2516375C-E4D5-4EBC-92EC-763262EBE351}"/>
                    </a:ext>
                  </a:extLst>
                </p14:cNvPr>
                <p14:cNvContentPartPr/>
                <p14:nvPr/>
              </p14:nvContentPartPr>
              <p14:xfrm>
                <a:off x="6862308" y="999807"/>
                <a:ext cx="74520" cy="137520"/>
              </p14:xfrm>
            </p:contentPart>
          </mc:Choice>
          <mc:Fallback xmlns="">
            <p:pic>
              <p:nvPicPr>
                <p:cNvPr id="37" name="Entrada de lápiz 36">
                  <a:extLst>
                    <a:ext uri="{FF2B5EF4-FFF2-40B4-BE49-F238E27FC236}">
                      <a16:creationId xmlns:a16="http://schemas.microsoft.com/office/drawing/2014/main" id="{2516375C-E4D5-4EBC-92EC-763262EBE351}"/>
                    </a:ext>
                  </a:extLst>
                </p:cNvPr>
                <p:cNvPicPr/>
                <p:nvPr/>
              </p:nvPicPr>
              <p:blipFill>
                <a:blip r:embed="rId235"/>
                <a:stretch>
                  <a:fillRect/>
                </a:stretch>
              </p:blipFill>
              <p:spPr>
                <a:xfrm>
                  <a:off x="6853668" y="990807"/>
                  <a:ext cx="92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8" name="Entrada de lápiz 37">
                  <a:extLst>
                    <a:ext uri="{FF2B5EF4-FFF2-40B4-BE49-F238E27FC236}">
                      <a16:creationId xmlns:a16="http://schemas.microsoft.com/office/drawing/2014/main" id="{13ACCDEC-A8E3-4DFF-A2D1-3FC550E7CF0C}"/>
                    </a:ext>
                  </a:extLst>
                </p14:cNvPr>
                <p14:cNvContentPartPr/>
                <p14:nvPr/>
              </p14:nvContentPartPr>
              <p14:xfrm>
                <a:off x="7000908" y="1030407"/>
                <a:ext cx="59040" cy="89280"/>
              </p14:xfrm>
            </p:contentPart>
          </mc:Choice>
          <mc:Fallback xmlns="">
            <p:pic>
              <p:nvPicPr>
                <p:cNvPr id="38" name="Entrada de lápiz 37">
                  <a:extLst>
                    <a:ext uri="{FF2B5EF4-FFF2-40B4-BE49-F238E27FC236}">
                      <a16:creationId xmlns:a16="http://schemas.microsoft.com/office/drawing/2014/main" id="{13ACCDEC-A8E3-4DFF-A2D1-3FC550E7CF0C}"/>
                    </a:ext>
                  </a:extLst>
                </p:cNvPr>
                <p:cNvPicPr/>
                <p:nvPr/>
              </p:nvPicPr>
              <p:blipFill>
                <a:blip r:embed="rId237"/>
                <a:stretch>
                  <a:fillRect/>
                </a:stretch>
              </p:blipFill>
              <p:spPr>
                <a:xfrm>
                  <a:off x="6991908" y="1021767"/>
                  <a:ext cx="766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9" name="Entrada de lápiz 38">
                  <a:extLst>
                    <a:ext uri="{FF2B5EF4-FFF2-40B4-BE49-F238E27FC236}">
                      <a16:creationId xmlns:a16="http://schemas.microsoft.com/office/drawing/2014/main" id="{ED6697A0-DAE6-4DD3-B91F-4BC8913CCDC2}"/>
                    </a:ext>
                  </a:extLst>
                </p14:cNvPr>
                <p14:cNvContentPartPr/>
                <p14:nvPr/>
              </p14:nvContentPartPr>
              <p14:xfrm>
                <a:off x="7085868" y="952287"/>
                <a:ext cx="136080" cy="203760"/>
              </p14:xfrm>
            </p:contentPart>
          </mc:Choice>
          <mc:Fallback xmlns="">
            <p:pic>
              <p:nvPicPr>
                <p:cNvPr id="39" name="Entrada de lápiz 38">
                  <a:extLst>
                    <a:ext uri="{FF2B5EF4-FFF2-40B4-BE49-F238E27FC236}">
                      <a16:creationId xmlns:a16="http://schemas.microsoft.com/office/drawing/2014/main" id="{ED6697A0-DAE6-4DD3-B91F-4BC8913CCDC2}"/>
                    </a:ext>
                  </a:extLst>
                </p:cNvPr>
                <p:cNvPicPr/>
                <p:nvPr/>
              </p:nvPicPr>
              <p:blipFill>
                <a:blip r:embed="rId239"/>
                <a:stretch>
                  <a:fillRect/>
                </a:stretch>
              </p:blipFill>
              <p:spPr>
                <a:xfrm>
                  <a:off x="7077228" y="943647"/>
                  <a:ext cx="153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8" name="Entrada de lápiz 187">
                  <a:extLst>
                    <a:ext uri="{FF2B5EF4-FFF2-40B4-BE49-F238E27FC236}">
                      <a16:creationId xmlns:a16="http://schemas.microsoft.com/office/drawing/2014/main" id="{F45B5196-64B3-48FA-A009-CBB5480BD63D}"/>
                    </a:ext>
                  </a:extLst>
                </p14:cNvPr>
                <p14:cNvContentPartPr/>
                <p14:nvPr/>
              </p14:nvContentPartPr>
              <p14:xfrm>
                <a:off x="6771948" y="1159287"/>
                <a:ext cx="53640" cy="36360"/>
              </p14:xfrm>
            </p:contentPart>
          </mc:Choice>
          <mc:Fallback xmlns="">
            <p:pic>
              <p:nvPicPr>
                <p:cNvPr id="188" name="Entrada de lápiz 187">
                  <a:extLst>
                    <a:ext uri="{FF2B5EF4-FFF2-40B4-BE49-F238E27FC236}">
                      <a16:creationId xmlns:a16="http://schemas.microsoft.com/office/drawing/2014/main" id="{F45B5196-64B3-48FA-A009-CBB5480BD63D}"/>
                    </a:ext>
                  </a:extLst>
                </p:cNvPr>
                <p:cNvPicPr/>
                <p:nvPr/>
              </p:nvPicPr>
              <p:blipFill>
                <a:blip r:embed="rId241"/>
                <a:stretch>
                  <a:fillRect/>
                </a:stretch>
              </p:blipFill>
              <p:spPr>
                <a:xfrm>
                  <a:off x="6762948" y="1150647"/>
                  <a:ext cx="71280" cy="54000"/>
                </a:xfrm>
                <a:prstGeom prst="rect">
                  <a:avLst/>
                </a:prstGeom>
              </p:spPr>
            </p:pic>
          </mc:Fallback>
        </mc:AlternateContent>
      </p:grpSp>
      <p:grpSp>
        <p:nvGrpSpPr>
          <p:cNvPr id="192" name="Grupo 191">
            <a:extLst>
              <a:ext uri="{FF2B5EF4-FFF2-40B4-BE49-F238E27FC236}">
                <a16:creationId xmlns:a16="http://schemas.microsoft.com/office/drawing/2014/main" id="{22168CF0-C7C6-4B9C-A470-EACBABCF27DD}"/>
              </a:ext>
            </a:extLst>
          </p:cNvPr>
          <p:cNvGrpSpPr/>
          <p:nvPr/>
        </p:nvGrpSpPr>
        <p:grpSpPr>
          <a:xfrm>
            <a:off x="6558468" y="169287"/>
            <a:ext cx="581040" cy="219240"/>
            <a:chOff x="6558468" y="169287"/>
            <a:chExt cx="581040" cy="219240"/>
          </a:xfrm>
        </p:grpSpPr>
        <mc:AlternateContent xmlns:mc="http://schemas.openxmlformats.org/markup-compatibility/2006" xmlns:p14="http://schemas.microsoft.com/office/powerpoint/2010/main">
          <mc:Choice Requires="p14">
            <p:contentPart p14:bwMode="auto" r:id="rId242">
              <p14:nvContentPartPr>
                <p14:cNvPr id="32" name="Entrada de lápiz 31">
                  <a:extLst>
                    <a:ext uri="{FF2B5EF4-FFF2-40B4-BE49-F238E27FC236}">
                      <a16:creationId xmlns:a16="http://schemas.microsoft.com/office/drawing/2014/main" id="{6E7F72D9-AF53-424B-97F7-856A0BA5F4B6}"/>
                    </a:ext>
                  </a:extLst>
                </p14:cNvPr>
                <p14:cNvContentPartPr/>
                <p14:nvPr/>
              </p14:nvContentPartPr>
              <p14:xfrm>
                <a:off x="6558468" y="169287"/>
                <a:ext cx="191520" cy="150480"/>
              </p14:xfrm>
            </p:contentPart>
          </mc:Choice>
          <mc:Fallback xmlns="">
            <p:pic>
              <p:nvPicPr>
                <p:cNvPr id="32" name="Entrada de lápiz 31">
                  <a:extLst>
                    <a:ext uri="{FF2B5EF4-FFF2-40B4-BE49-F238E27FC236}">
                      <a16:creationId xmlns:a16="http://schemas.microsoft.com/office/drawing/2014/main" id="{6E7F72D9-AF53-424B-97F7-856A0BA5F4B6}"/>
                    </a:ext>
                  </a:extLst>
                </p:cNvPr>
                <p:cNvPicPr/>
                <p:nvPr/>
              </p:nvPicPr>
              <p:blipFill>
                <a:blip r:embed="rId243"/>
                <a:stretch>
                  <a:fillRect/>
                </a:stretch>
              </p:blipFill>
              <p:spPr>
                <a:xfrm>
                  <a:off x="6549828" y="160287"/>
                  <a:ext cx="209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3" name="Entrada de lápiz 32">
                  <a:extLst>
                    <a:ext uri="{FF2B5EF4-FFF2-40B4-BE49-F238E27FC236}">
                      <a16:creationId xmlns:a16="http://schemas.microsoft.com/office/drawing/2014/main" id="{2FFF8FF6-570E-4448-81E0-5BDEAFFEDD3B}"/>
                    </a:ext>
                  </a:extLst>
                </p14:cNvPr>
                <p14:cNvContentPartPr/>
                <p14:nvPr/>
              </p14:nvContentPartPr>
              <p14:xfrm>
                <a:off x="6788508" y="177207"/>
                <a:ext cx="120240" cy="136080"/>
              </p14:xfrm>
            </p:contentPart>
          </mc:Choice>
          <mc:Fallback xmlns="">
            <p:pic>
              <p:nvPicPr>
                <p:cNvPr id="33" name="Entrada de lápiz 32">
                  <a:extLst>
                    <a:ext uri="{FF2B5EF4-FFF2-40B4-BE49-F238E27FC236}">
                      <a16:creationId xmlns:a16="http://schemas.microsoft.com/office/drawing/2014/main" id="{2FFF8FF6-570E-4448-81E0-5BDEAFFEDD3B}"/>
                    </a:ext>
                  </a:extLst>
                </p:cNvPr>
                <p:cNvPicPr/>
                <p:nvPr/>
              </p:nvPicPr>
              <p:blipFill>
                <a:blip r:embed="rId245"/>
                <a:stretch>
                  <a:fillRect/>
                </a:stretch>
              </p:blipFill>
              <p:spPr>
                <a:xfrm>
                  <a:off x="6779868" y="168567"/>
                  <a:ext cx="137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4" name="Entrada de lápiz 33">
                  <a:extLst>
                    <a:ext uri="{FF2B5EF4-FFF2-40B4-BE49-F238E27FC236}">
                      <a16:creationId xmlns:a16="http://schemas.microsoft.com/office/drawing/2014/main" id="{6B54E0FB-9172-42E7-BB02-C56F9ECD7C29}"/>
                    </a:ext>
                  </a:extLst>
                </p14:cNvPr>
                <p14:cNvContentPartPr/>
                <p14:nvPr/>
              </p14:nvContentPartPr>
              <p14:xfrm>
                <a:off x="6936468" y="202047"/>
                <a:ext cx="72000" cy="100800"/>
              </p14:xfrm>
            </p:contentPart>
          </mc:Choice>
          <mc:Fallback xmlns="">
            <p:pic>
              <p:nvPicPr>
                <p:cNvPr id="34" name="Entrada de lápiz 33">
                  <a:extLst>
                    <a:ext uri="{FF2B5EF4-FFF2-40B4-BE49-F238E27FC236}">
                      <a16:creationId xmlns:a16="http://schemas.microsoft.com/office/drawing/2014/main" id="{6B54E0FB-9172-42E7-BB02-C56F9ECD7C29}"/>
                    </a:ext>
                  </a:extLst>
                </p:cNvPr>
                <p:cNvPicPr/>
                <p:nvPr/>
              </p:nvPicPr>
              <p:blipFill>
                <a:blip r:embed="rId247"/>
                <a:stretch>
                  <a:fillRect/>
                </a:stretch>
              </p:blipFill>
              <p:spPr>
                <a:xfrm>
                  <a:off x="6927468" y="193407"/>
                  <a:ext cx="89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5" name="Entrada de lápiz 34">
                  <a:extLst>
                    <a:ext uri="{FF2B5EF4-FFF2-40B4-BE49-F238E27FC236}">
                      <a16:creationId xmlns:a16="http://schemas.microsoft.com/office/drawing/2014/main" id="{D08AB05D-D101-4E3C-B9C3-80C80B6B1DA7}"/>
                    </a:ext>
                  </a:extLst>
                </p14:cNvPr>
                <p14:cNvContentPartPr/>
                <p14:nvPr/>
              </p14:nvContentPartPr>
              <p14:xfrm>
                <a:off x="6882108" y="176127"/>
                <a:ext cx="257400" cy="139680"/>
              </p14:xfrm>
            </p:contentPart>
          </mc:Choice>
          <mc:Fallback xmlns="">
            <p:pic>
              <p:nvPicPr>
                <p:cNvPr id="35" name="Entrada de lápiz 34">
                  <a:extLst>
                    <a:ext uri="{FF2B5EF4-FFF2-40B4-BE49-F238E27FC236}">
                      <a16:creationId xmlns:a16="http://schemas.microsoft.com/office/drawing/2014/main" id="{D08AB05D-D101-4E3C-B9C3-80C80B6B1DA7}"/>
                    </a:ext>
                  </a:extLst>
                </p:cNvPr>
                <p:cNvPicPr/>
                <p:nvPr/>
              </p:nvPicPr>
              <p:blipFill>
                <a:blip r:embed="rId249"/>
                <a:stretch>
                  <a:fillRect/>
                </a:stretch>
              </p:blipFill>
              <p:spPr>
                <a:xfrm>
                  <a:off x="6873108" y="167127"/>
                  <a:ext cx="275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9" name="Entrada de lápiz 188">
                  <a:extLst>
                    <a:ext uri="{FF2B5EF4-FFF2-40B4-BE49-F238E27FC236}">
                      <a16:creationId xmlns:a16="http://schemas.microsoft.com/office/drawing/2014/main" id="{AC9E6C7E-8C59-4579-A658-C52F696591E7}"/>
                    </a:ext>
                  </a:extLst>
                </p14:cNvPr>
                <p14:cNvContentPartPr/>
                <p14:nvPr/>
              </p14:nvContentPartPr>
              <p14:xfrm>
                <a:off x="6681228" y="331647"/>
                <a:ext cx="75600" cy="56880"/>
              </p14:xfrm>
            </p:contentPart>
          </mc:Choice>
          <mc:Fallback xmlns="">
            <p:pic>
              <p:nvPicPr>
                <p:cNvPr id="189" name="Entrada de lápiz 188">
                  <a:extLst>
                    <a:ext uri="{FF2B5EF4-FFF2-40B4-BE49-F238E27FC236}">
                      <a16:creationId xmlns:a16="http://schemas.microsoft.com/office/drawing/2014/main" id="{AC9E6C7E-8C59-4579-A658-C52F696591E7}"/>
                    </a:ext>
                  </a:extLst>
                </p:cNvPr>
                <p:cNvPicPr/>
                <p:nvPr/>
              </p:nvPicPr>
              <p:blipFill>
                <a:blip r:embed="rId251"/>
                <a:stretch>
                  <a:fillRect/>
                </a:stretch>
              </p:blipFill>
              <p:spPr>
                <a:xfrm>
                  <a:off x="6672588" y="322647"/>
                  <a:ext cx="93240" cy="74520"/>
                </a:xfrm>
                <a:prstGeom prst="rect">
                  <a:avLst/>
                </a:prstGeom>
              </p:spPr>
            </p:pic>
          </mc:Fallback>
        </mc:AlternateContent>
      </p:grpSp>
      <p:grpSp>
        <p:nvGrpSpPr>
          <p:cNvPr id="191" name="Grupo 190">
            <a:extLst>
              <a:ext uri="{FF2B5EF4-FFF2-40B4-BE49-F238E27FC236}">
                <a16:creationId xmlns:a16="http://schemas.microsoft.com/office/drawing/2014/main" id="{4C6FB5ED-2035-4881-B2FB-4DA0E36557F7}"/>
              </a:ext>
            </a:extLst>
          </p:cNvPr>
          <p:cNvGrpSpPr/>
          <p:nvPr/>
        </p:nvGrpSpPr>
        <p:grpSpPr>
          <a:xfrm>
            <a:off x="3718428" y="229767"/>
            <a:ext cx="2565720" cy="952920"/>
            <a:chOff x="3718428" y="229767"/>
            <a:chExt cx="2565720" cy="952920"/>
          </a:xfrm>
        </p:grpSpPr>
        <mc:AlternateContent xmlns:mc="http://schemas.openxmlformats.org/markup-compatibility/2006" xmlns:p14="http://schemas.microsoft.com/office/powerpoint/2010/main">
          <mc:Choice Requires="p14">
            <p:contentPart p14:bwMode="auto" r:id="rId252">
              <p14:nvContentPartPr>
                <p14:cNvPr id="18" name="Entrada de lápiz 17">
                  <a:extLst>
                    <a:ext uri="{FF2B5EF4-FFF2-40B4-BE49-F238E27FC236}">
                      <a16:creationId xmlns:a16="http://schemas.microsoft.com/office/drawing/2014/main" id="{3D890132-0803-48EC-BE89-AA8EE2077089}"/>
                    </a:ext>
                  </a:extLst>
                </p14:cNvPr>
                <p14:cNvContentPartPr/>
                <p14:nvPr/>
              </p14:nvContentPartPr>
              <p14:xfrm>
                <a:off x="3718428" y="369807"/>
                <a:ext cx="279360" cy="255960"/>
              </p14:xfrm>
            </p:contentPart>
          </mc:Choice>
          <mc:Fallback xmlns="">
            <p:pic>
              <p:nvPicPr>
                <p:cNvPr id="18" name="Entrada de lápiz 17">
                  <a:extLst>
                    <a:ext uri="{FF2B5EF4-FFF2-40B4-BE49-F238E27FC236}">
                      <a16:creationId xmlns:a16="http://schemas.microsoft.com/office/drawing/2014/main" id="{3D890132-0803-48EC-BE89-AA8EE2077089}"/>
                    </a:ext>
                  </a:extLst>
                </p:cNvPr>
                <p:cNvPicPr/>
                <p:nvPr/>
              </p:nvPicPr>
              <p:blipFill>
                <a:blip r:embed="rId253"/>
                <a:stretch>
                  <a:fillRect/>
                </a:stretch>
              </p:blipFill>
              <p:spPr>
                <a:xfrm>
                  <a:off x="3709788" y="360807"/>
                  <a:ext cx="2970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 name="Entrada de lápiz 18">
                  <a:extLst>
                    <a:ext uri="{FF2B5EF4-FFF2-40B4-BE49-F238E27FC236}">
                      <a16:creationId xmlns:a16="http://schemas.microsoft.com/office/drawing/2014/main" id="{0807E6D2-578B-423C-93E3-6D794AD16620}"/>
                    </a:ext>
                  </a:extLst>
                </p14:cNvPr>
                <p14:cNvContentPartPr/>
                <p14:nvPr/>
              </p14:nvContentPartPr>
              <p14:xfrm>
                <a:off x="4063668" y="501927"/>
                <a:ext cx="207360" cy="113400"/>
              </p14:xfrm>
            </p:contentPart>
          </mc:Choice>
          <mc:Fallback xmlns="">
            <p:pic>
              <p:nvPicPr>
                <p:cNvPr id="19" name="Entrada de lápiz 18">
                  <a:extLst>
                    <a:ext uri="{FF2B5EF4-FFF2-40B4-BE49-F238E27FC236}">
                      <a16:creationId xmlns:a16="http://schemas.microsoft.com/office/drawing/2014/main" id="{0807E6D2-578B-423C-93E3-6D794AD16620}"/>
                    </a:ext>
                  </a:extLst>
                </p:cNvPr>
                <p:cNvPicPr/>
                <p:nvPr/>
              </p:nvPicPr>
              <p:blipFill>
                <a:blip r:embed="rId255"/>
                <a:stretch>
                  <a:fillRect/>
                </a:stretch>
              </p:blipFill>
              <p:spPr>
                <a:xfrm>
                  <a:off x="4055028" y="492927"/>
                  <a:ext cx="225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 name="Entrada de lápiz 21">
                  <a:extLst>
                    <a:ext uri="{FF2B5EF4-FFF2-40B4-BE49-F238E27FC236}">
                      <a16:creationId xmlns:a16="http://schemas.microsoft.com/office/drawing/2014/main" id="{94BE8124-6AFB-4600-82BE-1E07EE6C57EA}"/>
                    </a:ext>
                  </a:extLst>
                </p14:cNvPr>
                <p14:cNvContentPartPr/>
                <p14:nvPr/>
              </p14:nvContentPartPr>
              <p14:xfrm>
                <a:off x="4460388" y="440007"/>
                <a:ext cx="109800" cy="205920"/>
              </p14:xfrm>
            </p:contentPart>
          </mc:Choice>
          <mc:Fallback xmlns="">
            <p:pic>
              <p:nvPicPr>
                <p:cNvPr id="22" name="Entrada de lápiz 21">
                  <a:extLst>
                    <a:ext uri="{FF2B5EF4-FFF2-40B4-BE49-F238E27FC236}">
                      <a16:creationId xmlns:a16="http://schemas.microsoft.com/office/drawing/2014/main" id="{94BE8124-6AFB-4600-82BE-1E07EE6C57EA}"/>
                    </a:ext>
                  </a:extLst>
                </p:cNvPr>
                <p:cNvPicPr/>
                <p:nvPr/>
              </p:nvPicPr>
              <p:blipFill>
                <a:blip r:embed="rId257"/>
                <a:stretch>
                  <a:fillRect/>
                </a:stretch>
              </p:blipFill>
              <p:spPr>
                <a:xfrm>
                  <a:off x="4451748" y="431367"/>
                  <a:ext cx="127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 name="Entrada de lápiz 22">
                  <a:extLst>
                    <a:ext uri="{FF2B5EF4-FFF2-40B4-BE49-F238E27FC236}">
                      <a16:creationId xmlns:a16="http://schemas.microsoft.com/office/drawing/2014/main" id="{46B0F5F4-131E-483F-8B6C-92A8B0FF4DB7}"/>
                    </a:ext>
                  </a:extLst>
                </p14:cNvPr>
                <p14:cNvContentPartPr/>
                <p14:nvPr/>
              </p14:nvContentPartPr>
              <p14:xfrm>
                <a:off x="4609428" y="395367"/>
                <a:ext cx="153720" cy="217440"/>
              </p14:xfrm>
            </p:contentPart>
          </mc:Choice>
          <mc:Fallback xmlns="">
            <p:pic>
              <p:nvPicPr>
                <p:cNvPr id="23" name="Entrada de lápiz 22">
                  <a:extLst>
                    <a:ext uri="{FF2B5EF4-FFF2-40B4-BE49-F238E27FC236}">
                      <a16:creationId xmlns:a16="http://schemas.microsoft.com/office/drawing/2014/main" id="{46B0F5F4-131E-483F-8B6C-92A8B0FF4DB7}"/>
                    </a:ext>
                  </a:extLst>
                </p:cNvPr>
                <p:cNvPicPr/>
                <p:nvPr/>
              </p:nvPicPr>
              <p:blipFill>
                <a:blip r:embed="rId259"/>
                <a:stretch>
                  <a:fillRect/>
                </a:stretch>
              </p:blipFill>
              <p:spPr>
                <a:xfrm>
                  <a:off x="4600428" y="386367"/>
                  <a:ext cx="171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4" name="Entrada de lápiz 23">
                  <a:extLst>
                    <a:ext uri="{FF2B5EF4-FFF2-40B4-BE49-F238E27FC236}">
                      <a16:creationId xmlns:a16="http://schemas.microsoft.com/office/drawing/2014/main" id="{9FC39813-53D8-45B5-BCB9-F6039FA45FF0}"/>
                    </a:ext>
                  </a:extLst>
                </p14:cNvPr>
                <p14:cNvContentPartPr/>
                <p14:nvPr/>
              </p14:nvContentPartPr>
              <p14:xfrm>
                <a:off x="4781868" y="513807"/>
                <a:ext cx="99720" cy="120960"/>
              </p14:xfrm>
            </p:contentPart>
          </mc:Choice>
          <mc:Fallback xmlns="">
            <p:pic>
              <p:nvPicPr>
                <p:cNvPr id="24" name="Entrada de lápiz 23">
                  <a:extLst>
                    <a:ext uri="{FF2B5EF4-FFF2-40B4-BE49-F238E27FC236}">
                      <a16:creationId xmlns:a16="http://schemas.microsoft.com/office/drawing/2014/main" id="{9FC39813-53D8-45B5-BCB9-F6039FA45FF0}"/>
                    </a:ext>
                  </a:extLst>
                </p:cNvPr>
                <p:cNvPicPr/>
                <p:nvPr/>
              </p:nvPicPr>
              <p:blipFill>
                <a:blip r:embed="rId261"/>
                <a:stretch>
                  <a:fillRect/>
                </a:stretch>
              </p:blipFill>
              <p:spPr>
                <a:xfrm>
                  <a:off x="4773228" y="504807"/>
                  <a:ext cx="117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5" name="Entrada de lápiz 24">
                  <a:extLst>
                    <a:ext uri="{FF2B5EF4-FFF2-40B4-BE49-F238E27FC236}">
                      <a16:creationId xmlns:a16="http://schemas.microsoft.com/office/drawing/2014/main" id="{AE34F56B-EE44-4FD1-96B9-7D3A975638F9}"/>
                    </a:ext>
                  </a:extLst>
                </p14:cNvPr>
                <p14:cNvContentPartPr/>
                <p14:nvPr/>
              </p14:nvContentPartPr>
              <p14:xfrm>
                <a:off x="5018748" y="575007"/>
                <a:ext cx="149040" cy="11880"/>
              </p14:xfrm>
            </p:contentPart>
          </mc:Choice>
          <mc:Fallback xmlns="">
            <p:pic>
              <p:nvPicPr>
                <p:cNvPr id="25" name="Entrada de lápiz 24">
                  <a:extLst>
                    <a:ext uri="{FF2B5EF4-FFF2-40B4-BE49-F238E27FC236}">
                      <a16:creationId xmlns:a16="http://schemas.microsoft.com/office/drawing/2014/main" id="{AE34F56B-EE44-4FD1-96B9-7D3A975638F9}"/>
                    </a:ext>
                  </a:extLst>
                </p:cNvPr>
                <p:cNvPicPr/>
                <p:nvPr/>
              </p:nvPicPr>
              <p:blipFill>
                <a:blip r:embed="rId263"/>
                <a:stretch>
                  <a:fillRect/>
                </a:stretch>
              </p:blipFill>
              <p:spPr>
                <a:xfrm>
                  <a:off x="5009748" y="566007"/>
                  <a:ext cx="166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7" name="Entrada de lápiz 26">
                  <a:extLst>
                    <a:ext uri="{FF2B5EF4-FFF2-40B4-BE49-F238E27FC236}">
                      <a16:creationId xmlns:a16="http://schemas.microsoft.com/office/drawing/2014/main" id="{DB49FF16-5C43-4213-817F-628FB77A1C75}"/>
                    </a:ext>
                  </a:extLst>
                </p14:cNvPr>
                <p14:cNvContentPartPr/>
                <p14:nvPr/>
              </p14:nvContentPartPr>
              <p14:xfrm>
                <a:off x="5298828" y="384567"/>
                <a:ext cx="234360" cy="213480"/>
              </p14:xfrm>
            </p:contentPart>
          </mc:Choice>
          <mc:Fallback xmlns="">
            <p:pic>
              <p:nvPicPr>
                <p:cNvPr id="27" name="Entrada de lápiz 26">
                  <a:extLst>
                    <a:ext uri="{FF2B5EF4-FFF2-40B4-BE49-F238E27FC236}">
                      <a16:creationId xmlns:a16="http://schemas.microsoft.com/office/drawing/2014/main" id="{DB49FF16-5C43-4213-817F-628FB77A1C75}"/>
                    </a:ext>
                  </a:extLst>
                </p:cNvPr>
                <p:cNvPicPr/>
                <p:nvPr/>
              </p:nvPicPr>
              <p:blipFill>
                <a:blip r:embed="rId265"/>
                <a:stretch>
                  <a:fillRect/>
                </a:stretch>
              </p:blipFill>
              <p:spPr>
                <a:xfrm>
                  <a:off x="5290188" y="375567"/>
                  <a:ext cx="25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9" name="Entrada de lápiz 28">
                  <a:extLst>
                    <a:ext uri="{FF2B5EF4-FFF2-40B4-BE49-F238E27FC236}">
                      <a16:creationId xmlns:a16="http://schemas.microsoft.com/office/drawing/2014/main" id="{B8044E1E-3E74-4168-B732-6C8F723D678C}"/>
                    </a:ext>
                  </a:extLst>
                </p14:cNvPr>
                <p14:cNvContentPartPr/>
                <p14:nvPr/>
              </p14:nvContentPartPr>
              <p14:xfrm>
                <a:off x="5742348" y="341367"/>
                <a:ext cx="130680" cy="275760"/>
              </p14:xfrm>
            </p:contentPart>
          </mc:Choice>
          <mc:Fallback xmlns="">
            <p:pic>
              <p:nvPicPr>
                <p:cNvPr id="29" name="Entrada de lápiz 28">
                  <a:extLst>
                    <a:ext uri="{FF2B5EF4-FFF2-40B4-BE49-F238E27FC236}">
                      <a16:creationId xmlns:a16="http://schemas.microsoft.com/office/drawing/2014/main" id="{B8044E1E-3E74-4168-B732-6C8F723D678C}"/>
                    </a:ext>
                  </a:extLst>
                </p:cNvPr>
                <p:cNvPicPr/>
                <p:nvPr/>
              </p:nvPicPr>
              <p:blipFill>
                <a:blip r:embed="rId267"/>
                <a:stretch>
                  <a:fillRect/>
                </a:stretch>
              </p:blipFill>
              <p:spPr>
                <a:xfrm>
                  <a:off x="5733708" y="332727"/>
                  <a:ext cx="1483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0" name="Entrada de lápiz 29">
                  <a:extLst>
                    <a:ext uri="{FF2B5EF4-FFF2-40B4-BE49-F238E27FC236}">
                      <a16:creationId xmlns:a16="http://schemas.microsoft.com/office/drawing/2014/main" id="{27BF19CD-9286-42F3-9C85-D2C091BC167F}"/>
                    </a:ext>
                  </a:extLst>
                </p14:cNvPr>
                <p14:cNvContentPartPr/>
                <p14:nvPr/>
              </p14:nvContentPartPr>
              <p14:xfrm>
                <a:off x="5982108" y="229767"/>
                <a:ext cx="302040" cy="952920"/>
              </p14:xfrm>
            </p:contentPart>
          </mc:Choice>
          <mc:Fallback xmlns="">
            <p:pic>
              <p:nvPicPr>
                <p:cNvPr id="30" name="Entrada de lápiz 29">
                  <a:extLst>
                    <a:ext uri="{FF2B5EF4-FFF2-40B4-BE49-F238E27FC236}">
                      <a16:creationId xmlns:a16="http://schemas.microsoft.com/office/drawing/2014/main" id="{27BF19CD-9286-42F3-9C85-D2C091BC167F}"/>
                    </a:ext>
                  </a:extLst>
                </p:cNvPr>
                <p:cNvPicPr/>
                <p:nvPr/>
              </p:nvPicPr>
              <p:blipFill>
                <a:blip r:embed="rId269"/>
                <a:stretch>
                  <a:fillRect/>
                </a:stretch>
              </p:blipFill>
              <p:spPr>
                <a:xfrm>
                  <a:off x="5973468" y="221127"/>
                  <a:ext cx="31968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0" name="Entrada de lápiz 189">
                  <a:extLst>
                    <a:ext uri="{FF2B5EF4-FFF2-40B4-BE49-F238E27FC236}">
                      <a16:creationId xmlns:a16="http://schemas.microsoft.com/office/drawing/2014/main" id="{A131F5C1-FE4C-4A2B-AE8D-CA6407FF7A61}"/>
                    </a:ext>
                  </a:extLst>
                </p14:cNvPr>
                <p14:cNvContentPartPr/>
                <p14:nvPr/>
              </p14:nvContentPartPr>
              <p14:xfrm>
                <a:off x="5527428" y="568167"/>
                <a:ext cx="60480" cy="61200"/>
              </p14:xfrm>
            </p:contentPart>
          </mc:Choice>
          <mc:Fallback xmlns="">
            <p:pic>
              <p:nvPicPr>
                <p:cNvPr id="190" name="Entrada de lápiz 189">
                  <a:extLst>
                    <a:ext uri="{FF2B5EF4-FFF2-40B4-BE49-F238E27FC236}">
                      <a16:creationId xmlns:a16="http://schemas.microsoft.com/office/drawing/2014/main" id="{A131F5C1-FE4C-4A2B-AE8D-CA6407FF7A61}"/>
                    </a:ext>
                  </a:extLst>
                </p:cNvPr>
                <p:cNvPicPr/>
                <p:nvPr/>
              </p:nvPicPr>
              <p:blipFill>
                <a:blip r:embed="rId271"/>
                <a:stretch>
                  <a:fillRect/>
                </a:stretch>
              </p:blipFill>
              <p:spPr>
                <a:xfrm>
                  <a:off x="5518428" y="559527"/>
                  <a:ext cx="78120" cy="78840"/>
                </a:xfrm>
                <a:prstGeom prst="rect">
                  <a:avLst/>
                </a:prstGeom>
              </p:spPr>
            </p:pic>
          </mc:Fallback>
        </mc:AlternateContent>
      </p:grpSp>
      <p:grpSp>
        <p:nvGrpSpPr>
          <p:cNvPr id="197" name="Grupo 196">
            <a:extLst>
              <a:ext uri="{FF2B5EF4-FFF2-40B4-BE49-F238E27FC236}">
                <a16:creationId xmlns:a16="http://schemas.microsoft.com/office/drawing/2014/main" id="{744BC9E7-DB97-45F3-A856-C5FDCF33CEE3}"/>
              </a:ext>
            </a:extLst>
          </p:cNvPr>
          <p:cNvGrpSpPr/>
          <p:nvPr/>
        </p:nvGrpSpPr>
        <p:grpSpPr>
          <a:xfrm>
            <a:off x="2043348" y="1486527"/>
            <a:ext cx="2842920" cy="325440"/>
            <a:chOff x="2043348" y="1486527"/>
            <a:chExt cx="2842920" cy="325440"/>
          </a:xfrm>
        </p:grpSpPr>
        <mc:AlternateContent xmlns:mc="http://schemas.openxmlformats.org/markup-compatibility/2006" xmlns:p14="http://schemas.microsoft.com/office/powerpoint/2010/main">
          <mc:Choice Requires="p14">
            <p:contentPart p14:bwMode="auto" r:id="rId272">
              <p14:nvContentPartPr>
                <p14:cNvPr id="51" name="Entrada de lápiz 50">
                  <a:extLst>
                    <a:ext uri="{FF2B5EF4-FFF2-40B4-BE49-F238E27FC236}">
                      <a16:creationId xmlns:a16="http://schemas.microsoft.com/office/drawing/2014/main" id="{08D06204-F14B-45F5-9A3D-58D6F00965C8}"/>
                    </a:ext>
                  </a:extLst>
                </p14:cNvPr>
                <p14:cNvContentPartPr/>
                <p14:nvPr/>
              </p14:nvContentPartPr>
              <p14:xfrm>
                <a:off x="2043348" y="1544847"/>
                <a:ext cx="301680" cy="217800"/>
              </p14:xfrm>
            </p:contentPart>
          </mc:Choice>
          <mc:Fallback xmlns="">
            <p:pic>
              <p:nvPicPr>
                <p:cNvPr id="51" name="Entrada de lápiz 50">
                  <a:extLst>
                    <a:ext uri="{FF2B5EF4-FFF2-40B4-BE49-F238E27FC236}">
                      <a16:creationId xmlns:a16="http://schemas.microsoft.com/office/drawing/2014/main" id="{08D06204-F14B-45F5-9A3D-58D6F00965C8}"/>
                    </a:ext>
                  </a:extLst>
                </p:cNvPr>
                <p:cNvPicPr/>
                <p:nvPr/>
              </p:nvPicPr>
              <p:blipFill>
                <a:blip r:embed="rId273"/>
                <a:stretch>
                  <a:fillRect/>
                </a:stretch>
              </p:blipFill>
              <p:spPr>
                <a:xfrm>
                  <a:off x="2034708" y="1536207"/>
                  <a:ext cx="319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2" name="Entrada de lápiz 51">
                  <a:extLst>
                    <a:ext uri="{FF2B5EF4-FFF2-40B4-BE49-F238E27FC236}">
                      <a16:creationId xmlns:a16="http://schemas.microsoft.com/office/drawing/2014/main" id="{2D46814F-4BD0-4595-B091-5C848146A31B}"/>
                    </a:ext>
                  </a:extLst>
                </p14:cNvPr>
                <p14:cNvContentPartPr/>
                <p14:nvPr/>
              </p14:nvContentPartPr>
              <p14:xfrm>
                <a:off x="2383188" y="1676607"/>
                <a:ext cx="132480" cy="90360"/>
              </p14:xfrm>
            </p:contentPart>
          </mc:Choice>
          <mc:Fallback xmlns="">
            <p:pic>
              <p:nvPicPr>
                <p:cNvPr id="52" name="Entrada de lápiz 51">
                  <a:extLst>
                    <a:ext uri="{FF2B5EF4-FFF2-40B4-BE49-F238E27FC236}">
                      <a16:creationId xmlns:a16="http://schemas.microsoft.com/office/drawing/2014/main" id="{2D46814F-4BD0-4595-B091-5C848146A31B}"/>
                    </a:ext>
                  </a:extLst>
                </p:cNvPr>
                <p:cNvPicPr/>
                <p:nvPr/>
              </p:nvPicPr>
              <p:blipFill>
                <a:blip r:embed="rId275"/>
                <a:stretch>
                  <a:fillRect/>
                </a:stretch>
              </p:blipFill>
              <p:spPr>
                <a:xfrm>
                  <a:off x="2374188" y="1667607"/>
                  <a:ext cx="1501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3" name="Entrada de lápiz 52">
                  <a:extLst>
                    <a:ext uri="{FF2B5EF4-FFF2-40B4-BE49-F238E27FC236}">
                      <a16:creationId xmlns:a16="http://schemas.microsoft.com/office/drawing/2014/main" id="{D0BE6A5F-9C89-485C-92C7-2CD799738A22}"/>
                    </a:ext>
                  </a:extLst>
                </p14:cNvPr>
                <p14:cNvContentPartPr/>
                <p14:nvPr/>
              </p14:nvContentPartPr>
              <p14:xfrm>
                <a:off x="2693148" y="1534047"/>
                <a:ext cx="172080" cy="277920"/>
              </p14:xfrm>
            </p:contentPart>
          </mc:Choice>
          <mc:Fallback xmlns="">
            <p:pic>
              <p:nvPicPr>
                <p:cNvPr id="53" name="Entrada de lápiz 52">
                  <a:extLst>
                    <a:ext uri="{FF2B5EF4-FFF2-40B4-BE49-F238E27FC236}">
                      <a16:creationId xmlns:a16="http://schemas.microsoft.com/office/drawing/2014/main" id="{D0BE6A5F-9C89-485C-92C7-2CD799738A22}"/>
                    </a:ext>
                  </a:extLst>
                </p:cNvPr>
                <p:cNvPicPr/>
                <p:nvPr/>
              </p:nvPicPr>
              <p:blipFill>
                <a:blip r:embed="rId277"/>
                <a:stretch>
                  <a:fillRect/>
                </a:stretch>
              </p:blipFill>
              <p:spPr>
                <a:xfrm>
                  <a:off x="2684148" y="1525047"/>
                  <a:ext cx="1897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4" name="Entrada de lápiz 53">
                  <a:extLst>
                    <a:ext uri="{FF2B5EF4-FFF2-40B4-BE49-F238E27FC236}">
                      <a16:creationId xmlns:a16="http://schemas.microsoft.com/office/drawing/2014/main" id="{E41F46FE-EC27-47F1-ACCD-592FC5BFC720}"/>
                    </a:ext>
                  </a:extLst>
                </p14:cNvPr>
                <p14:cNvContentPartPr/>
                <p14:nvPr/>
              </p14:nvContentPartPr>
              <p14:xfrm>
                <a:off x="2952348" y="1562847"/>
                <a:ext cx="222120" cy="167760"/>
              </p14:xfrm>
            </p:contentPart>
          </mc:Choice>
          <mc:Fallback xmlns="">
            <p:pic>
              <p:nvPicPr>
                <p:cNvPr id="54" name="Entrada de lápiz 53">
                  <a:extLst>
                    <a:ext uri="{FF2B5EF4-FFF2-40B4-BE49-F238E27FC236}">
                      <a16:creationId xmlns:a16="http://schemas.microsoft.com/office/drawing/2014/main" id="{E41F46FE-EC27-47F1-ACCD-592FC5BFC720}"/>
                    </a:ext>
                  </a:extLst>
                </p:cNvPr>
                <p:cNvPicPr/>
                <p:nvPr/>
              </p:nvPicPr>
              <p:blipFill>
                <a:blip r:embed="rId279"/>
                <a:stretch>
                  <a:fillRect/>
                </a:stretch>
              </p:blipFill>
              <p:spPr>
                <a:xfrm>
                  <a:off x="2943348" y="1554207"/>
                  <a:ext cx="239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 name="Entrada de lápiz 54">
                  <a:extLst>
                    <a:ext uri="{FF2B5EF4-FFF2-40B4-BE49-F238E27FC236}">
                      <a16:creationId xmlns:a16="http://schemas.microsoft.com/office/drawing/2014/main" id="{498E8C11-4BCE-4EDC-95FE-6A3413284D48}"/>
                    </a:ext>
                  </a:extLst>
                </p14:cNvPr>
                <p14:cNvContentPartPr/>
                <p14:nvPr/>
              </p14:nvContentPartPr>
              <p14:xfrm>
                <a:off x="3229188" y="1626927"/>
                <a:ext cx="84960" cy="132120"/>
              </p14:xfrm>
            </p:contentPart>
          </mc:Choice>
          <mc:Fallback xmlns="">
            <p:pic>
              <p:nvPicPr>
                <p:cNvPr id="55" name="Entrada de lápiz 54">
                  <a:extLst>
                    <a:ext uri="{FF2B5EF4-FFF2-40B4-BE49-F238E27FC236}">
                      <a16:creationId xmlns:a16="http://schemas.microsoft.com/office/drawing/2014/main" id="{498E8C11-4BCE-4EDC-95FE-6A3413284D48}"/>
                    </a:ext>
                  </a:extLst>
                </p:cNvPr>
                <p:cNvPicPr/>
                <p:nvPr/>
              </p:nvPicPr>
              <p:blipFill>
                <a:blip r:embed="rId281"/>
                <a:stretch>
                  <a:fillRect/>
                </a:stretch>
              </p:blipFill>
              <p:spPr>
                <a:xfrm>
                  <a:off x="3220188" y="1618287"/>
                  <a:ext cx="102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6" name="Entrada de lápiz 55">
                  <a:extLst>
                    <a:ext uri="{FF2B5EF4-FFF2-40B4-BE49-F238E27FC236}">
                      <a16:creationId xmlns:a16="http://schemas.microsoft.com/office/drawing/2014/main" id="{3F405420-6A42-4A68-A0F7-EAA2CD48E495}"/>
                    </a:ext>
                  </a:extLst>
                </p14:cNvPr>
                <p14:cNvContentPartPr/>
                <p14:nvPr/>
              </p14:nvContentPartPr>
              <p14:xfrm>
                <a:off x="3414228" y="1699647"/>
                <a:ext cx="148680" cy="8640"/>
              </p14:xfrm>
            </p:contentPart>
          </mc:Choice>
          <mc:Fallback xmlns="">
            <p:pic>
              <p:nvPicPr>
                <p:cNvPr id="56" name="Entrada de lápiz 55">
                  <a:extLst>
                    <a:ext uri="{FF2B5EF4-FFF2-40B4-BE49-F238E27FC236}">
                      <a16:creationId xmlns:a16="http://schemas.microsoft.com/office/drawing/2014/main" id="{3F405420-6A42-4A68-A0F7-EAA2CD48E495}"/>
                    </a:ext>
                  </a:extLst>
                </p:cNvPr>
                <p:cNvPicPr/>
                <p:nvPr/>
              </p:nvPicPr>
              <p:blipFill>
                <a:blip r:embed="rId283"/>
                <a:stretch>
                  <a:fillRect/>
                </a:stretch>
              </p:blipFill>
              <p:spPr>
                <a:xfrm>
                  <a:off x="3405228" y="1690647"/>
                  <a:ext cx="166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7" name="Entrada de lápiz 56">
                  <a:extLst>
                    <a:ext uri="{FF2B5EF4-FFF2-40B4-BE49-F238E27FC236}">
                      <a16:creationId xmlns:a16="http://schemas.microsoft.com/office/drawing/2014/main" id="{FF397DF1-7D07-43D0-8908-351A76E90D05}"/>
                    </a:ext>
                  </a:extLst>
                </p14:cNvPr>
                <p14:cNvContentPartPr/>
                <p14:nvPr/>
              </p14:nvContentPartPr>
              <p14:xfrm>
                <a:off x="3715188" y="1505607"/>
                <a:ext cx="180360" cy="195840"/>
              </p14:xfrm>
            </p:contentPart>
          </mc:Choice>
          <mc:Fallback xmlns="">
            <p:pic>
              <p:nvPicPr>
                <p:cNvPr id="57" name="Entrada de lápiz 56">
                  <a:extLst>
                    <a:ext uri="{FF2B5EF4-FFF2-40B4-BE49-F238E27FC236}">
                      <a16:creationId xmlns:a16="http://schemas.microsoft.com/office/drawing/2014/main" id="{FF397DF1-7D07-43D0-8908-351A76E90D05}"/>
                    </a:ext>
                  </a:extLst>
                </p:cNvPr>
                <p:cNvPicPr/>
                <p:nvPr/>
              </p:nvPicPr>
              <p:blipFill>
                <a:blip r:embed="rId285"/>
                <a:stretch>
                  <a:fillRect/>
                </a:stretch>
              </p:blipFill>
              <p:spPr>
                <a:xfrm>
                  <a:off x="3706548" y="1496967"/>
                  <a:ext cx="198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8" name="Entrada de lápiz 57">
                  <a:extLst>
                    <a:ext uri="{FF2B5EF4-FFF2-40B4-BE49-F238E27FC236}">
                      <a16:creationId xmlns:a16="http://schemas.microsoft.com/office/drawing/2014/main" id="{B751A4CB-3E5A-4E32-A67F-1FA5BC2A7F2D}"/>
                    </a:ext>
                  </a:extLst>
                </p14:cNvPr>
                <p14:cNvContentPartPr/>
                <p14:nvPr/>
              </p14:nvContentPartPr>
              <p14:xfrm>
                <a:off x="3916068" y="1520007"/>
                <a:ext cx="104760" cy="147600"/>
              </p14:xfrm>
            </p:contentPart>
          </mc:Choice>
          <mc:Fallback xmlns="">
            <p:pic>
              <p:nvPicPr>
                <p:cNvPr id="58" name="Entrada de lápiz 57">
                  <a:extLst>
                    <a:ext uri="{FF2B5EF4-FFF2-40B4-BE49-F238E27FC236}">
                      <a16:creationId xmlns:a16="http://schemas.microsoft.com/office/drawing/2014/main" id="{B751A4CB-3E5A-4E32-A67F-1FA5BC2A7F2D}"/>
                    </a:ext>
                  </a:extLst>
                </p:cNvPr>
                <p:cNvPicPr/>
                <p:nvPr/>
              </p:nvPicPr>
              <p:blipFill>
                <a:blip r:embed="rId287"/>
                <a:stretch>
                  <a:fillRect/>
                </a:stretch>
              </p:blipFill>
              <p:spPr>
                <a:xfrm>
                  <a:off x="3907428" y="1511367"/>
                  <a:ext cx="122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9" name="Entrada de lápiz 58">
                  <a:extLst>
                    <a:ext uri="{FF2B5EF4-FFF2-40B4-BE49-F238E27FC236}">
                      <a16:creationId xmlns:a16="http://schemas.microsoft.com/office/drawing/2014/main" id="{F8A83526-290D-4B6C-BD6F-C75FA943C530}"/>
                    </a:ext>
                  </a:extLst>
                </p14:cNvPr>
                <p14:cNvContentPartPr/>
                <p14:nvPr/>
              </p14:nvContentPartPr>
              <p14:xfrm>
                <a:off x="4078788" y="1547367"/>
                <a:ext cx="62640" cy="140760"/>
              </p14:xfrm>
            </p:contentPart>
          </mc:Choice>
          <mc:Fallback xmlns="">
            <p:pic>
              <p:nvPicPr>
                <p:cNvPr id="59" name="Entrada de lápiz 58">
                  <a:extLst>
                    <a:ext uri="{FF2B5EF4-FFF2-40B4-BE49-F238E27FC236}">
                      <a16:creationId xmlns:a16="http://schemas.microsoft.com/office/drawing/2014/main" id="{F8A83526-290D-4B6C-BD6F-C75FA943C530}"/>
                    </a:ext>
                  </a:extLst>
                </p:cNvPr>
                <p:cNvPicPr/>
                <p:nvPr/>
              </p:nvPicPr>
              <p:blipFill>
                <a:blip r:embed="rId289"/>
                <a:stretch>
                  <a:fillRect/>
                </a:stretch>
              </p:blipFill>
              <p:spPr>
                <a:xfrm>
                  <a:off x="4069788" y="1538727"/>
                  <a:ext cx="80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60" name="Entrada de lápiz 59">
                  <a:extLst>
                    <a:ext uri="{FF2B5EF4-FFF2-40B4-BE49-F238E27FC236}">
                      <a16:creationId xmlns:a16="http://schemas.microsoft.com/office/drawing/2014/main" id="{C8E50A72-B593-43FE-9A8A-02003D8990E7}"/>
                    </a:ext>
                  </a:extLst>
                </p14:cNvPr>
                <p14:cNvContentPartPr/>
                <p14:nvPr/>
              </p14:nvContentPartPr>
              <p14:xfrm>
                <a:off x="4044948" y="1634487"/>
                <a:ext cx="83520" cy="4320"/>
              </p14:xfrm>
            </p:contentPart>
          </mc:Choice>
          <mc:Fallback xmlns="">
            <p:pic>
              <p:nvPicPr>
                <p:cNvPr id="60" name="Entrada de lápiz 59">
                  <a:extLst>
                    <a:ext uri="{FF2B5EF4-FFF2-40B4-BE49-F238E27FC236}">
                      <a16:creationId xmlns:a16="http://schemas.microsoft.com/office/drawing/2014/main" id="{C8E50A72-B593-43FE-9A8A-02003D8990E7}"/>
                    </a:ext>
                  </a:extLst>
                </p:cNvPr>
                <p:cNvPicPr/>
                <p:nvPr/>
              </p:nvPicPr>
              <p:blipFill>
                <a:blip r:embed="rId291"/>
                <a:stretch>
                  <a:fillRect/>
                </a:stretch>
              </p:blipFill>
              <p:spPr>
                <a:xfrm>
                  <a:off x="4035948" y="1625847"/>
                  <a:ext cx="101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1" name="Entrada de lápiz 60">
                  <a:extLst>
                    <a:ext uri="{FF2B5EF4-FFF2-40B4-BE49-F238E27FC236}">
                      <a16:creationId xmlns:a16="http://schemas.microsoft.com/office/drawing/2014/main" id="{3644229B-1058-4DE3-BC0E-CABD9BF65C87}"/>
                    </a:ext>
                  </a:extLst>
                </p14:cNvPr>
                <p14:cNvContentPartPr/>
                <p14:nvPr/>
              </p14:nvContentPartPr>
              <p14:xfrm>
                <a:off x="4279308" y="1520367"/>
                <a:ext cx="83160" cy="199080"/>
              </p14:xfrm>
            </p:contentPart>
          </mc:Choice>
          <mc:Fallback xmlns="">
            <p:pic>
              <p:nvPicPr>
                <p:cNvPr id="61" name="Entrada de lápiz 60">
                  <a:extLst>
                    <a:ext uri="{FF2B5EF4-FFF2-40B4-BE49-F238E27FC236}">
                      <a16:creationId xmlns:a16="http://schemas.microsoft.com/office/drawing/2014/main" id="{3644229B-1058-4DE3-BC0E-CABD9BF65C87}"/>
                    </a:ext>
                  </a:extLst>
                </p:cNvPr>
                <p:cNvPicPr/>
                <p:nvPr/>
              </p:nvPicPr>
              <p:blipFill>
                <a:blip r:embed="rId293"/>
                <a:stretch>
                  <a:fillRect/>
                </a:stretch>
              </p:blipFill>
              <p:spPr>
                <a:xfrm>
                  <a:off x="4270308" y="1511727"/>
                  <a:ext cx="1008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62" name="Entrada de lápiz 61">
                  <a:extLst>
                    <a:ext uri="{FF2B5EF4-FFF2-40B4-BE49-F238E27FC236}">
                      <a16:creationId xmlns:a16="http://schemas.microsoft.com/office/drawing/2014/main" id="{52E11914-3077-4276-8F21-EBC0BAAABEE3}"/>
                    </a:ext>
                  </a:extLst>
                </p14:cNvPr>
                <p14:cNvContentPartPr/>
                <p14:nvPr/>
              </p14:nvContentPartPr>
              <p14:xfrm>
                <a:off x="4478388" y="1486527"/>
                <a:ext cx="90720" cy="281880"/>
              </p14:xfrm>
            </p:contentPart>
          </mc:Choice>
          <mc:Fallback xmlns="">
            <p:pic>
              <p:nvPicPr>
                <p:cNvPr id="62" name="Entrada de lápiz 61">
                  <a:extLst>
                    <a:ext uri="{FF2B5EF4-FFF2-40B4-BE49-F238E27FC236}">
                      <a16:creationId xmlns:a16="http://schemas.microsoft.com/office/drawing/2014/main" id="{52E11914-3077-4276-8F21-EBC0BAAABEE3}"/>
                    </a:ext>
                  </a:extLst>
                </p:cNvPr>
                <p:cNvPicPr/>
                <p:nvPr/>
              </p:nvPicPr>
              <p:blipFill>
                <a:blip r:embed="rId295"/>
                <a:stretch>
                  <a:fillRect/>
                </a:stretch>
              </p:blipFill>
              <p:spPr>
                <a:xfrm>
                  <a:off x="4469388" y="1477527"/>
                  <a:ext cx="108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3" name="Entrada de lápiz 62">
                  <a:extLst>
                    <a:ext uri="{FF2B5EF4-FFF2-40B4-BE49-F238E27FC236}">
                      <a16:creationId xmlns:a16="http://schemas.microsoft.com/office/drawing/2014/main" id="{0BB6F229-D219-434F-9071-26643048EE39}"/>
                    </a:ext>
                  </a:extLst>
                </p14:cNvPr>
                <p14:cNvContentPartPr/>
                <p14:nvPr/>
              </p14:nvContentPartPr>
              <p14:xfrm>
                <a:off x="4769988" y="1686327"/>
                <a:ext cx="116280" cy="5760"/>
              </p14:xfrm>
            </p:contentPart>
          </mc:Choice>
          <mc:Fallback xmlns="">
            <p:pic>
              <p:nvPicPr>
                <p:cNvPr id="63" name="Entrada de lápiz 62">
                  <a:extLst>
                    <a:ext uri="{FF2B5EF4-FFF2-40B4-BE49-F238E27FC236}">
                      <a16:creationId xmlns:a16="http://schemas.microsoft.com/office/drawing/2014/main" id="{0BB6F229-D219-434F-9071-26643048EE39}"/>
                    </a:ext>
                  </a:extLst>
                </p:cNvPr>
                <p:cNvPicPr/>
                <p:nvPr/>
              </p:nvPicPr>
              <p:blipFill>
                <a:blip r:embed="rId297"/>
                <a:stretch>
                  <a:fillRect/>
                </a:stretch>
              </p:blipFill>
              <p:spPr>
                <a:xfrm>
                  <a:off x="4761348" y="1677687"/>
                  <a:ext cx="133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6" name="Entrada de lápiz 195">
                  <a:extLst>
                    <a:ext uri="{FF2B5EF4-FFF2-40B4-BE49-F238E27FC236}">
                      <a16:creationId xmlns:a16="http://schemas.microsoft.com/office/drawing/2014/main" id="{CFF38A38-1153-4221-8F02-9F59C24AB1F4}"/>
                    </a:ext>
                  </a:extLst>
                </p14:cNvPr>
                <p14:cNvContentPartPr/>
                <p14:nvPr/>
              </p14:nvContentPartPr>
              <p14:xfrm>
                <a:off x="3849828" y="1711167"/>
                <a:ext cx="81000" cy="60120"/>
              </p14:xfrm>
            </p:contentPart>
          </mc:Choice>
          <mc:Fallback xmlns="">
            <p:pic>
              <p:nvPicPr>
                <p:cNvPr id="196" name="Entrada de lápiz 195">
                  <a:extLst>
                    <a:ext uri="{FF2B5EF4-FFF2-40B4-BE49-F238E27FC236}">
                      <a16:creationId xmlns:a16="http://schemas.microsoft.com/office/drawing/2014/main" id="{CFF38A38-1153-4221-8F02-9F59C24AB1F4}"/>
                    </a:ext>
                  </a:extLst>
                </p:cNvPr>
                <p:cNvPicPr/>
                <p:nvPr/>
              </p:nvPicPr>
              <p:blipFill>
                <a:blip r:embed="rId299"/>
                <a:stretch>
                  <a:fillRect/>
                </a:stretch>
              </p:blipFill>
              <p:spPr>
                <a:xfrm>
                  <a:off x="3841188" y="1702527"/>
                  <a:ext cx="98640" cy="77760"/>
                </a:xfrm>
                <a:prstGeom prst="rect">
                  <a:avLst/>
                </a:prstGeom>
              </p:spPr>
            </p:pic>
          </mc:Fallback>
        </mc:AlternateContent>
      </p:grpSp>
    </p:spTree>
    <p:extLst>
      <p:ext uri="{BB962C8B-B14F-4D97-AF65-F5344CB8AC3E}">
        <p14:creationId xmlns:p14="http://schemas.microsoft.com/office/powerpoint/2010/main" val="139389867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A4C023B4-77C5-465A-8519-351D9F5AD617}"/>
                  </a:ext>
                </a:extLst>
              </p14:cNvPr>
              <p14:cNvContentPartPr/>
              <p14:nvPr/>
            </p14:nvContentPartPr>
            <p14:xfrm>
              <a:off x="618108" y="541167"/>
              <a:ext cx="179280" cy="29160"/>
            </p14:xfrm>
          </p:contentPart>
        </mc:Choice>
        <mc:Fallback xmlns="">
          <p:pic>
            <p:nvPicPr>
              <p:cNvPr id="2" name="Entrada de lápiz 1">
                <a:extLst>
                  <a:ext uri="{FF2B5EF4-FFF2-40B4-BE49-F238E27FC236}">
                    <a16:creationId xmlns:a16="http://schemas.microsoft.com/office/drawing/2014/main" id="{A4C023B4-77C5-465A-8519-351D9F5AD617}"/>
                  </a:ext>
                </a:extLst>
              </p:cNvPr>
              <p:cNvPicPr/>
              <p:nvPr/>
            </p:nvPicPr>
            <p:blipFill>
              <a:blip r:embed="rId3"/>
              <a:stretch>
                <a:fillRect/>
              </a:stretch>
            </p:blipFill>
            <p:spPr>
              <a:xfrm>
                <a:off x="609468" y="532167"/>
                <a:ext cx="196920" cy="46800"/>
              </a:xfrm>
              <a:prstGeom prst="rect">
                <a:avLst/>
              </a:prstGeom>
            </p:spPr>
          </p:pic>
        </mc:Fallback>
      </mc:AlternateContent>
      <p:grpSp>
        <p:nvGrpSpPr>
          <p:cNvPr id="5" name="Grupo 4">
            <a:extLst>
              <a:ext uri="{FF2B5EF4-FFF2-40B4-BE49-F238E27FC236}">
                <a16:creationId xmlns:a16="http://schemas.microsoft.com/office/drawing/2014/main" id="{960302A8-B309-476D-A669-031C1A2415E0}"/>
              </a:ext>
            </a:extLst>
          </p:cNvPr>
          <p:cNvGrpSpPr/>
          <p:nvPr/>
        </p:nvGrpSpPr>
        <p:grpSpPr>
          <a:xfrm>
            <a:off x="977028" y="318687"/>
            <a:ext cx="164160" cy="236880"/>
            <a:chOff x="977028" y="318687"/>
            <a:chExt cx="164160" cy="236880"/>
          </a:xfrm>
        </p:grpSpPr>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A57E259B-84F0-4A45-96DB-12957887BEB7}"/>
                    </a:ext>
                  </a:extLst>
                </p14:cNvPr>
                <p14:cNvContentPartPr/>
                <p14:nvPr/>
              </p14:nvContentPartPr>
              <p14:xfrm>
                <a:off x="1015908" y="318687"/>
                <a:ext cx="125280" cy="236880"/>
              </p14:xfrm>
            </p:contentPart>
          </mc:Choice>
          <mc:Fallback xmlns="">
            <p:pic>
              <p:nvPicPr>
                <p:cNvPr id="3" name="Entrada de lápiz 2">
                  <a:extLst>
                    <a:ext uri="{FF2B5EF4-FFF2-40B4-BE49-F238E27FC236}">
                      <a16:creationId xmlns:a16="http://schemas.microsoft.com/office/drawing/2014/main" id="{A57E259B-84F0-4A45-96DB-12957887BEB7}"/>
                    </a:ext>
                  </a:extLst>
                </p:cNvPr>
                <p:cNvPicPr/>
                <p:nvPr/>
              </p:nvPicPr>
              <p:blipFill>
                <a:blip r:embed="rId5"/>
                <a:stretch>
                  <a:fillRect/>
                </a:stretch>
              </p:blipFill>
              <p:spPr>
                <a:xfrm>
                  <a:off x="1006908" y="309687"/>
                  <a:ext cx="142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175FE014-8222-47ED-9497-1957436C3622}"/>
                    </a:ext>
                  </a:extLst>
                </p14:cNvPr>
                <p14:cNvContentPartPr/>
                <p14:nvPr/>
              </p14:nvContentPartPr>
              <p14:xfrm>
                <a:off x="977028" y="407967"/>
                <a:ext cx="140760" cy="18000"/>
              </p14:xfrm>
            </p:contentPart>
          </mc:Choice>
          <mc:Fallback xmlns="">
            <p:pic>
              <p:nvPicPr>
                <p:cNvPr id="4" name="Entrada de lápiz 3">
                  <a:extLst>
                    <a:ext uri="{FF2B5EF4-FFF2-40B4-BE49-F238E27FC236}">
                      <a16:creationId xmlns:a16="http://schemas.microsoft.com/office/drawing/2014/main" id="{175FE014-8222-47ED-9497-1957436C3622}"/>
                    </a:ext>
                  </a:extLst>
                </p:cNvPr>
                <p:cNvPicPr/>
                <p:nvPr/>
              </p:nvPicPr>
              <p:blipFill>
                <a:blip r:embed="rId7"/>
                <a:stretch>
                  <a:fillRect/>
                </a:stretch>
              </p:blipFill>
              <p:spPr>
                <a:xfrm>
                  <a:off x="968028" y="399327"/>
                  <a:ext cx="1584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A0D52F97-850B-464D-A79F-049E40CF7286}"/>
                  </a:ext>
                </a:extLst>
              </p14:cNvPr>
              <p14:cNvContentPartPr/>
              <p14:nvPr/>
            </p14:nvContentPartPr>
            <p14:xfrm>
              <a:off x="848868" y="656727"/>
              <a:ext cx="544320" cy="29160"/>
            </p14:xfrm>
          </p:contentPart>
        </mc:Choice>
        <mc:Fallback xmlns="">
          <p:pic>
            <p:nvPicPr>
              <p:cNvPr id="6" name="Entrada de lápiz 5">
                <a:extLst>
                  <a:ext uri="{FF2B5EF4-FFF2-40B4-BE49-F238E27FC236}">
                    <a16:creationId xmlns:a16="http://schemas.microsoft.com/office/drawing/2014/main" id="{A0D52F97-850B-464D-A79F-049E40CF7286}"/>
                  </a:ext>
                </a:extLst>
              </p:cNvPr>
              <p:cNvPicPr/>
              <p:nvPr/>
            </p:nvPicPr>
            <p:blipFill>
              <a:blip r:embed="rId9"/>
              <a:stretch>
                <a:fillRect/>
              </a:stretch>
            </p:blipFill>
            <p:spPr>
              <a:xfrm>
                <a:off x="839868" y="648087"/>
                <a:ext cx="561960" cy="46800"/>
              </a:xfrm>
              <a:prstGeom prst="rect">
                <a:avLst/>
              </a:prstGeom>
            </p:spPr>
          </p:pic>
        </mc:Fallback>
      </mc:AlternateContent>
      <p:grpSp>
        <p:nvGrpSpPr>
          <p:cNvPr id="10" name="Grupo 9">
            <a:extLst>
              <a:ext uri="{FF2B5EF4-FFF2-40B4-BE49-F238E27FC236}">
                <a16:creationId xmlns:a16="http://schemas.microsoft.com/office/drawing/2014/main" id="{57AC9FB6-14F7-407C-BDFC-202A280722B6}"/>
              </a:ext>
            </a:extLst>
          </p:cNvPr>
          <p:cNvGrpSpPr/>
          <p:nvPr/>
        </p:nvGrpSpPr>
        <p:grpSpPr>
          <a:xfrm>
            <a:off x="793068" y="834567"/>
            <a:ext cx="649080" cy="246600"/>
            <a:chOff x="793068" y="834567"/>
            <a:chExt cx="649080" cy="246600"/>
          </a:xfrm>
        </p:grpSpPr>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2BF1ABD1-AE2B-4EDD-B113-231C80945575}"/>
                    </a:ext>
                  </a:extLst>
                </p14:cNvPr>
                <p14:cNvContentPartPr/>
                <p14:nvPr/>
              </p14:nvContentPartPr>
              <p14:xfrm>
                <a:off x="836628" y="851127"/>
                <a:ext cx="15840" cy="230040"/>
              </p14:xfrm>
            </p:contentPart>
          </mc:Choice>
          <mc:Fallback xmlns="">
            <p:pic>
              <p:nvPicPr>
                <p:cNvPr id="7" name="Entrada de lápiz 6">
                  <a:extLst>
                    <a:ext uri="{FF2B5EF4-FFF2-40B4-BE49-F238E27FC236}">
                      <a16:creationId xmlns:a16="http://schemas.microsoft.com/office/drawing/2014/main" id="{2BF1ABD1-AE2B-4EDD-B113-231C80945575}"/>
                    </a:ext>
                  </a:extLst>
                </p:cNvPr>
                <p:cNvPicPr/>
                <p:nvPr/>
              </p:nvPicPr>
              <p:blipFill>
                <a:blip r:embed="rId11"/>
                <a:stretch>
                  <a:fillRect/>
                </a:stretch>
              </p:blipFill>
              <p:spPr>
                <a:xfrm>
                  <a:off x="827988" y="842127"/>
                  <a:ext cx="334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8F0E486E-6114-4363-BDFE-5535A0E62450}"/>
                    </a:ext>
                  </a:extLst>
                </p14:cNvPr>
                <p14:cNvContentPartPr/>
                <p14:nvPr/>
              </p14:nvContentPartPr>
              <p14:xfrm>
                <a:off x="793068" y="834567"/>
                <a:ext cx="273240" cy="194760"/>
              </p14:xfrm>
            </p:contentPart>
          </mc:Choice>
          <mc:Fallback xmlns="">
            <p:pic>
              <p:nvPicPr>
                <p:cNvPr id="8" name="Entrada de lápiz 7">
                  <a:extLst>
                    <a:ext uri="{FF2B5EF4-FFF2-40B4-BE49-F238E27FC236}">
                      <a16:creationId xmlns:a16="http://schemas.microsoft.com/office/drawing/2014/main" id="{8F0E486E-6114-4363-BDFE-5535A0E62450}"/>
                    </a:ext>
                  </a:extLst>
                </p:cNvPr>
                <p:cNvPicPr/>
                <p:nvPr/>
              </p:nvPicPr>
              <p:blipFill>
                <a:blip r:embed="rId13"/>
                <a:stretch>
                  <a:fillRect/>
                </a:stretch>
              </p:blipFill>
              <p:spPr>
                <a:xfrm>
                  <a:off x="784068" y="825567"/>
                  <a:ext cx="290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FD5BB58F-49AE-4802-87E4-DF95AF165D9C}"/>
                    </a:ext>
                  </a:extLst>
                </p14:cNvPr>
                <p14:cNvContentPartPr/>
                <p14:nvPr/>
              </p14:nvContentPartPr>
              <p14:xfrm>
                <a:off x="1201308" y="852567"/>
                <a:ext cx="240840" cy="148680"/>
              </p14:xfrm>
            </p:contentPart>
          </mc:Choice>
          <mc:Fallback xmlns="">
            <p:pic>
              <p:nvPicPr>
                <p:cNvPr id="9" name="Entrada de lápiz 8">
                  <a:extLst>
                    <a:ext uri="{FF2B5EF4-FFF2-40B4-BE49-F238E27FC236}">
                      <a16:creationId xmlns:a16="http://schemas.microsoft.com/office/drawing/2014/main" id="{FD5BB58F-49AE-4802-87E4-DF95AF165D9C}"/>
                    </a:ext>
                  </a:extLst>
                </p:cNvPr>
                <p:cNvPicPr/>
                <p:nvPr/>
              </p:nvPicPr>
              <p:blipFill>
                <a:blip r:embed="rId15"/>
                <a:stretch>
                  <a:fillRect/>
                </a:stretch>
              </p:blipFill>
              <p:spPr>
                <a:xfrm>
                  <a:off x="1192308" y="843567"/>
                  <a:ext cx="258480" cy="16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F0FD0A06-12FF-44E5-BFCE-F4A29B1B381F}"/>
                  </a:ext>
                </a:extLst>
              </p14:cNvPr>
              <p14:cNvContentPartPr/>
              <p14:nvPr/>
            </p14:nvContentPartPr>
            <p14:xfrm>
              <a:off x="1727628" y="582927"/>
              <a:ext cx="144000" cy="15120"/>
            </p14:xfrm>
          </p:contentPart>
        </mc:Choice>
        <mc:Fallback xmlns="">
          <p:pic>
            <p:nvPicPr>
              <p:cNvPr id="11" name="Entrada de lápiz 10">
                <a:extLst>
                  <a:ext uri="{FF2B5EF4-FFF2-40B4-BE49-F238E27FC236}">
                    <a16:creationId xmlns:a16="http://schemas.microsoft.com/office/drawing/2014/main" id="{F0FD0A06-12FF-44E5-BFCE-F4A29B1B381F}"/>
                  </a:ext>
                </a:extLst>
              </p:cNvPr>
              <p:cNvPicPr/>
              <p:nvPr/>
            </p:nvPicPr>
            <p:blipFill>
              <a:blip r:embed="rId17"/>
              <a:stretch>
                <a:fillRect/>
              </a:stretch>
            </p:blipFill>
            <p:spPr>
              <a:xfrm>
                <a:off x="1718988" y="573927"/>
                <a:ext cx="161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43912B9D-0A17-41A2-A857-443A68CEB3AA}"/>
                  </a:ext>
                </a:extLst>
              </p14:cNvPr>
              <p14:cNvContentPartPr/>
              <p14:nvPr/>
            </p14:nvContentPartPr>
            <p14:xfrm>
              <a:off x="1718988" y="708927"/>
              <a:ext cx="129600" cy="12600"/>
            </p14:xfrm>
          </p:contentPart>
        </mc:Choice>
        <mc:Fallback xmlns="">
          <p:pic>
            <p:nvPicPr>
              <p:cNvPr id="12" name="Entrada de lápiz 11">
                <a:extLst>
                  <a:ext uri="{FF2B5EF4-FFF2-40B4-BE49-F238E27FC236}">
                    <a16:creationId xmlns:a16="http://schemas.microsoft.com/office/drawing/2014/main" id="{43912B9D-0A17-41A2-A857-443A68CEB3AA}"/>
                  </a:ext>
                </a:extLst>
              </p:cNvPr>
              <p:cNvPicPr/>
              <p:nvPr/>
            </p:nvPicPr>
            <p:blipFill>
              <a:blip r:embed="rId19"/>
              <a:stretch>
                <a:fillRect/>
              </a:stretch>
            </p:blipFill>
            <p:spPr>
              <a:xfrm>
                <a:off x="1709988" y="699927"/>
                <a:ext cx="147240" cy="30240"/>
              </a:xfrm>
              <a:prstGeom prst="rect">
                <a:avLst/>
              </a:prstGeom>
            </p:spPr>
          </p:pic>
        </mc:Fallback>
      </mc:AlternateContent>
      <p:grpSp>
        <p:nvGrpSpPr>
          <p:cNvPr id="29" name="Grupo 28">
            <a:extLst>
              <a:ext uri="{FF2B5EF4-FFF2-40B4-BE49-F238E27FC236}">
                <a16:creationId xmlns:a16="http://schemas.microsoft.com/office/drawing/2014/main" id="{BD3C7B3D-ACB6-4FB1-ABFA-78570B7467C2}"/>
              </a:ext>
            </a:extLst>
          </p:cNvPr>
          <p:cNvGrpSpPr/>
          <p:nvPr/>
        </p:nvGrpSpPr>
        <p:grpSpPr>
          <a:xfrm>
            <a:off x="2679468" y="891807"/>
            <a:ext cx="725040" cy="231840"/>
            <a:chOff x="2679468" y="891807"/>
            <a:chExt cx="725040" cy="231840"/>
          </a:xfrm>
        </p:grpSpPr>
        <mc:AlternateContent xmlns:mc="http://schemas.openxmlformats.org/markup-compatibility/2006" xmlns:p14="http://schemas.microsoft.com/office/powerpoint/2010/main">
          <mc:Choice Requires="p14">
            <p:contentPart p14:bwMode="auto" r:id="rId20">
              <p14:nvContentPartPr>
                <p14:cNvPr id="21" name="Entrada de lápiz 20">
                  <a:extLst>
                    <a:ext uri="{FF2B5EF4-FFF2-40B4-BE49-F238E27FC236}">
                      <a16:creationId xmlns:a16="http://schemas.microsoft.com/office/drawing/2014/main" id="{5C0528DB-E343-46A9-8B83-C57770C7F1B2}"/>
                    </a:ext>
                  </a:extLst>
                </p14:cNvPr>
                <p14:cNvContentPartPr/>
                <p14:nvPr/>
              </p14:nvContentPartPr>
              <p14:xfrm>
                <a:off x="2679468" y="891807"/>
                <a:ext cx="189360" cy="197280"/>
              </p14:xfrm>
            </p:contentPart>
          </mc:Choice>
          <mc:Fallback xmlns="">
            <p:pic>
              <p:nvPicPr>
                <p:cNvPr id="21" name="Entrada de lápiz 20">
                  <a:extLst>
                    <a:ext uri="{FF2B5EF4-FFF2-40B4-BE49-F238E27FC236}">
                      <a16:creationId xmlns:a16="http://schemas.microsoft.com/office/drawing/2014/main" id="{5C0528DB-E343-46A9-8B83-C57770C7F1B2}"/>
                    </a:ext>
                  </a:extLst>
                </p:cNvPr>
                <p:cNvPicPr/>
                <p:nvPr/>
              </p:nvPicPr>
              <p:blipFill>
                <a:blip r:embed="rId21"/>
                <a:stretch>
                  <a:fillRect/>
                </a:stretch>
              </p:blipFill>
              <p:spPr>
                <a:xfrm>
                  <a:off x="2670828" y="883167"/>
                  <a:ext cx="207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Entrada de lápiz 21">
                  <a:extLst>
                    <a:ext uri="{FF2B5EF4-FFF2-40B4-BE49-F238E27FC236}">
                      <a16:creationId xmlns:a16="http://schemas.microsoft.com/office/drawing/2014/main" id="{2BC0DDDC-E428-41A7-9B16-EE253FF2344F}"/>
                    </a:ext>
                  </a:extLst>
                </p14:cNvPr>
                <p14:cNvContentPartPr/>
                <p14:nvPr/>
              </p14:nvContentPartPr>
              <p14:xfrm>
                <a:off x="2906628" y="996927"/>
                <a:ext cx="139320" cy="126720"/>
              </p14:xfrm>
            </p:contentPart>
          </mc:Choice>
          <mc:Fallback xmlns="">
            <p:pic>
              <p:nvPicPr>
                <p:cNvPr id="22" name="Entrada de lápiz 21">
                  <a:extLst>
                    <a:ext uri="{FF2B5EF4-FFF2-40B4-BE49-F238E27FC236}">
                      <a16:creationId xmlns:a16="http://schemas.microsoft.com/office/drawing/2014/main" id="{2BC0DDDC-E428-41A7-9B16-EE253FF2344F}"/>
                    </a:ext>
                  </a:extLst>
                </p:cNvPr>
                <p:cNvPicPr/>
                <p:nvPr/>
              </p:nvPicPr>
              <p:blipFill>
                <a:blip r:embed="rId23"/>
                <a:stretch>
                  <a:fillRect/>
                </a:stretch>
              </p:blipFill>
              <p:spPr>
                <a:xfrm>
                  <a:off x="2897988" y="988287"/>
                  <a:ext cx="156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Entrada de lápiz 22">
                  <a:extLst>
                    <a:ext uri="{FF2B5EF4-FFF2-40B4-BE49-F238E27FC236}">
                      <a16:creationId xmlns:a16="http://schemas.microsoft.com/office/drawing/2014/main" id="{2D18029C-734A-4E8C-8DFD-44A690A3A5E8}"/>
                    </a:ext>
                  </a:extLst>
                </p14:cNvPr>
                <p14:cNvContentPartPr/>
                <p14:nvPr/>
              </p14:nvContentPartPr>
              <p14:xfrm>
                <a:off x="3209388" y="1043007"/>
                <a:ext cx="195120" cy="17640"/>
              </p14:xfrm>
            </p:contentPart>
          </mc:Choice>
          <mc:Fallback xmlns="">
            <p:pic>
              <p:nvPicPr>
                <p:cNvPr id="23" name="Entrada de lápiz 22">
                  <a:extLst>
                    <a:ext uri="{FF2B5EF4-FFF2-40B4-BE49-F238E27FC236}">
                      <a16:creationId xmlns:a16="http://schemas.microsoft.com/office/drawing/2014/main" id="{2D18029C-734A-4E8C-8DFD-44A690A3A5E8}"/>
                    </a:ext>
                  </a:extLst>
                </p:cNvPr>
                <p:cNvPicPr/>
                <p:nvPr/>
              </p:nvPicPr>
              <p:blipFill>
                <a:blip r:embed="rId25"/>
                <a:stretch>
                  <a:fillRect/>
                </a:stretch>
              </p:blipFill>
              <p:spPr>
                <a:xfrm>
                  <a:off x="3200748" y="1034367"/>
                  <a:ext cx="21276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1" name="Entrada de lápiz 30">
                <a:extLst>
                  <a:ext uri="{FF2B5EF4-FFF2-40B4-BE49-F238E27FC236}">
                    <a16:creationId xmlns:a16="http://schemas.microsoft.com/office/drawing/2014/main" id="{2A8005C1-C6BC-42C7-A90E-5A1522D1D56D}"/>
                  </a:ext>
                </a:extLst>
              </p14:cNvPr>
              <p14:cNvContentPartPr/>
              <p14:nvPr/>
            </p14:nvContentPartPr>
            <p14:xfrm>
              <a:off x="301668" y="872007"/>
              <a:ext cx="249840" cy="229320"/>
            </p14:xfrm>
          </p:contentPart>
        </mc:Choice>
        <mc:Fallback xmlns="">
          <p:pic>
            <p:nvPicPr>
              <p:cNvPr id="31" name="Entrada de lápiz 30">
                <a:extLst>
                  <a:ext uri="{FF2B5EF4-FFF2-40B4-BE49-F238E27FC236}">
                    <a16:creationId xmlns:a16="http://schemas.microsoft.com/office/drawing/2014/main" id="{2A8005C1-C6BC-42C7-A90E-5A1522D1D56D}"/>
                  </a:ext>
                </a:extLst>
              </p:cNvPr>
              <p:cNvPicPr/>
              <p:nvPr/>
            </p:nvPicPr>
            <p:blipFill>
              <a:blip r:embed="rId27"/>
              <a:stretch>
                <a:fillRect/>
              </a:stretch>
            </p:blipFill>
            <p:spPr>
              <a:xfrm>
                <a:off x="292668" y="863007"/>
                <a:ext cx="2674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Entrada de lápiz 42">
                <a:extLst>
                  <a:ext uri="{FF2B5EF4-FFF2-40B4-BE49-F238E27FC236}">
                    <a16:creationId xmlns:a16="http://schemas.microsoft.com/office/drawing/2014/main" id="{EE03F2A6-00FE-4973-8260-FB1F73E7282C}"/>
                  </a:ext>
                </a:extLst>
              </p14:cNvPr>
              <p14:cNvContentPartPr/>
              <p14:nvPr/>
            </p14:nvContentPartPr>
            <p14:xfrm>
              <a:off x="2582628" y="1727367"/>
              <a:ext cx="252360" cy="156240"/>
            </p14:xfrm>
          </p:contentPart>
        </mc:Choice>
        <mc:Fallback xmlns="">
          <p:pic>
            <p:nvPicPr>
              <p:cNvPr id="43" name="Entrada de lápiz 42">
                <a:extLst>
                  <a:ext uri="{FF2B5EF4-FFF2-40B4-BE49-F238E27FC236}">
                    <a16:creationId xmlns:a16="http://schemas.microsoft.com/office/drawing/2014/main" id="{EE03F2A6-00FE-4973-8260-FB1F73E7282C}"/>
                  </a:ext>
                </a:extLst>
              </p:cNvPr>
              <p:cNvPicPr/>
              <p:nvPr/>
            </p:nvPicPr>
            <p:blipFill>
              <a:blip r:embed="rId29"/>
              <a:stretch>
                <a:fillRect/>
              </a:stretch>
            </p:blipFill>
            <p:spPr>
              <a:xfrm>
                <a:off x="2573988" y="1718367"/>
                <a:ext cx="270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Entrada de lápiz 43">
                <a:extLst>
                  <a:ext uri="{FF2B5EF4-FFF2-40B4-BE49-F238E27FC236}">
                    <a16:creationId xmlns:a16="http://schemas.microsoft.com/office/drawing/2014/main" id="{115CCBBF-493D-457B-9CBD-338F9375CEB7}"/>
                  </a:ext>
                </a:extLst>
              </p14:cNvPr>
              <p14:cNvContentPartPr/>
              <p14:nvPr/>
            </p14:nvContentPartPr>
            <p14:xfrm>
              <a:off x="2896908" y="1566447"/>
              <a:ext cx="114120" cy="39600"/>
            </p14:xfrm>
          </p:contentPart>
        </mc:Choice>
        <mc:Fallback xmlns="">
          <p:pic>
            <p:nvPicPr>
              <p:cNvPr id="44" name="Entrada de lápiz 43">
                <a:extLst>
                  <a:ext uri="{FF2B5EF4-FFF2-40B4-BE49-F238E27FC236}">
                    <a16:creationId xmlns:a16="http://schemas.microsoft.com/office/drawing/2014/main" id="{115CCBBF-493D-457B-9CBD-338F9375CEB7}"/>
                  </a:ext>
                </a:extLst>
              </p:cNvPr>
              <p:cNvPicPr/>
              <p:nvPr/>
            </p:nvPicPr>
            <p:blipFill>
              <a:blip r:embed="rId31"/>
              <a:stretch>
                <a:fillRect/>
              </a:stretch>
            </p:blipFill>
            <p:spPr>
              <a:xfrm>
                <a:off x="2888268" y="1557447"/>
                <a:ext cx="131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Entrada de lápiz 44">
                <a:extLst>
                  <a:ext uri="{FF2B5EF4-FFF2-40B4-BE49-F238E27FC236}">
                    <a16:creationId xmlns:a16="http://schemas.microsoft.com/office/drawing/2014/main" id="{2799318A-7F2D-4552-B372-1023732CD82D}"/>
                  </a:ext>
                </a:extLst>
              </p14:cNvPr>
              <p14:cNvContentPartPr/>
              <p14:nvPr/>
            </p14:nvContentPartPr>
            <p14:xfrm>
              <a:off x="3105708" y="1360527"/>
              <a:ext cx="101880" cy="194040"/>
            </p14:xfrm>
          </p:contentPart>
        </mc:Choice>
        <mc:Fallback xmlns="">
          <p:pic>
            <p:nvPicPr>
              <p:cNvPr id="45" name="Entrada de lápiz 44">
                <a:extLst>
                  <a:ext uri="{FF2B5EF4-FFF2-40B4-BE49-F238E27FC236}">
                    <a16:creationId xmlns:a16="http://schemas.microsoft.com/office/drawing/2014/main" id="{2799318A-7F2D-4552-B372-1023732CD82D}"/>
                  </a:ext>
                </a:extLst>
              </p:cNvPr>
              <p:cNvPicPr/>
              <p:nvPr/>
            </p:nvPicPr>
            <p:blipFill>
              <a:blip r:embed="rId33"/>
              <a:stretch>
                <a:fillRect/>
              </a:stretch>
            </p:blipFill>
            <p:spPr>
              <a:xfrm>
                <a:off x="3097068" y="1351527"/>
                <a:ext cx="119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Entrada de lápiz 45">
                <a:extLst>
                  <a:ext uri="{FF2B5EF4-FFF2-40B4-BE49-F238E27FC236}">
                    <a16:creationId xmlns:a16="http://schemas.microsoft.com/office/drawing/2014/main" id="{777D4B06-CBD2-4FA1-8647-86A0796C2CDE}"/>
                  </a:ext>
                </a:extLst>
              </p14:cNvPr>
              <p14:cNvContentPartPr/>
              <p14:nvPr/>
            </p14:nvContentPartPr>
            <p14:xfrm>
              <a:off x="3050268" y="1457367"/>
              <a:ext cx="99720" cy="25920"/>
            </p14:xfrm>
          </p:contentPart>
        </mc:Choice>
        <mc:Fallback xmlns="">
          <p:pic>
            <p:nvPicPr>
              <p:cNvPr id="46" name="Entrada de lápiz 45">
                <a:extLst>
                  <a:ext uri="{FF2B5EF4-FFF2-40B4-BE49-F238E27FC236}">
                    <a16:creationId xmlns:a16="http://schemas.microsoft.com/office/drawing/2014/main" id="{777D4B06-CBD2-4FA1-8647-86A0796C2CDE}"/>
                  </a:ext>
                </a:extLst>
              </p:cNvPr>
              <p:cNvPicPr/>
              <p:nvPr/>
            </p:nvPicPr>
            <p:blipFill>
              <a:blip r:embed="rId35"/>
              <a:stretch>
                <a:fillRect/>
              </a:stretch>
            </p:blipFill>
            <p:spPr>
              <a:xfrm>
                <a:off x="3041268" y="1448727"/>
                <a:ext cx="117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Entrada de lápiz 46">
                <a:extLst>
                  <a:ext uri="{FF2B5EF4-FFF2-40B4-BE49-F238E27FC236}">
                    <a16:creationId xmlns:a16="http://schemas.microsoft.com/office/drawing/2014/main" id="{BC408165-EA4A-496E-9EC4-3B055057036D}"/>
                  </a:ext>
                </a:extLst>
              </p14:cNvPr>
              <p14:cNvContentPartPr/>
              <p14:nvPr/>
            </p14:nvContentPartPr>
            <p14:xfrm>
              <a:off x="3200748" y="1426407"/>
              <a:ext cx="214560" cy="212760"/>
            </p14:xfrm>
          </p:contentPart>
        </mc:Choice>
        <mc:Fallback xmlns="">
          <p:pic>
            <p:nvPicPr>
              <p:cNvPr id="47" name="Entrada de lápiz 46">
                <a:extLst>
                  <a:ext uri="{FF2B5EF4-FFF2-40B4-BE49-F238E27FC236}">
                    <a16:creationId xmlns:a16="http://schemas.microsoft.com/office/drawing/2014/main" id="{BC408165-EA4A-496E-9EC4-3B055057036D}"/>
                  </a:ext>
                </a:extLst>
              </p:cNvPr>
              <p:cNvPicPr/>
              <p:nvPr/>
            </p:nvPicPr>
            <p:blipFill>
              <a:blip r:embed="rId37"/>
              <a:stretch>
                <a:fillRect/>
              </a:stretch>
            </p:blipFill>
            <p:spPr>
              <a:xfrm>
                <a:off x="3191748" y="1417407"/>
                <a:ext cx="232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Entrada de lápiz 47">
                <a:extLst>
                  <a:ext uri="{FF2B5EF4-FFF2-40B4-BE49-F238E27FC236}">
                    <a16:creationId xmlns:a16="http://schemas.microsoft.com/office/drawing/2014/main" id="{3DDF6276-C0D3-4A47-ADE4-E50006749669}"/>
                  </a:ext>
                </a:extLst>
              </p14:cNvPr>
              <p14:cNvContentPartPr/>
              <p14:nvPr/>
            </p14:nvContentPartPr>
            <p14:xfrm>
              <a:off x="3311628" y="1543047"/>
              <a:ext cx="128880" cy="108360"/>
            </p14:xfrm>
          </p:contentPart>
        </mc:Choice>
        <mc:Fallback xmlns="">
          <p:pic>
            <p:nvPicPr>
              <p:cNvPr id="48" name="Entrada de lápiz 47">
                <a:extLst>
                  <a:ext uri="{FF2B5EF4-FFF2-40B4-BE49-F238E27FC236}">
                    <a16:creationId xmlns:a16="http://schemas.microsoft.com/office/drawing/2014/main" id="{3DDF6276-C0D3-4A47-ADE4-E50006749669}"/>
                  </a:ext>
                </a:extLst>
              </p:cNvPr>
              <p:cNvPicPr/>
              <p:nvPr/>
            </p:nvPicPr>
            <p:blipFill>
              <a:blip r:embed="rId39"/>
              <a:stretch>
                <a:fillRect/>
              </a:stretch>
            </p:blipFill>
            <p:spPr>
              <a:xfrm>
                <a:off x="3302628" y="1534407"/>
                <a:ext cx="146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Entrada de lápiz 48">
                <a:extLst>
                  <a:ext uri="{FF2B5EF4-FFF2-40B4-BE49-F238E27FC236}">
                    <a16:creationId xmlns:a16="http://schemas.microsoft.com/office/drawing/2014/main" id="{470D91F8-B967-4D42-91C1-952FF3FA378F}"/>
                  </a:ext>
                </a:extLst>
              </p14:cNvPr>
              <p14:cNvContentPartPr/>
              <p14:nvPr/>
            </p14:nvContentPartPr>
            <p14:xfrm>
              <a:off x="3515748" y="1543047"/>
              <a:ext cx="100440" cy="96840"/>
            </p14:xfrm>
          </p:contentPart>
        </mc:Choice>
        <mc:Fallback xmlns="">
          <p:pic>
            <p:nvPicPr>
              <p:cNvPr id="49" name="Entrada de lápiz 48">
                <a:extLst>
                  <a:ext uri="{FF2B5EF4-FFF2-40B4-BE49-F238E27FC236}">
                    <a16:creationId xmlns:a16="http://schemas.microsoft.com/office/drawing/2014/main" id="{470D91F8-B967-4D42-91C1-952FF3FA378F}"/>
                  </a:ext>
                </a:extLst>
              </p:cNvPr>
              <p:cNvPicPr/>
              <p:nvPr/>
            </p:nvPicPr>
            <p:blipFill>
              <a:blip r:embed="rId41"/>
              <a:stretch>
                <a:fillRect/>
              </a:stretch>
            </p:blipFill>
            <p:spPr>
              <a:xfrm>
                <a:off x="3507108" y="1534407"/>
                <a:ext cx="118080" cy="114480"/>
              </a:xfrm>
              <a:prstGeom prst="rect">
                <a:avLst/>
              </a:prstGeom>
            </p:spPr>
          </p:pic>
        </mc:Fallback>
      </mc:AlternateContent>
      <p:grpSp>
        <p:nvGrpSpPr>
          <p:cNvPr id="72" name="Grupo 71">
            <a:extLst>
              <a:ext uri="{FF2B5EF4-FFF2-40B4-BE49-F238E27FC236}">
                <a16:creationId xmlns:a16="http://schemas.microsoft.com/office/drawing/2014/main" id="{17047836-FECF-43AA-BB6E-B3D8FAB15A56}"/>
              </a:ext>
            </a:extLst>
          </p:cNvPr>
          <p:cNvGrpSpPr/>
          <p:nvPr/>
        </p:nvGrpSpPr>
        <p:grpSpPr>
          <a:xfrm>
            <a:off x="3934788" y="1835007"/>
            <a:ext cx="230760" cy="91080"/>
            <a:chOff x="3934788" y="1835007"/>
            <a:chExt cx="230760" cy="91080"/>
          </a:xfrm>
        </p:grpSpPr>
        <mc:AlternateContent xmlns:mc="http://schemas.openxmlformats.org/markup-compatibility/2006" xmlns:p14="http://schemas.microsoft.com/office/powerpoint/2010/main">
          <mc:Choice Requires="p14">
            <p:contentPart p14:bwMode="auto" r:id="rId42">
              <p14:nvContentPartPr>
                <p14:cNvPr id="51" name="Entrada de lápiz 50">
                  <a:extLst>
                    <a:ext uri="{FF2B5EF4-FFF2-40B4-BE49-F238E27FC236}">
                      <a16:creationId xmlns:a16="http://schemas.microsoft.com/office/drawing/2014/main" id="{0280EF74-6F96-4FA5-96C1-01984F0A984C}"/>
                    </a:ext>
                  </a:extLst>
                </p14:cNvPr>
                <p14:cNvContentPartPr/>
                <p14:nvPr/>
              </p14:nvContentPartPr>
              <p14:xfrm>
                <a:off x="3934788" y="1835007"/>
                <a:ext cx="180720" cy="9000"/>
              </p14:xfrm>
            </p:contentPart>
          </mc:Choice>
          <mc:Fallback xmlns="">
            <p:pic>
              <p:nvPicPr>
                <p:cNvPr id="51" name="Entrada de lápiz 50">
                  <a:extLst>
                    <a:ext uri="{FF2B5EF4-FFF2-40B4-BE49-F238E27FC236}">
                      <a16:creationId xmlns:a16="http://schemas.microsoft.com/office/drawing/2014/main" id="{0280EF74-6F96-4FA5-96C1-01984F0A984C}"/>
                    </a:ext>
                  </a:extLst>
                </p:cNvPr>
                <p:cNvPicPr/>
                <p:nvPr/>
              </p:nvPicPr>
              <p:blipFill>
                <a:blip r:embed="rId43"/>
                <a:stretch>
                  <a:fillRect/>
                </a:stretch>
              </p:blipFill>
              <p:spPr>
                <a:xfrm>
                  <a:off x="3925788" y="1826007"/>
                  <a:ext cx="19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Entrada de lápiz 51">
                  <a:extLst>
                    <a:ext uri="{FF2B5EF4-FFF2-40B4-BE49-F238E27FC236}">
                      <a16:creationId xmlns:a16="http://schemas.microsoft.com/office/drawing/2014/main" id="{5377F156-552C-48A9-8F27-9801994300DC}"/>
                    </a:ext>
                  </a:extLst>
                </p14:cNvPr>
                <p14:cNvContentPartPr/>
                <p14:nvPr/>
              </p14:nvContentPartPr>
              <p14:xfrm>
                <a:off x="3962148" y="1911687"/>
                <a:ext cx="203400" cy="14400"/>
              </p14:xfrm>
            </p:contentPart>
          </mc:Choice>
          <mc:Fallback xmlns="">
            <p:pic>
              <p:nvPicPr>
                <p:cNvPr id="52" name="Entrada de lápiz 51">
                  <a:extLst>
                    <a:ext uri="{FF2B5EF4-FFF2-40B4-BE49-F238E27FC236}">
                      <a16:creationId xmlns:a16="http://schemas.microsoft.com/office/drawing/2014/main" id="{5377F156-552C-48A9-8F27-9801994300DC}"/>
                    </a:ext>
                  </a:extLst>
                </p:cNvPr>
                <p:cNvPicPr/>
                <p:nvPr/>
              </p:nvPicPr>
              <p:blipFill>
                <a:blip r:embed="rId45"/>
                <a:stretch>
                  <a:fillRect/>
                </a:stretch>
              </p:blipFill>
              <p:spPr>
                <a:xfrm>
                  <a:off x="3953508" y="1903047"/>
                  <a:ext cx="221040" cy="32040"/>
                </a:xfrm>
                <a:prstGeom prst="rect">
                  <a:avLst/>
                </a:prstGeom>
              </p:spPr>
            </p:pic>
          </mc:Fallback>
        </mc:AlternateContent>
      </p:grpSp>
      <p:grpSp>
        <p:nvGrpSpPr>
          <p:cNvPr id="68" name="Grupo 67">
            <a:extLst>
              <a:ext uri="{FF2B5EF4-FFF2-40B4-BE49-F238E27FC236}">
                <a16:creationId xmlns:a16="http://schemas.microsoft.com/office/drawing/2014/main" id="{2AD4E74D-2E00-4AC4-9FBF-958C9F799A9E}"/>
              </a:ext>
            </a:extLst>
          </p:cNvPr>
          <p:cNvGrpSpPr/>
          <p:nvPr/>
        </p:nvGrpSpPr>
        <p:grpSpPr>
          <a:xfrm>
            <a:off x="1512708" y="2584527"/>
            <a:ext cx="157320" cy="92520"/>
            <a:chOff x="1512708" y="2584527"/>
            <a:chExt cx="157320" cy="92520"/>
          </a:xfrm>
        </p:grpSpPr>
        <mc:AlternateContent xmlns:mc="http://schemas.openxmlformats.org/markup-compatibility/2006" xmlns:p14="http://schemas.microsoft.com/office/powerpoint/2010/main">
          <mc:Choice Requires="p14">
            <p:contentPart p14:bwMode="auto" r:id="rId46">
              <p14:nvContentPartPr>
                <p14:cNvPr id="66" name="Entrada de lápiz 65">
                  <a:extLst>
                    <a:ext uri="{FF2B5EF4-FFF2-40B4-BE49-F238E27FC236}">
                      <a16:creationId xmlns:a16="http://schemas.microsoft.com/office/drawing/2014/main" id="{DB0F35BA-B636-4D04-8E3A-9E9A1AEBA1B8}"/>
                    </a:ext>
                  </a:extLst>
                </p14:cNvPr>
                <p14:cNvContentPartPr/>
                <p14:nvPr/>
              </p14:nvContentPartPr>
              <p14:xfrm>
                <a:off x="1512708" y="2584527"/>
                <a:ext cx="149400" cy="16560"/>
              </p14:xfrm>
            </p:contentPart>
          </mc:Choice>
          <mc:Fallback xmlns="">
            <p:pic>
              <p:nvPicPr>
                <p:cNvPr id="66" name="Entrada de lápiz 65">
                  <a:extLst>
                    <a:ext uri="{FF2B5EF4-FFF2-40B4-BE49-F238E27FC236}">
                      <a16:creationId xmlns:a16="http://schemas.microsoft.com/office/drawing/2014/main" id="{DB0F35BA-B636-4D04-8E3A-9E9A1AEBA1B8}"/>
                    </a:ext>
                  </a:extLst>
                </p:cNvPr>
                <p:cNvPicPr/>
                <p:nvPr/>
              </p:nvPicPr>
              <p:blipFill>
                <a:blip r:embed="rId47"/>
                <a:stretch>
                  <a:fillRect/>
                </a:stretch>
              </p:blipFill>
              <p:spPr>
                <a:xfrm>
                  <a:off x="1504068" y="2575887"/>
                  <a:ext cx="1670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Entrada de lápiz 66">
                  <a:extLst>
                    <a:ext uri="{FF2B5EF4-FFF2-40B4-BE49-F238E27FC236}">
                      <a16:creationId xmlns:a16="http://schemas.microsoft.com/office/drawing/2014/main" id="{BBCB5573-7F52-47E9-8855-C04FC89101FD}"/>
                    </a:ext>
                  </a:extLst>
                </p14:cNvPr>
                <p14:cNvContentPartPr/>
                <p14:nvPr/>
              </p14:nvContentPartPr>
              <p14:xfrm>
                <a:off x="1531428" y="2663007"/>
                <a:ext cx="138600" cy="14040"/>
              </p14:xfrm>
            </p:contentPart>
          </mc:Choice>
          <mc:Fallback xmlns="">
            <p:pic>
              <p:nvPicPr>
                <p:cNvPr id="67" name="Entrada de lápiz 66">
                  <a:extLst>
                    <a:ext uri="{FF2B5EF4-FFF2-40B4-BE49-F238E27FC236}">
                      <a16:creationId xmlns:a16="http://schemas.microsoft.com/office/drawing/2014/main" id="{BBCB5573-7F52-47E9-8855-C04FC89101FD}"/>
                    </a:ext>
                  </a:extLst>
                </p:cNvPr>
                <p:cNvPicPr/>
                <p:nvPr/>
              </p:nvPicPr>
              <p:blipFill>
                <a:blip r:embed="rId49"/>
                <a:stretch>
                  <a:fillRect/>
                </a:stretch>
              </p:blipFill>
              <p:spPr>
                <a:xfrm>
                  <a:off x="1522788" y="2654007"/>
                  <a:ext cx="156240" cy="31680"/>
                </a:xfrm>
                <a:prstGeom prst="rect">
                  <a:avLst/>
                </a:prstGeom>
              </p:spPr>
            </p:pic>
          </mc:Fallback>
        </mc:AlternateContent>
      </p:grpSp>
      <p:grpSp>
        <p:nvGrpSpPr>
          <p:cNvPr id="75" name="Grupo 74">
            <a:extLst>
              <a:ext uri="{FF2B5EF4-FFF2-40B4-BE49-F238E27FC236}">
                <a16:creationId xmlns:a16="http://schemas.microsoft.com/office/drawing/2014/main" id="{F9035CF5-9E61-4D1E-AE23-D989B1FF6F50}"/>
              </a:ext>
            </a:extLst>
          </p:cNvPr>
          <p:cNvGrpSpPr/>
          <p:nvPr/>
        </p:nvGrpSpPr>
        <p:grpSpPr>
          <a:xfrm>
            <a:off x="2091588" y="2355927"/>
            <a:ext cx="425520" cy="326880"/>
            <a:chOff x="2091588" y="2355927"/>
            <a:chExt cx="425520" cy="326880"/>
          </a:xfrm>
        </p:grpSpPr>
        <mc:AlternateContent xmlns:mc="http://schemas.openxmlformats.org/markup-compatibility/2006" xmlns:p14="http://schemas.microsoft.com/office/powerpoint/2010/main">
          <mc:Choice Requires="p14">
            <p:contentPart p14:bwMode="auto" r:id="rId50">
              <p14:nvContentPartPr>
                <p14:cNvPr id="73" name="Entrada de lápiz 72">
                  <a:extLst>
                    <a:ext uri="{FF2B5EF4-FFF2-40B4-BE49-F238E27FC236}">
                      <a16:creationId xmlns:a16="http://schemas.microsoft.com/office/drawing/2014/main" id="{A8F032ED-41BE-4A02-8EBD-C306A2106A34}"/>
                    </a:ext>
                  </a:extLst>
                </p14:cNvPr>
                <p14:cNvContentPartPr/>
                <p14:nvPr/>
              </p14:nvContentPartPr>
              <p14:xfrm>
                <a:off x="2091588" y="2355927"/>
                <a:ext cx="270000" cy="290520"/>
              </p14:xfrm>
            </p:contentPart>
          </mc:Choice>
          <mc:Fallback xmlns="">
            <p:pic>
              <p:nvPicPr>
                <p:cNvPr id="73" name="Entrada de lápiz 72">
                  <a:extLst>
                    <a:ext uri="{FF2B5EF4-FFF2-40B4-BE49-F238E27FC236}">
                      <a16:creationId xmlns:a16="http://schemas.microsoft.com/office/drawing/2014/main" id="{A8F032ED-41BE-4A02-8EBD-C306A2106A34}"/>
                    </a:ext>
                  </a:extLst>
                </p:cNvPr>
                <p:cNvPicPr/>
                <p:nvPr/>
              </p:nvPicPr>
              <p:blipFill>
                <a:blip r:embed="rId51"/>
                <a:stretch>
                  <a:fillRect/>
                </a:stretch>
              </p:blipFill>
              <p:spPr>
                <a:xfrm>
                  <a:off x="2082948" y="2346927"/>
                  <a:ext cx="287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4" name="Entrada de lápiz 73">
                  <a:extLst>
                    <a:ext uri="{FF2B5EF4-FFF2-40B4-BE49-F238E27FC236}">
                      <a16:creationId xmlns:a16="http://schemas.microsoft.com/office/drawing/2014/main" id="{A1996EF6-BC8E-4D18-BD2E-7F50F65DF6E2}"/>
                    </a:ext>
                  </a:extLst>
                </p14:cNvPr>
                <p14:cNvContentPartPr/>
                <p14:nvPr/>
              </p14:nvContentPartPr>
              <p14:xfrm>
                <a:off x="2356188" y="2529447"/>
                <a:ext cx="160920" cy="153360"/>
              </p14:xfrm>
            </p:contentPart>
          </mc:Choice>
          <mc:Fallback xmlns="">
            <p:pic>
              <p:nvPicPr>
                <p:cNvPr id="74" name="Entrada de lápiz 73">
                  <a:extLst>
                    <a:ext uri="{FF2B5EF4-FFF2-40B4-BE49-F238E27FC236}">
                      <a16:creationId xmlns:a16="http://schemas.microsoft.com/office/drawing/2014/main" id="{A1996EF6-BC8E-4D18-BD2E-7F50F65DF6E2}"/>
                    </a:ext>
                  </a:extLst>
                </p:cNvPr>
                <p:cNvPicPr/>
                <p:nvPr/>
              </p:nvPicPr>
              <p:blipFill>
                <a:blip r:embed="rId53"/>
                <a:stretch>
                  <a:fillRect/>
                </a:stretch>
              </p:blipFill>
              <p:spPr>
                <a:xfrm>
                  <a:off x="2347188" y="2520447"/>
                  <a:ext cx="17856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76" name="Entrada de lápiz 75">
                <a:extLst>
                  <a:ext uri="{FF2B5EF4-FFF2-40B4-BE49-F238E27FC236}">
                    <a16:creationId xmlns:a16="http://schemas.microsoft.com/office/drawing/2014/main" id="{D4B91B7E-A574-491E-BD02-DE8D71EB8C35}"/>
                  </a:ext>
                </a:extLst>
              </p14:cNvPr>
              <p14:cNvContentPartPr/>
              <p14:nvPr/>
            </p14:nvContentPartPr>
            <p14:xfrm>
              <a:off x="2768748" y="2573727"/>
              <a:ext cx="150120" cy="2160"/>
            </p14:xfrm>
          </p:contentPart>
        </mc:Choice>
        <mc:Fallback xmlns="">
          <p:pic>
            <p:nvPicPr>
              <p:cNvPr id="76" name="Entrada de lápiz 75">
                <a:extLst>
                  <a:ext uri="{FF2B5EF4-FFF2-40B4-BE49-F238E27FC236}">
                    <a16:creationId xmlns:a16="http://schemas.microsoft.com/office/drawing/2014/main" id="{D4B91B7E-A574-491E-BD02-DE8D71EB8C35}"/>
                  </a:ext>
                </a:extLst>
              </p:cNvPr>
              <p:cNvPicPr/>
              <p:nvPr/>
            </p:nvPicPr>
            <p:blipFill>
              <a:blip r:embed="rId55"/>
              <a:stretch>
                <a:fillRect/>
              </a:stretch>
            </p:blipFill>
            <p:spPr>
              <a:xfrm>
                <a:off x="2760108" y="2565087"/>
                <a:ext cx="167760" cy="19800"/>
              </a:xfrm>
              <a:prstGeom prst="rect">
                <a:avLst/>
              </a:prstGeom>
            </p:spPr>
          </p:pic>
        </mc:Fallback>
      </mc:AlternateContent>
      <p:grpSp>
        <p:nvGrpSpPr>
          <p:cNvPr id="84" name="Grupo 83">
            <a:extLst>
              <a:ext uri="{FF2B5EF4-FFF2-40B4-BE49-F238E27FC236}">
                <a16:creationId xmlns:a16="http://schemas.microsoft.com/office/drawing/2014/main" id="{6709ADDC-8059-460B-B277-F02AF5DDAC34}"/>
              </a:ext>
            </a:extLst>
          </p:cNvPr>
          <p:cNvGrpSpPr/>
          <p:nvPr/>
        </p:nvGrpSpPr>
        <p:grpSpPr>
          <a:xfrm>
            <a:off x="3301548" y="2330007"/>
            <a:ext cx="898560" cy="381600"/>
            <a:chOff x="3301548" y="2330007"/>
            <a:chExt cx="898560" cy="381600"/>
          </a:xfrm>
        </p:grpSpPr>
        <mc:AlternateContent xmlns:mc="http://schemas.openxmlformats.org/markup-compatibility/2006" xmlns:p14="http://schemas.microsoft.com/office/powerpoint/2010/main">
          <mc:Choice Requires="p14">
            <p:contentPart p14:bwMode="auto" r:id="rId56">
              <p14:nvContentPartPr>
                <p14:cNvPr id="77" name="Entrada de lápiz 76">
                  <a:extLst>
                    <a:ext uri="{FF2B5EF4-FFF2-40B4-BE49-F238E27FC236}">
                      <a16:creationId xmlns:a16="http://schemas.microsoft.com/office/drawing/2014/main" id="{2CC39A8C-2BCC-4CC0-967C-660B6FC09820}"/>
                    </a:ext>
                  </a:extLst>
                </p14:cNvPr>
                <p14:cNvContentPartPr/>
                <p14:nvPr/>
              </p14:nvContentPartPr>
              <p14:xfrm>
                <a:off x="3301548" y="2330007"/>
                <a:ext cx="212400" cy="381600"/>
              </p14:xfrm>
            </p:contentPart>
          </mc:Choice>
          <mc:Fallback xmlns="">
            <p:pic>
              <p:nvPicPr>
                <p:cNvPr id="77" name="Entrada de lápiz 76">
                  <a:extLst>
                    <a:ext uri="{FF2B5EF4-FFF2-40B4-BE49-F238E27FC236}">
                      <a16:creationId xmlns:a16="http://schemas.microsoft.com/office/drawing/2014/main" id="{2CC39A8C-2BCC-4CC0-967C-660B6FC09820}"/>
                    </a:ext>
                  </a:extLst>
                </p:cNvPr>
                <p:cNvPicPr/>
                <p:nvPr/>
              </p:nvPicPr>
              <p:blipFill>
                <a:blip r:embed="rId57"/>
                <a:stretch>
                  <a:fillRect/>
                </a:stretch>
              </p:blipFill>
              <p:spPr>
                <a:xfrm>
                  <a:off x="3292908" y="2321367"/>
                  <a:ext cx="2300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8" name="Entrada de lápiz 77">
                  <a:extLst>
                    <a:ext uri="{FF2B5EF4-FFF2-40B4-BE49-F238E27FC236}">
                      <a16:creationId xmlns:a16="http://schemas.microsoft.com/office/drawing/2014/main" id="{953ADD67-0B6D-4CB5-9B37-458F7DFB4E44}"/>
                    </a:ext>
                  </a:extLst>
                </p14:cNvPr>
                <p14:cNvContentPartPr/>
                <p14:nvPr/>
              </p14:nvContentPartPr>
              <p14:xfrm>
                <a:off x="3626628" y="2359527"/>
                <a:ext cx="214200" cy="240480"/>
              </p14:xfrm>
            </p:contentPart>
          </mc:Choice>
          <mc:Fallback xmlns="">
            <p:pic>
              <p:nvPicPr>
                <p:cNvPr id="78" name="Entrada de lápiz 77">
                  <a:extLst>
                    <a:ext uri="{FF2B5EF4-FFF2-40B4-BE49-F238E27FC236}">
                      <a16:creationId xmlns:a16="http://schemas.microsoft.com/office/drawing/2014/main" id="{953ADD67-0B6D-4CB5-9B37-458F7DFB4E44}"/>
                    </a:ext>
                  </a:extLst>
                </p:cNvPr>
                <p:cNvPicPr/>
                <p:nvPr/>
              </p:nvPicPr>
              <p:blipFill>
                <a:blip r:embed="rId59"/>
                <a:stretch>
                  <a:fillRect/>
                </a:stretch>
              </p:blipFill>
              <p:spPr>
                <a:xfrm>
                  <a:off x="3617628" y="2350527"/>
                  <a:ext cx="2318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9" name="Entrada de lápiz 78">
                  <a:extLst>
                    <a:ext uri="{FF2B5EF4-FFF2-40B4-BE49-F238E27FC236}">
                      <a16:creationId xmlns:a16="http://schemas.microsoft.com/office/drawing/2014/main" id="{9E5D5681-8D72-422F-BC65-549323202775}"/>
                    </a:ext>
                  </a:extLst>
                </p14:cNvPr>
                <p14:cNvContentPartPr/>
                <p14:nvPr/>
              </p14:nvContentPartPr>
              <p14:xfrm>
                <a:off x="3838308" y="2475807"/>
                <a:ext cx="112680" cy="160920"/>
              </p14:xfrm>
            </p:contentPart>
          </mc:Choice>
          <mc:Fallback xmlns="">
            <p:pic>
              <p:nvPicPr>
                <p:cNvPr id="79" name="Entrada de lápiz 78">
                  <a:extLst>
                    <a:ext uri="{FF2B5EF4-FFF2-40B4-BE49-F238E27FC236}">
                      <a16:creationId xmlns:a16="http://schemas.microsoft.com/office/drawing/2014/main" id="{9E5D5681-8D72-422F-BC65-549323202775}"/>
                    </a:ext>
                  </a:extLst>
                </p:cNvPr>
                <p:cNvPicPr/>
                <p:nvPr/>
              </p:nvPicPr>
              <p:blipFill>
                <a:blip r:embed="rId61"/>
                <a:stretch>
                  <a:fillRect/>
                </a:stretch>
              </p:blipFill>
              <p:spPr>
                <a:xfrm>
                  <a:off x="3829308" y="2467167"/>
                  <a:ext cx="130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0" name="Entrada de lápiz 79">
                  <a:extLst>
                    <a:ext uri="{FF2B5EF4-FFF2-40B4-BE49-F238E27FC236}">
                      <a16:creationId xmlns:a16="http://schemas.microsoft.com/office/drawing/2014/main" id="{4E470A7E-9B08-42E6-873C-9E56158B6F50}"/>
                    </a:ext>
                  </a:extLst>
                </p14:cNvPr>
                <p14:cNvContentPartPr/>
                <p14:nvPr/>
              </p14:nvContentPartPr>
              <p14:xfrm>
                <a:off x="4052148" y="2588127"/>
                <a:ext cx="147960" cy="11880"/>
              </p14:xfrm>
            </p:contentPart>
          </mc:Choice>
          <mc:Fallback xmlns="">
            <p:pic>
              <p:nvPicPr>
                <p:cNvPr id="80" name="Entrada de lápiz 79">
                  <a:extLst>
                    <a:ext uri="{FF2B5EF4-FFF2-40B4-BE49-F238E27FC236}">
                      <a16:creationId xmlns:a16="http://schemas.microsoft.com/office/drawing/2014/main" id="{4E470A7E-9B08-42E6-873C-9E56158B6F50}"/>
                    </a:ext>
                  </a:extLst>
                </p:cNvPr>
                <p:cNvPicPr/>
                <p:nvPr/>
              </p:nvPicPr>
              <p:blipFill>
                <a:blip r:embed="rId63"/>
                <a:stretch>
                  <a:fillRect/>
                </a:stretch>
              </p:blipFill>
              <p:spPr>
                <a:xfrm>
                  <a:off x="4043148" y="2579127"/>
                  <a:ext cx="16560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87" name="Entrada de lápiz 86">
                <a:extLst>
                  <a:ext uri="{FF2B5EF4-FFF2-40B4-BE49-F238E27FC236}">
                    <a16:creationId xmlns:a16="http://schemas.microsoft.com/office/drawing/2014/main" id="{AD26324F-7388-4C37-8374-18B372F74F72}"/>
                  </a:ext>
                </a:extLst>
              </p14:cNvPr>
              <p14:cNvContentPartPr/>
              <p14:nvPr/>
            </p14:nvContentPartPr>
            <p14:xfrm>
              <a:off x="5228268" y="2308047"/>
              <a:ext cx="292680" cy="374760"/>
            </p14:xfrm>
          </p:contentPart>
        </mc:Choice>
        <mc:Fallback xmlns="">
          <p:pic>
            <p:nvPicPr>
              <p:cNvPr id="87" name="Entrada de lápiz 86">
                <a:extLst>
                  <a:ext uri="{FF2B5EF4-FFF2-40B4-BE49-F238E27FC236}">
                    <a16:creationId xmlns:a16="http://schemas.microsoft.com/office/drawing/2014/main" id="{AD26324F-7388-4C37-8374-18B372F74F72}"/>
                  </a:ext>
                </a:extLst>
              </p:cNvPr>
              <p:cNvPicPr/>
              <p:nvPr/>
            </p:nvPicPr>
            <p:blipFill>
              <a:blip r:embed="rId65"/>
              <a:stretch>
                <a:fillRect/>
              </a:stretch>
            </p:blipFill>
            <p:spPr>
              <a:xfrm>
                <a:off x="5219628" y="2299407"/>
                <a:ext cx="3103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8" name="Entrada de lápiz 87">
                <a:extLst>
                  <a:ext uri="{FF2B5EF4-FFF2-40B4-BE49-F238E27FC236}">
                    <a16:creationId xmlns:a16="http://schemas.microsoft.com/office/drawing/2014/main" id="{67C636DA-9543-4B77-AF2B-7F374BD9A5C0}"/>
                  </a:ext>
                </a:extLst>
              </p14:cNvPr>
              <p14:cNvContentPartPr/>
              <p14:nvPr/>
            </p14:nvContentPartPr>
            <p14:xfrm>
              <a:off x="5674308" y="2549967"/>
              <a:ext cx="28800" cy="12960"/>
            </p14:xfrm>
          </p:contentPart>
        </mc:Choice>
        <mc:Fallback xmlns="">
          <p:pic>
            <p:nvPicPr>
              <p:cNvPr id="88" name="Entrada de lápiz 87">
                <a:extLst>
                  <a:ext uri="{FF2B5EF4-FFF2-40B4-BE49-F238E27FC236}">
                    <a16:creationId xmlns:a16="http://schemas.microsoft.com/office/drawing/2014/main" id="{67C636DA-9543-4B77-AF2B-7F374BD9A5C0}"/>
                  </a:ext>
                </a:extLst>
              </p:cNvPr>
              <p:cNvPicPr/>
              <p:nvPr/>
            </p:nvPicPr>
            <p:blipFill>
              <a:blip r:embed="rId67"/>
              <a:stretch>
                <a:fillRect/>
              </a:stretch>
            </p:blipFill>
            <p:spPr>
              <a:xfrm>
                <a:off x="5665668" y="2541327"/>
                <a:ext cx="46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Entrada de lápiz 88">
                <a:extLst>
                  <a:ext uri="{FF2B5EF4-FFF2-40B4-BE49-F238E27FC236}">
                    <a16:creationId xmlns:a16="http://schemas.microsoft.com/office/drawing/2014/main" id="{6B10B20E-9596-4CF1-BB1E-753963924E15}"/>
                  </a:ext>
                </a:extLst>
              </p14:cNvPr>
              <p14:cNvContentPartPr/>
              <p14:nvPr/>
            </p14:nvContentPartPr>
            <p14:xfrm>
              <a:off x="6018828" y="2356287"/>
              <a:ext cx="238680" cy="214200"/>
            </p14:xfrm>
          </p:contentPart>
        </mc:Choice>
        <mc:Fallback xmlns="">
          <p:pic>
            <p:nvPicPr>
              <p:cNvPr id="89" name="Entrada de lápiz 88">
                <a:extLst>
                  <a:ext uri="{FF2B5EF4-FFF2-40B4-BE49-F238E27FC236}">
                    <a16:creationId xmlns:a16="http://schemas.microsoft.com/office/drawing/2014/main" id="{6B10B20E-9596-4CF1-BB1E-753963924E15}"/>
                  </a:ext>
                </a:extLst>
              </p:cNvPr>
              <p:cNvPicPr/>
              <p:nvPr/>
            </p:nvPicPr>
            <p:blipFill>
              <a:blip r:embed="rId69"/>
              <a:stretch>
                <a:fillRect/>
              </a:stretch>
            </p:blipFill>
            <p:spPr>
              <a:xfrm>
                <a:off x="6010188" y="2347647"/>
                <a:ext cx="256320" cy="231840"/>
              </a:xfrm>
              <a:prstGeom prst="rect">
                <a:avLst/>
              </a:prstGeom>
            </p:spPr>
          </p:pic>
        </mc:Fallback>
      </mc:AlternateContent>
      <p:grpSp>
        <p:nvGrpSpPr>
          <p:cNvPr id="97" name="Grupo 96">
            <a:extLst>
              <a:ext uri="{FF2B5EF4-FFF2-40B4-BE49-F238E27FC236}">
                <a16:creationId xmlns:a16="http://schemas.microsoft.com/office/drawing/2014/main" id="{F314BBCF-3AB3-4FF8-8A38-D49F40AFDC1E}"/>
              </a:ext>
            </a:extLst>
          </p:cNvPr>
          <p:cNvGrpSpPr/>
          <p:nvPr/>
        </p:nvGrpSpPr>
        <p:grpSpPr>
          <a:xfrm>
            <a:off x="6428148" y="1877847"/>
            <a:ext cx="960840" cy="380160"/>
            <a:chOff x="6428148" y="1877847"/>
            <a:chExt cx="960840" cy="380160"/>
          </a:xfrm>
        </p:grpSpPr>
        <mc:AlternateContent xmlns:mc="http://schemas.openxmlformats.org/markup-compatibility/2006" xmlns:p14="http://schemas.microsoft.com/office/powerpoint/2010/main">
          <mc:Choice Requires="p14">
            <p:contentPart p14:bwMode="auto" r:id="rId70">
              <p14:nvContentPartPr>
                <p14:cNvPr id="90" name="Entrada de lápiz 89">
                  <a:extLst>
                    <a:ext uri="{FF2B5EF4-FFF2-40B4-BE49-F238E27FC236}">
                      <a16:creationId xmlns:a16="http://schemas.microsoft.com/office/drawing/2014/main" id="{504937C6-D14E-4067-A1DC-605D6148940E}"/>
                    </a:ext>
                  </a:extLst>
                </p14:cNvPr>
                <p14:cNvContentPartPr/>
                <p14:nvPr/>
              </p14:nvContentPartPr>
              <p14:xfrm>
                <a:off x="6428148" y="2222007"/>
                <a:ext cx="153000" cy="28080"/>
              </p14:xfrm>
            </p:contentPart>
          </mc:Choice>
          <mc:Fallback xmlns="">
            <p:pic>
              <p:nvPicPr>
                <p:cNvPr id="90" name="Entrada de lápiz 89">
                  <a:extLst>
                    <a:ext uri="{FF2B5EF4-FFF2-40B4-BE49-F238E27FC236}">
                      <a16:creationId xmlns:a16="http://schemas.microsoft.com/office/drawing/2014/main" id="{504937C6-D14E-4067-A1DC-605D6148940E}"/>
                    </a:ext>
                  </a:extLst>
                </p:cNvPr>
                <p:cNvPicPr/>
                <p:nvPr/>
              </p:nvPicPr>
              <p:blipFill>
                <a:blip r:embed="rId71"/>
                <a:stretch>
                  <a:fillRect/>
                </a:stretch>
              </p:blipFill>
              <p:spPr>
                <a:xfrm>
                  <a:off x="6419148" y="2213007"/>
                  <a:ext cx="17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2" name="Entrada de lápiz 91">
                  <a:extLst>
                    <a:ext uri="{FF2B5EF4-FFF2-40B4-BE49-F238E27FC236}">
                      <a16:creationId xmlns:a16="http://schemas.microsoft.com/office/drawing/2014/main" id="{65C9A4C3-DEDA-4E4D-B539-7B8B00C52AEA}"/>
                    </a:ext>
                  </a:extLst>
                </p14:cNvPr>
                <p14:cNvContentPartPr/>
                <p14:nvPr/>
              </p14:nvContentPartPr>
              <p14:xfrm>
                <a:off x="6745308" y="1877847"/>
                <a:ext cx="99360" cy="264600"/>
              </p14:xfrm>
            </p:contentPart>
          </mc:Choice>
          <mc:Fallback xmlns="">
            <p:pic>
              <p:nvPicPr>
                <p:cNvPr id="92" name="Entrada de lápiz 91">
                  <a:extLst>
                    <a:ext uri="{FF2B5EF4-FFF2-40B4-BE49-F238E27FC236}">
                      <a16:creationId xmlns:a16="http://schemas.microsoft.com/office/drawing/2014/main" id="{65C9A4C3-DEDA-4E4D-B539-7B8B00C52AEA}"/>
                    </a:ext>
                  </a:extLst>
                </p:cNvPr>
                <p:cNvPicPr/>
                <p:nvPr/>
              </p:nvPicPr>
              <p:blipFill>
                <a:blip r:embed="rId73"/>
                <a:stretch>
                  <a:fillRect/>
                </a:stretch>
              </p:blipFill>
              <p:spPr>
                <a:xfrm>
                  <a:off x="6736308" y="1868847"/>
                  <a:ext cx="1170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Entrada de lápiz 92">
                  <a:extLst>
                    <a:ext uri="{FF2B5EF4-FFF2-40B4-BE49-F238E27FC236}">
                      <a16:creationId xmlns:a16="http://schemas.microsoft.com/office/drawing/2014/main" id="{BB3D8C83-4ECD-4ACF-8BA4-3CDA4F9A4AE8}"/>
                    </a:ext>
                  </a:extLst>
                </p14:cNvPr>
                <p14:cNvContentPartPr/>
                <p14:nvPr/>
              </p14:nvContentPartPr>
              <p14:xfrm>
                <a:off x="6649188" y="2002767"/>
                <a:ext cx="149400" cy="22320"/>
              </p14:xfrm>
            </p:contentPart>
          </mc:Choice>
          <mc:Fallback xmlns="">
            <p:pic>
              <p:nvPicPr>
                <p:cNvPr id="93" name="Entrada de lápiz 92">
                  <a:extLst>
                    <a:ext uri="{FF2B5EF4-FFF2-40B4-BE49-F238E27FC236}">
                      <a16:creationId xmlns:a16="http://schemas.microsoft.com/office/drawing/2014/main" id="{BB3D8C83-4ECD-4ACF-8BA4-3CDA4F9A4AE8}"/>
                    </a:ext>
                  </a:extLst>
                </p:cNvPr>
                <p:cNvPicPr/>
                <p:nvPr/>
              </p:nvPicPr>
              <p:blipFill>
                <a:blip r:embed="rId75"/>
                <a:stretch>
                  <a:fillRect/>
                </a:stretch>
              </p:blipFill>
              <p:spPr>
                <a:xfrm>
                  <a:off x="6640548" y="1993767"/>
                  <a:ext cx="167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4" name="Entrada de lápiz 93">
                  <a:extLst>
                    <a:ext uri="{FF2B5EF4-FFF2-40B4-BE49-F238E27FC236}">
                      <a16:creationId xmlns:a16="http://schemas.microsoft.com/office/drawing/2014/main" id="{8402CC43-25D2-4EFB-9E09-5D2DA80BF645}"/>
                    </a:ext>
                  </a:extLst>
                </p14:cNvPr>
                <p14:cNvContentPartPr/>
                <p14:nvPr/>
              </p14:nvContentPartPr>
              <p14:xfrm>
                <a:off x="6809748" y="1944447"/>
                <a:ext cx="209880" cy="313560"/>
              </p14:xfrm>
            </p:contentPart>
          </mc:Choice>
          <mc:Fallback xmlns="">
            <p:pic>
              <p:nvPicPr>
                <p:cNvPr id="94" name="Entrada de lápiz 93">
                  <a:extLst>
                    <a:ext uri="{FF2B5EF4-FFF2-40B4-BE49-F238E27FC236}">
                      <a16:creationId xmlns:a16="http://schemas.microsoft.com/office/drawing/2014/main" id="{8402CC43-25D2-4EFB-9E09-5D2DA80BF645}"/>
                    </a:ext>
                  </a:extLst>
                </p:cNvPr>
                <p:cNvPicPr/>
                <p:nvPr/>
              </p:nvPicPr>
              <p:blipFill>
                <a:blip r:embed="rId77"/>
                <a:stretch>
                  <a:fillRect/>
                </a:stretch>
              </p:blipFill>
              <p:spPr>
                <a:xfrm>
                  <a:off x="6801108" y="1935447"/>
                  <a:ext cx="2275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Entrada de lápiz 94">
                  <a:extLst>
                    <a:ext uri="{FF2B5EF4-FFF2-40B4-BE49-F238E27FC236}">
                      <a16:creationId xmlns:a16="http://schemas.microsoft.com/office/drawing/2014/main" id="{4F1842C1-347B-4D08-B8F0-5242E8FC4ABE}"/>
                    </a:ext>
                  </a:extLst>
                </p14:cNvPr>
                <p14:cNvContentPartPr/>
                <p14:nvPr/>
              </p14:nvContentPartPr>
              <p14:xfrm>
                <a:off x="6981468" y="2089527"/>
                <a:ext cx="164880" cy="160200"/>
              </p14:xfrm>
            </p:contentPart>
          </mc:Choice>
          <mc:Fallback xmlns="">
            <p:pic>
              <p:nvPicPr>
                <p:cNvPr id="95" name="Entrada de lápiz 94">
                  <a:extLst>
                    <a:ext uri="{FF2B5EF4-FFF2-40B4-BE49-F238E27FC236}">
                      <a16:creationId xmlns:a16="http://schemas.microsoft.com/office/drawing/2014/main" id="{4F1842C1-347B-4D08-B8F0-5242E8FC4ABE}"/>
                    </a:ext>
                  </a:extLst>
                </p:cNvPr>
                <p:cNvPicPr/>
                <p:nvPr/>
              </p:nvPicPr>
              <p:blipFill>
                <a:blip r:embed="rId79"/>
                <a:stretch>
                  <a:fillRect/>
                </a:stretch>
              </p:blipFill>
              <p:spPr>
                <a:xfrm>
                  <a:off x="6972828" y="2080887"/>
                  <a:ext cx="182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Entrada de lápiz 95">
                  <a:extLst>
                    <a:ext uri="{FF2B5EF4-FFF2-40B4-BE49-F238E27FC236}">
                      <a16:creationId xmlns:a16="http://schemas.microsoft.com/office/drawing/2014/main" id="{56EA1B63-E129-459E-A7F7-1DED93830B20}"/>
                    </a:ext>
                  </a:extLst>
                </p14:cNvPr>
                <p14:cNvContentPartPr/>
                <p14:nvPr/>
              </p14:nvContentPartPr>
              <p14:xfrm>
                <a:off x="7226628" y="2093487"/>
                <a:ext cx="162360" cy="163800"/>
              </p14:xfrm>
            </p:contentPart>
          </mc:Choice>
          <mc:Fallback xmlns="">
            <p:pic>
              <p:nvPicPr>
                <p:cNvPr id="96" name="Entrada de lápiz 95">
                  <a:extLst>
                    <a:ext uri="{FF2B5EF4-FFF2-40B4-BE49-F238E27FC236}">
                      <a16:creationId xmlns:a16="http://schemas.microsoft.com/office/drawing/2014/main" id="{56EA1B63-E129-459E-A7F7-1DED93830B20}"/>
                    </a:ext>
                  </a:extLst>
                </p:cNvPr>
                <p:cNvPicPr/>
                <p:nvPr/>
              </p:nvPicPr>
              <p:blipFill>
                <a:blip r:embed="rId81"/>
                <a:stretch>
                  <a:fillRect/>
                </a:stretch>
              </p:blipFill>
              <p:spPr>
                <a:xfrm>
                  <a:off x="7217628" y="2084487"/>
                  <a:ext cx="180000" cy="181440"/>
                </a:xfrm>
                <a:prstGeom prst="rect">
                  <a:avLst/>
                </a:prstGeom>
              </p:spPr>
            </p:pic>
          </mc:Fallback>
        </mc:AlternateContent>
      </p:grpSp>
      <p:grpSp>
        <p:nvGrpSpPr>
          <p:cNvPr id="107" name="Grupo 106">
            <a:extLst>
              <a:ext uri="{FF2B5EF4-FFF2-40B4-BE49-F238E27FC236}">
                <a16:creationId xmlns:a16="http://schemas.microsoft.com/office/drawing/2014/main" id="{7CE9599B-0178-4782-844F-BD0DBB6CD8E7}"/>
              </a:ext>
            </a:extLst>
          </p:cNvPr>
          <p:cNvGrpSpPr/>
          <p:nvPr/>
        </p:nvGrpSpPr>
        <p:grpSpPr>
          <a:xfrm>
            <a:off x="418668" y="2982327"/>
            <a:ext cx="1980000" cy="263880"/>
            <a:chOff x="418668" y="2982327"/>
            <a:chExt cx="1980000" cy="263880"/>
          </a:xfrm>
        </p:grpSpPr>
        <mc:AlternateContent xmlns:mc="http://schemas.openxmlformats.org/markup-compatibility/2006" xmlns:p14="http://schemas.microsoft.com/office/powerpoint/2010/main">
          <mc:Choice Requires="p14">
            <p:contentPart p14:bwMode="auto" r:id="rId82">
              <p14:nvContentPartPr>
                <p14:cNvPr id="98" name="Entrada de lápiz 97">
                  <a:extLst>
                    <a:ext uri="{FF2B5EF4-FFF2-40B4-BE49-F238E27FC236}">
                      <a16:creationId xmlns:a16="http://schemas.microsoft.com/office/drawing/2014/main" id="{0CC16854-BBAF-4E5E-8EBF-3571D4F913DC}"/>
                    </a:ext>
                  </a:extLst>
                </p14:cNvPr>
                <p14:cNvContentPartPr/>
                <p14:nvPr/>
              </p14:nvContentPartPr>
              <p14:xfrm>
                <a:off x="418668" y="3055047"/>
                <a:ext cx="165240" cy="191160"/>
              </p14:xfrm>
            </p:contentPart>
          </mc:Choice>
          <mc:Fallback xmlns="">
            <p:pic>
              <p:nvPicPr>
                <p:cNvPr id="98" name="Entrada de lápiz 97">
                  <a:extLst>
                    <a:ext uri="{FF2B5EF4-FFF2-40B4-BE49-F238E27FC236}">
                      <a16:creationId xmlns:a16="http://schemas.microsoft.com/office/drawing/2014/main" id="{0CC16854-BBAF-4E5E-8EBF-3571D4F913DC}"/>
                    </a:ext>
                  </a:extLst>
                </p:cNvPr>
                <p:cNvPicPr/>
                <p:nvPr/>
              </p:nvPicPr>
              <p:blipFill>
                <a:blip r:embed="rId83"/>
                <a:stretch>
                  <a:fillRect/>
                </a:stretch>
              </p:blipFill>
              <p:spPr>
                <a:xfrm>
                  <a:off x="410028" y="3046407"/>
                  <a:ext cx="182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9" name="Entrada de lápiz 98">
                  <a:extLst>
                    <a:ext uri="{FF2B5EF4-FFF2-40B4-BE49-F238E27FC236}">
                      <a16:creationId xmlns:a16="http://schemas.microsoft.com/office/drawing/2014/main" id="{B3C2AE06-6B98-4501-A9C7-475578144243}"/>
                    </a:ext>
                  </a:extLst>
                </p14:cNvPr>
                <p14:cNvContentPartPr/>
                <p14:nvPr/>
              </p14:nvContentPartPr>
              <p14:xfrm>
                <a:off x="643308" y="3134247"/>
                <a:ext cx="81000" cy="85680"/>
              </p14:xfrm>
            </p:contentPart>
          </mc:Choice>
          <mc:Fallback xmlns="">
            <p:pic>
              <p:nvPicPr>
                <p:cNvPr id="99" name="Entrada de lápiz 98">
                  <a:extLst>
                    <a:ext uri="{FF2B5EF4-FFF2-40B4-BE49-F238E27FC236}">
                      <a16:creationId xmlns:a16="http://schemas.microsoft.com/office/drawing/2014/main" id="{B3C2AE06-6B98-4501-A9C7-475578144243}"/>
                    </a:ext>
                  </a:extLst>
                </p:cNvPr>
                <p:cNvPicPr/>
                <p:nvPr/>
              </p:nvPicPr>
              <p:blipFill>
                <a:blip r:embed="rId85"/>
                <a:stretch>
                  <a:fillRect/>
                </a:stretch>
              </p:blipFill>
              <p:spPr>
                <a:xfrm>
                  <a:off x="634308" y="3125247"/>
                  <a:ext cx="986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0" name="Entrada de lápiz 99">
                  <a:extLst>
                    <a:ext uri="{FF2B5EF4-FFF2-40B4-BE49-F238E27FC236}">
                      <a16:creationId xmlns:a16="http://schemas.microsoft.com/office/drawing/2014/main" id="{82344973-5AAE-4A26-869C-C7771EBAC0A2}"/>
                    </a:ext>
                  </a:extLst>
                </p14:cNvPr>
                <p14:cNvContentPartPr/>
                <p14:nvPr/>
              </p14:nvContentPartPr>
              <p14:xfrm>
                <a:off x="648708" y="2982327"/>
                <a:ext cx="727920" cy="167400"/>
              </p14:xfrm>
            </p:contentPart>
          </mc:Choice>
          <mc:Fallback xmlns="">
            <p:pic>
              <p:nvPicPr>
                <p:cNvPr id="100" name="Entrada de lápiz 99">
                  <a:extLst>
                    <a:ext uri="{FF2B5EF4-FFF2-40B4-BE49-F238E27FC236}">
                      <a16:creationId xmlns:a16="http://schemas.microsoft.com/office/drawing/2014/main" id="{82344973-5AAE-4A26-869C-C7771EBAC0A2}"/>
                    </a:ext>
                  </a:extLst>
                </p:cNvPr>
                <p:cNvPicPr/>
                <p:nvPr/>
              </p:nvPicPr>
              <p:blipFill>
                <a:blip r:embed="rId87"/>
                <a:stretch>
                  <a:fillRect/>
                </a:stretch>
              </p:blipFill>
              <p:spPr>
                <a:xfrm>
                  <a:off x="640068" y="2973327"/>
                  <a:ext cx="745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1" name="Entrada de lápiz 100">
                  <a:extLst>
                    <a:ext uri="{FF2B5EF4-FFF2-40B4-BE49-F238E27FC236}">
                      <a16:creationId xmlns:a16="http://schemas.microsoft.com/office/drawing/2014/main" id="{C88F6053-E012-43AA-981A-3E28E56C6B67}"/>
                    </a:ext>
                  </a:extLst>
                </p14:cNvPr>
                <p14:cNvContentPartPr/>
                <p14:nvPr/>
              </p14:nvContentPartPr>
              <p14:xfrm>
                <a:off x="1401828" y="3037407"/>
                <a:ext cx="93240" cy="136800"/>
              </p14:xfrm>
            </p:contentPart>
          </mc:Choice>
          <mc:Fallback xmlns="">
            <p:pic>
              <p:nvPicPr>
                <p:cNvPr id="101" name="Entrada de lápiz 100">
                  <a:extLst>
                    <a:ext uri="{FF2B5EF4-FFF2-40B4-BE49-F238E27FC236}">
                      <a16:creationId xmlns:a16="http://schemas.microsoft.com/office/drawing/2014/main" id="{C88F6053-E012-43AA-981A-3E28E56C6B67}"/>
                    </a:ext>
                  </a:extLst>
                </p:cNvPr>
                <p:cNvPicPr/>
                <p:nvPr/>
              </p:nvPicPr>
              <p:blipFill>
                <a:blip r:embed="rId89"/>
                <a:stretch>
                  <a:fillRect/>
                </a:stretch>
              </p:blipFill>
              <p:spPr>
                <a:xfrm>
                  <a:off x="1392828" y="3028407"/>
                  <a:ext cx="110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Entrada de lápiz 101">
                  <a:extLst>
                    <a:ext uri="{FF2B5EF4-FFF2-40B4-BE49-F238E27FC236}">
                      <a16:creationId xmlns:a16="http://schemas.microsoft.com/office/drawing/2014/main" id="{37404097-BE8A-4D58-9CCD-204BA6FB22BB}"/>
                    </a:ext>
                  </a:extLst>
                </p14:cNvPr>
                <p14:cNvContentPartPr/>
                <p14:nvPr/>
              </p14:nvContentPartPr>
              <p14:xfrm>
                <a:off x="1608468" y="3086007"/>
                <a:ext cx="46080" cy="73440"/>
              </p14:xfrm>
            </p:contentPart>
          </mc:Choice>
          <mc:Fallback xmlns="">
            <p:pic>
              <p:nvPicPr>
                <p:cNvPr id="102" name="Entrada de lápiz 101">
                  <a:extLst>
                    <a:ext uri="{FF2B5EF4-FFF2-40B4-BE49-F238E27FC236}">
                      <a16:creationId xmlns:a16="http://schemas.microsoft.com/office/drawing/2014/main" id="{37404097-BE8A-4D58-9CCD-204BA6FB22BB}"/>
                    </a:ext>
                  </a:extLst>
                </p:cNvPr>
                <p:cNvPicPr/>
                <p:nvPr/>
              </p:nvPicPr>
              <p:blipFill>
                <a:blip r:embed="rId91"/>
                <a:stretch>
                  <a:fillRect/>
                </a:stretch>
              </p:blipFill>
              <p:spPr>
                <a:xfrm>
                  <a:off x="1599468" y="3077007"/>
                  <a:ext cx="63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Entrada de lápiz 102">
                  <a:extLst>
                    <a:ext uri="{FF2B5EF4-FFF2-40B4-BE49-F238E27FC236}">
                      <a16:creationId xmlns:a16="http://schemas.microsoft.com/office/drawing/2014/main" id="{E8B42C4D-7BCB-445C-9564-A4D7526A92D5}"/>
                    </a:ext>
                  </a:extLst>
                </p14:cNvPr>
                <p14:cNvContentPartPr/>
                <p14:nvPr/>
              </p14:nvContentPartPr>
              <p14:xfrm>
                <a:off x="1744548" y="2993487"/>
                <a:ext cx="96480" cy="200520"/>
              </p14:xfrm>
            </p:contentPart>
          </mc:Choice>
          <mc:Fallback xmlns="">
            <p:pic>
              <p:nvPicPr>
                <p:cNvPr id="103" name="Entrada de lápiz 102">
                  <a:extLst>
                    <a:ext uri="{FF2B5EF4-FFF2-40B4-BE49-F238E27FC236}">
                      <a16:creationId xmlns:a16="http://schemas.microsoft.com/office/drawing/2014/main" id="{E8B42C4D-7BCB-445C-9564-A4D7526A92D5}"/>
                    </a:ext>
                  </a:extLst>
                </p:cNvPr>
                <p:cNvPicPr/>
                <p:nvPr/>
              </p:nvPicPr>
              <p:blipFill>
                <a:blip r:embed="rId93"/>
                <a:stretch>
                  <a:fillRect/>
                </a:stretch>
              </p:blipFill>
              <p:spPr>
                <a:xfrm>
                  <a:off x="1735908" y="2984847"/>
                  <a:ext cx="114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Entrada de lápiz 103">
                  <a:extLst>
                    <a:ext uri="{FF2B5EF4-FFF2-40B4-BE49-F238E27FC236}">
                      <a16:creationId xmlns:a16="http://schemas.microsoft.com/office/drawing/2014/main" id="{5B8BB877-EF0B-410C-A6D3-E0FA0751AE3D}"/>
                    </a:ext>
                  </a:extLst>
                </p14:cNvPr>
                <p14:cNvContentPartPr/>
                <p14:nvPr/>
              </p14:nvContentPartPr>
              <p14:xfrm>
                <a:off x="1933188" y="3105807"/>
                <a:ext cx="135720" cy="20160"/>
              </p14:xfrm>
            </p:contentPart>
          </mc:Choice>
          <mc:Fallback xmlns="">
            <p:pic>
              <p:nvPicPr>
                <p:cNvPr id="104" name="Entrada de lápiz 103">
                  <a:extLst>
                    <a:ext uri="{FF2B5EF4-FFF2-40B4-BE49-F238E27FC236}">
                      <a16:creationId xmlns:a16="http://schemas.microsoft.com/office/drawing/2014/main" id="{5B8BB877-EF0B-410C-A6D3-E0FA0751AE3D}"/>
                    </a:ext>
                  </a:extLst>
                </p:cNvPr>
                <p:cNvPicPr/>
                <p:nvPr/>
              </p:nvPicPr>
              <p:blipFill>
                <a:blip r:embed="rId95"/>
                <a:stretch>
                  <a:fillRect/>
                </a:stretch>
              </p:blipFill>
              <p:spPr>
                <a:xfrm>
                  <a:off x="1924548" y="3097167"/>
                  <a:ext cx="153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Entrada de lápiz 104">
                  <a:extLst>
                    <a:ext uri="{FF2B5EF4-FFF2-40B4-BE49-F238E27FC236}">
                      <a16:creationId xmlns:a16="http://schemas.microsoft.com/office/drawing/2014/main" id="{7982083B-09F6-4E7C-97E1-F7A0B28A791A}"/>
                    </a:ext>
                  </a:extLst>
                </p14:cNvPr>
                <p14:cNvContentPartPr/>
                <p14:nvPr/>
              </p14:nvContentPartPr>
              <p14:xfrm>
                <a:off x="1975308" y="3164847"/>
                <a:ext cx="51120" cy="10800"/>
              </p14:xfrm>
            </p:contentPart>
          </mc:Choice>
          <mc:Fallback xmlns="">
            <p:pic>
              <p:nvPicPr>
                <p:cNvPr id="105" name="Entrada de lápiz 104">
                  <a:extLst>
                    <a:ext uri="{FF2B5EF4-FFF2-40B4-BE49-F238E27FC236}">
                      <a16:creationId xmlns:a16="http://schemas.microsoft.com/office/drawing/2014/main" id="{7982083B-09F6-4E7C-97E1-F7A0B28A791A}"/>
                    </a:ext>
                  </a:extLst>
                </p:cNvPr>
                <p:cNvPicPr/>
                <p:nvPr/>
              </p:nvPicPr>
              <p:blipFill>
                <a:blip r:embed="rId97"/>
                <a:stretch>
                  <a:fillRect/>
                </a:stretch>
              </p:blipFill>
              <p:spPr>
                <a:xfrm>
                  <a:off x="1966668" y="3156207"/>
                  <a:ext cx="687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Entrada de lápiz 105">
                  <a:extLst>
                    <a:ext uri="{FF2B5EF4-FFF2-40B4-BE49-F238E27FC236}">
                      <a16:creationId xmlns:a16="http://schemas.microsoft.com/office/drawing/2014/main" id="{A2A33C8F-1248-4468-999F-723B3DDBBB58}"/>
                    </a:ext>
                  </a:extLst>
                </p14:cNvPr>
                <p14:cNvContentPartPr/>
                <p14:nvPr/>
              </p14:nvContentPartPr>
              <p14:xfrm>
                <a:off x="2246028" y="3059727"/>
                <a:ext cx="152640" cy="112320"/>
              </p14:xfrm>
            </p:contentPart>
          </mc:Choice>
          <mc:Fallback xmlns="">
            <p:pic>
              <p:nvPicPr>
                <p:cNvPr id="106" name="Entrada de lápiz 105">
                  <a:extLst>
                    <a:ext uri="{FF2B5EF4-FFF2-40B4-BE49-F238E27FC236}">
                      <a16:creationId xmlns:a16="http://schemas.microsoft.com/office/drawing/2014/main" id="{A2A33C8F-1248-4468-999F-723B3DDBBB58}"/>
                    </a:ext>
                  </a:extLst>
                </p:cNvPr>
                <p:cNvPicPr/>
                <p:nvPr/>
              </p:nvPicPr>
              <p:blipFill>
                <a:blip r:embed="rId99"/>
                <a:stretch>
                  <a:fillRect/>
                </a:stretch>
              </p:blipFill>
              <p:spPr>
                <a:xfrm>
                  <a:off x="2237028" y="3050727"/>
                  <a:ext cx="170280" cy="12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113" name="Entrada de lápiz 112">
                <a:extLst>
                  <a:ext uri="{FF2B5EF4-FFF2-40B4-BE49-F238E27FC236}">
                    <a16:creationId xmlns:a16="http://schemas.microsoft.com/office/drawing/2014/main" id="{D71C5DAF-AB01-4646-829F-C982150DA643}"/>
                  </a:ext>
                </a:extLst>
              </p14:cNvPr>
              <p14:cNvContentPartPr/>
              <p14:nvPr/>
            </p14:nvContentPartPr>
            <p14:xfrm>
              <a:off x="1506948" y="3943887"/>
              <a:ext cx="170280" cy="23760"/>
            </p14:xfrm>
          </p:contentPart>
        </mc:Choice>
        <mc:Fallback xmlns="">
          <p:pic>
            <p:nvPicPr>
              <p:cNvPr id="113" name="Entrada de lápiz 112">
                <a:extLst>
                  <a:ext uri="{FF2B5EF4-FFF2-40B4-BE49-F238E27FC236}">
                    <a16:creationId xmlns:a16="http://schemas.microsoft.com/office/drawing/2014/main" id="{D71C5DAF-AB01-4646-829F-C982150DA643}"/>
                  </a:ext>
                </a:extLst>
              </p:cNvPr>
              <p:cNvPicPr/>
              <p:nvPr/>
            </p:nvPicPr>
            <p:blipFill>
              <a:blip r:embed="rId101"/>
              <a:stretch>
                <a:fillRect/>
              </a:stretch>
            </p:blipFill>
            <p:spPr>
              <a:xfrm>
                <a:off x="1497948" y="3934887"/>
                <a:ext cx="187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4" name="Entrada de lápiz 113">
                <a:extLst>
                  <a:ext uri="{FF2B5EF4-FFF2-40B4-BE49-F238E27FC236}">
                    <a16:creationId xmlns:a16="http://schemas.microsoft.com/office/drawing/2014/main" id="{0FD586EF-6323-4C8B-92ED-0CFFDC92CDC7}"/>
                  </a:ext>
                </a:extLst>
              </p14:cNvPr>
              <p14:cNvContentPartPr/>
              <p14:nvPr/>
            </p14:nvContentPartPr>
            <p14:xfrm>
              <a:off x="1523508" y="4042167"/>
              <a:ext cx="103320" cy="13320"/>
            </p14:xfrm>
          </p:contentPart>
        </mc:Choice>
        <mc:Fallback xmlns="">
          <p:pic>
            <p:nvPicPr>
              <p:cNvPr id="114" name="Entrada de lápiz 113">
                <a:extLst>
                  <a:ext uri="{FF2B5EF4-FFF2-40B4-BE49-F238E27FC236}">
                    <a16:creationId xmlns:a16="http://schemas.microsoft.com/office/drawing/2014/main" id="{0FD586EF-6323-4C8B-92ED-0CFFDC92CDC7}"/>
                  </a:ext>
                </a:extLst>
              </p:cNvPr>
              <p:cNvPicPr/>
              <p:nvPr/>
            </p:nvPicPr>
            <p:blipFill>
              <a:blip r:embed="rId103"/>
              <a:stretch>
                <a:fillRect/>
              </a:stretch>
            </p:blipFill>
            <p:spPr>
              <a:xfrm>
                <a:off x="1514868" y="4033527"/>
                <a:ext cx="120960" cy="30960"/>
              </a:xfrm>
              <a:prstGeom prst="rect">
                <a:avLst/>
              </a:prstGeom>
            </p:spPr>
          </p:pic>
        </mc:Fallback>
      </mc:AlternateContent>
      <p:grpSp>
        <p:nvGrpSpPr>
          <p:cNvPr id="130" name="Grupo 129">
            <a:extLst>
              <a:ext uri="{FF2B5EF4-FFF2-40B4-BE49-F238E27FC236}">
                <a16:creationId xmlns:a16="http://schemas.microsoft.com/office/drawing/2014/main" id="{BE7D2A39-F289-4737-95F2-60B20BB2C126}"/>
              </a:ext>
            </a:extLst>
          </p:cNvPr>
          <p:cNvGrpSpPr/>
          <p:nvPr/>
        </p:nvGrpSpPr>
        <p:grpSpPr>
          <a:xfrm>
            <a:off x="2187348" y="3720687"/>
            <a:ext cx="411120" cy="265680"/>
            <a:chOff x="2187348" y="3720687"/>
            <a:chExt cx="411120" cy="265680"/>
          </a:xfrm>
        </p:grpSpPr>
        <mc:AlternateContent xmlns:mc="http://schemas.openxmlformats.org/markup-compatibility/2006" xmlns:p14="http://schemas.microsoft.com/office/powerpoint/2010/main">
          <mc:Choice Requires="p14">
            <p:contentPart p14:bwMode="auto" r:id="rId104">
              <p14:nvContentPartPr>
                <p14:cNvPr id="115" name="Entrada de lápiz 114">
                  <a:extLst>
                    <a:ext uri="{FF2B5EF4-FFF2-40B4-BE49-F238E27FC236}">
                      <a16:creationId xmlns:a16="http://schemas.microsoft.com/office/drawing/2014/main" id="{7FD2F8DE-A077-4B37-8ABF-8AAD50675424}"/>
                    </a:ext>
                  </a:extLst>
                </p14:cNvPr>
                <p14:cNvContentPartPr/>
                <p14:nvPr/>
              </p14:nvContentPartPr>
              <p14:xfrm>
                <a:off x="2187348" y="3720687"/>
                <a:ext cx="222840" cy="241200"/>
              </p14:xfrm>
            </p:contentPart>
          </mc:Choice>
          <mc:Fallback xmlns="">
            <p:pic>
              <p:nvPicPr>
                <p:cNvPr id="115" name="Entrada de lápiz 114">
                  <a:extLst>
                    <a:ext uri="{FF2B5EF4-FFF2-40B4-BE49-F238E27FC236}">
                      <a16:creationId xmlns:a16="http://schemas.microsoft.com/office/drawing/2014/main" id="{7FD2F8DE-A077-4B37-8ABF-8AAD50675424}"/>
                    </a:ext>
                  </a:extLst>
                </p:cNvPr>
                <p:cNvPicPr/>
                <p:nvPr/>
              </p:nvPicPr>
              <p:blipFill>
                <a:blip r:embed="rId105"/>
                <a:stretch>
                  <a:fillRect/>
                </a:stretch>
              </p:blipFill>
              <p:spPr>
                <a:xfrm>
                  <a:off x="2178348" y="3711687"/>
                  <a:ext cx="240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6" name="Entrada de lápiz 115">
                  <a:extLst>
                    <a:ext uri="{FF2B5EF4-FFF2-40B4-BE49-F238E27FC236}">
                      <a16:creationId xmlns:a16="http://schemas.microsoft.com/office/drawing/2014/main" id="{7E36CD46-7743-4B16-A43B-3A97064283F0}"/>
                    </a:ext>
                  </a:extLst>
                </p14:cNvPr>
                <p14:cNvContentPartPr/>
                <p14:nvPr/>
              </p14:nvContentPartPr>
              <p14:xfrm>
                <a:off x="2492988" y="3848847"/>
                <a:ext cx="105480" cy="137520"/>
              </p14:xfrm>
            </p:contentPart>
          </mc:Choice>
          <mc:Fallback xmlns="">
            <p:pic>
              <p:nvPicPr>
                <p:cNvPr id="116" name="Entrada de lápiz 115">
                  <a:extLst>
                    <a:ext uri="{FF2B5EF4-FFF2-40B4-BE49-F238E27FC236}">
                      <a16:creationId xmlns:a16="http://schemas.microsoft.com/office/drawing/2014/main" id="{7E36CD46-7743-4B16-A43B-3A97064283F0}"/>
                    </a:ext>
                  </a:extLst>
                </p:cNvPr>
                <p:cNvPicPr/>
                <p:nvPr/>
              </p:nvPicPr>
              <p:blipFill>
                <a:blip r:embed="rId107"/>
                <a:stretch>
                  <a:fillRect/>
                </a:stretch>
              </p:blipFill>
              <p:spPr>
                <a:xfrm>
                  <a:off x="2483988" y="3840207"/>
                  <a:ext cx="123120" cy="155160"/>
                </a:xfrm>
                <a:prstGeom prst="rect">
                  <a:avLst/>
                </a:prstGeom>
              </p:spPr>
            </p:pic>
          </mc:Fallback>
        </mc:AlternateContent>
      </p:grpSp>
      <p:grpSp>
        <p:nvGrpSpPr>
          <p:cNvPr id="129" name="Grupo 128">
            <a:extLst>
              <a:ext uri="{FF2B5EF4-FFF2-40B4-BE49-F238E27FC236}">
                <a16:creationId xmlns:a16="http://schemas.microsoft.com/office/drawing/2014/main" id="{1900AE1A-8A63-4D7E-B5BA-D00213CB1516}"/>
              </a:ext>
            </a:extLst>
          </p:cNvPr>
          <p:cNvGrpSpPr/>
          <p:nvPr/>
        </p:nvGrpSpPr>
        <p:grpSpPr>
          <a:xfrm>
            <a:off x="2939028" y="3704847"/>
            <a:ext cx="733680" cy="334080"/>
            <a:chOff x="2939028" y="3704847"/>
            <a:chExt cx="733680" cy="334080"/>
          </a:xfrm>
        </p:grpSpPr>
        <mc:AlternateContent xmlns:mc="http://schemas.openxmlformats.org/markup-compatibility/2006" xmlns:p14="http://schemas.microsoft.com/office/powerpoint/2010/main">
          <mc:Choice Requires="p14">
            <p:contentPart p14:bwMode="auto" r:id="rId108">
              <p14:nvContentPartPr>
                <p14:cNvPr id="117" name="Entrada de lápiz 116">
                  <a:extLst>
                    <a:ext uri="{FF2B5EF4-FFF2-40B4-BE49-F238E27FC236}">
                      <a16:creationId xmlns:a16="http://schemas.microsoft.com/office/drawing/2014/main" id="{59ED85F6-1CC6-49F0-AADB-B5E0B71BA7F7}"/>
                    </a:ext>
                  </a:extLst>
                </p14:cNvPr>
                <p14:cNvContentPartPr/>
                <p14:nvPr/>
              </p14:nvContentPartPr>
              <p14:xfrm>
                <a:off x="2939028" y="3704847"/>
                <a:ext cx="189720" cy="334080"/>
              </p14:xfrm>
            </p:contentPart>
          </mc:Choice>
          <mc:Fallback xmlns="">
            <p:pic>
              <p:nvPicPr>
                <p:cNvPr id="117" name="Entrada de lápiz 116">
                  <a:extLst>
                    <a:ext uri="{FF2B5EF4-FFF2-40B4-BE49-F238E27FC236}">
                      <a16:creationId xmlns:a16="http://schemas.microsoft.com/office/drawing/2014/main" id="{59ED85F6-1CC6-49F0-AADB-B5E0B71BA7F7}"/>
                    </a:ext>
                  </a:extLst>
                </p:cNvPr>
                <p:cNvPicPr/>
                <p:nvPr/>
              </p:nvPicPr>
              <p:blipFill>
                <a:blip r:embed="rId109"/>
                <a:stretch>
                  <a:fillRect/>
                </a:stretch>
              </p:blipFill>
              <p:spPr>
                <a:xfrm>
                  <a:off x="2930388" y="3696207"/>
                  <a:ext cx="207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8" name="Entrada de lápiz 117">
                  <a:extLst>
                    <a:ext uri="{FF2B5EF4-FFF2-40B4-BE49-F238E27FC236}">
                      <a16:creationId xmlns:a16="http://schemas.microsoft.com/office/drawing/2014/main" id="{B8AD74DE-1BB7-4C7E-A5DF-00EE4552297F}"/>
                    </a:ext>
                  </a:extLst>
                </p14:cNvPr>
                <p14:cNvContentPartPr/>
                <p14:nvPr/>
              </p14:nvContentPartPr>
              <p14:xfrm>
                <a:off x="3284988" y="3735807"/>
                <a:ext cx="106560" cy="214200"/>
              </p14:xfrm>
            </p:contentPart>
          </mc:Choice>
          <mc:Fallback xmlns="">
            <p:pic>
              <p:nvPicPr>
                <p:cNvPr id="118" name="Entrada de lápiz 117">
                  <a:extLst>
                    <a:ext uri="{FF2B5EF4-FFF2-40B4-BE49-F238E27FC236}">
                      <a16:creationId xmlns:a16="http://schemas.microsoft.com/office/drawing/2014/main" id="{B8AD74DE-1BB7-4C7E-A5DF-00EE4552297F}"/>
                    </a:ext>
                  </a:extLst>
                </p:cNvPr>
                <p:cNvPicPr/>
                <p:nvPr/>
              </p:nvPicPr>
              <p:blipFill>
                <a:blip r:embed="rId111"/>
                <a:stretch>
                  <a:fillRect/>
                </a:stretch>
              </p:blipFill>
              <p:spPr>
                <a:xfrm>
                  <a:off x="3276348" y="3726807"/>
                  <a:ext cx="124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Entrada de lápiz 118">
                  <a:extLst>
                    <a:ext uri="{FF2B5EF4-FFF2-40B4-BE49-F238E27FC236}">
                      <a16:creationId xmlns:a16="http://schemas.microsoft.com/office/drawing/2014/main" id="{66C8C00E-3A60-47F0-8376-B6ECD0B44C84}"/>
                    </a:ext>
                  </a:extLst>
                </p14:cNvPr>
                <p14:cNvContentPartPr/>
                <p14:nvPr/>
              </p14:nvContentPartPr>
              <p14:xfrm>
                <a:off x="3536628" y="3893487"/>
                <a:ext cx="136080" cy="9360"/>
              </p14:xfrm>
            </p:contentPart>
          </mc:Choice>
          <mc:Fallback xmlns="">
            <p:pic>
              <p:nvPicPr>
                <p:cNvPr id="119" name="Entrada de lápiz 118">
                  <a:extLst>
                    <a:ext uri="{FF2B5EF4-FFF2-40B4-BE49-F238E27FC236}">
                      <a16:creationId xmlns:a16="http://schemas.microsoft.com/office/drawing/2014/main" id="{66C8C00E-3A60-47F0-8376-B6ECD0B44C84}"/>
                    </a:ext>
                  </a:extLst>
                </p:cNvPr>
                <p:cNvPicPr/>
                <p:nvPr/>
              </p:nvPicPr>
              <p:blipFill>
                <a:blip r:embed="rId113"/>
                <a:stretch>
                  <a:fillRect/>
                </a:stretch>
              </p:blipFill>
              <p:spPr>
                <a:xfrm>
                  <a:off x="3527628" y="3884487"/>
                  <a:ext cx="153720" cy="27000"/>
                </a:xfrm>
                <a:prstGeom prst="rect">
                  <a:avLst/>
                </a:prstGeom>
              </p:spPr>
            </p:pic>
          </mc:Fallback>
        </mc:AlternateContent>
      </p:grpSp>
      <p:grpSp>
        <p:nvGrpSpPr>
          <p:cNvPr id="128" name="Grupo 127">
            <a:extLst>
              <a:ext uri="{FF2B5EF4-FFF2-40B4-BE49-F238E27FC236}">
                <a16:creationId xmlns:a16="http://schemas.microsoft.com/office/drawing/2014/main" id="{4CE6F98B-73C8-42EC-B350-F09E846904E4}"/>
              </a:ext>
            </a:extLst>
          </p:cNvPr>
          <p:cNvGrpSpPr/>
          <p:nvPr/>
        </p:nvGrpSpPr>
        <p:grpSpPr>
          <a:xfrm>
            <a:off x="3990588" y="3329367"/>
            <a:ext cx="1138680" cy="583920"/>
            <a:chOff x="3990588" y="3329367"/>
            <a:chExt cx="1138680" cy="583920"/>
          </a:xfrm>
        </p:grpSpPr>
        <mc:AlternateContent xmlns:mc="http://schemas.openxmlformats.org/markup-compatibility/2006" xmlns:p14="http://schemas.microsoft.com/office/powerpoint/2010/main">
          <mc:Choice Requires="p14">
            <p:contentPart p14:bwMode="auto" r:id="rId114">
              <p14:nvContentPartPr>
                <p14:cNvPr id="120" name="Entrada de lápiz 119">
                  <a:extLst>
                    <a:ext uri="{FF2B5EF4-FFF2-40B4-BE49-F238E27FC236}">
                      <a16:creationId xmlns:a16="http://schemas.microsoft.com/office/drawing/2014/main" id="{A8DEDC7F-6C8C-4607-96F1-788A837F11AF}"/>
                    </a:ext>
                  </a:extLst>
                </p14:cNvPr>
                <p14:cNvContentPartPr/>
                <p14:nvPr/>
              </p14:nvContentPartPr>
              <p14:xfrm>
                <a:off x="3990588" y="3753447"/>
                <a:ext cx="166680" cy="159840"/>
              </p14:xfrm>
            </p:contentPart>
          </mc:Choice>
          <mc:Fallback xmlns="">
            <p:pic>
              <p:nvPicPr>
                <p:cNvPr id="120" name="Entrada de lápiz 119">
                  <a:extLst>
                    <a:ext uri="{FF2B5EF4-FFF2-40B4-BE49-F238E27FC236}">
                      <a16:creationId xmlns:a16="http://schemas.microsoft.com/office/drawing/2014/main" id="{A8DEDC7F-6C8C-4607-96F1-788A837F11AF}"/>
                    </a:ext>
                  </a:extLst>
                </p:cNvPr>
                <p:cNvPicPr/>
                <p:nvPr/>
              </p:nvPicPr>
              <p:blipFill>
                <a:blip r:embed="rId115"/>
                <a:stretch>
                  <a:fillRect/>
                </a:stretch>
              </p:blipFill>
              <p:spPr>
                <a:xfrm>
                  <a:off x="3981948" y="3744807"/>
                  <a:ext cx="184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Entrada de lápiz 120">
                  <a:extLst>
                    <a:ext uri="{FF2B5EF4-FFF2-40B4-BE49-F238E27FC236}">
                      <a16:creationId xmlns:a16="http://schemas.microsoft.com/office/drawing/2014/main" id="{DE19AB19-3DC4-4A84-A91F-7C7D77E50ADF}"/>
                    </a:ext>
                  </a:extLst>
                </p14:cNvPr>
                <p14:cNvContentPartPr/>
                <p14:nvPr/>
              </p14:nvContentPartPr>
              <p14:xfrm>
                <a:off x="4290108" y="3636087"/>
                <a:ext cx="108360" cy="10440"/>
              </p14:xfrm>
            </p:contentPart>
          </mc:Choice>
          <mc:Fallback xmlns="">
            <p:pic>
              <p:nvPicPr>
                <p:cNvPr id="121" name="Entrada de lápiz 120">
                  <a:extLst>
                    <a:ext uri="{FF2B5EF4-FFF2-40B4-BE49-F238E27FC236}">
                      <a16:creationId xmlns:a16="http://schemas.microsoft.com/office/drawing/2014/main" id="{DE19AB19-3DC4-4A84-A91F-7C7D77E50ADF}"/>
                    </a:ext>
                  </a:extLst>
                </p:cNvPr>
                <p:cNvPicPr/>
                <p:nvPr/>
              </p:nvPicPr>
              <p:blipFill>
                <a:blip r:embed="rId117"/>
                <a:stretch>
                  <a:fillRect/>
                </a:stretch>
              </p:blipFill>
              <p:spPr>
                <a:xfrm>
                  <a:off x="4281468" y="3627447"/>
                  <a:ext cx="126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Entrada de lápiz 121">
                  <a:extLst>
                    <a:ext uri="{FF2B5EF4-FFF2-40B4-BE49-F238E27FC236}">
                      <a16:creationId xmlns:a16="http://schemas.microsoft.com/office/drawing/2014/main" id="{55A14F76-5588-44F5-A52E-2946A3C9BE9B}"/>
                    </a:ext>
                  </a:extLst>
                </p14:cNvPr>
                <p14:cNvContentPartPr/>
                <p14:nvPr/>
              </p14:nvContentPartPr>
              <p14:xfrm>
                <a:off x="4530588" y="3329367"/>
                <a:ext cx="87120" cy="241560"/>
              </p14:xfrm>
            </p:contentPart>
          </mc:Choice>
          <mc:Fallback xmlns="">
            <p:pic>
              <p:nvPicPr>
                <p:cNvPr id="122" name="Entrada de lápiz 121">
                  <a:extLst>
                    <a:ext uri="{FF2B5EF4-FFF2-40B4-BE49-F238E27FC236}">
                      <a16:creationId xmlns:a16="http://schemas.microsoft.com/office/drawing/2014/main" id="{55A14F76-5588-44F5-A52E-2946A3C9BE9B}"/>
                    </a:ext>
                  </a:extLst>
                </p:cNvPr>
                <p:cNvPicPr/>
                <p:nvPr/>
              </p:nvPicPr>
              <p:blipFill>
                <a:blip r:embed="rId119"/>
                <a:stretch>
                  <a:fillRect/>
                </a:stretch>
              </p:blipFill>
              <p:spPr>
                <a:xfrm>
                  <a:off x="4521588" y="3320367"/>
                  <a:ext cx="1047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 name="Entrada de lápiz 122">
                  <a:extLst>
                    <a:ext uri="{FF2B5EF4-FFF2-40B4-BE49-F238E27FC236}">
                      <a16:creationId xmlns:a16="http://schemas.microsoft.com/office/drawing/2014/main" id="{CFD3F25D-EA09-4212-B2B4-2EFBD78D80FB}"/>
                    </a:ext>
                  </a:extLst>
                </p14:cNvPr>
                <p14:cNvContentPartPr/>
                <p14:nvPr/>
              </p14:nvContentPartPr>
              <p14:xfrm>
                <a:off x="4446348" y="3457887"/>
                <a:ext cx="144360" cy="10800"/>
              </p14:xfrm>
            </p:contentPart>
          </mc:Choice>
          <mc:Fallback xmlns="">
            <p:pic>
              <p:nvPicPr>
                <p:cNvPr id="123" name="Entrada de lápiz 122">
                  <a:extLst>
                    <a:ext uri="{FF2B5EF4-FFF2-40B4-BE49-F238E27FC236}">
                      <a16:creationId xmlns:a16="http://schemas.microsoft.com/office/drawing/2014/main" id="{CFD3F25D-EA09-4212-B2B4-2EFBD78D80FB}"/>
                    </a:ext>
                  </a:extLst>
                </p:cNvPr>
                <p:cNvPicPr/>
                <p:nvPr/>
              </p:nvPicPr>
              <p:blipFill>
                <a:blip r:embed="rId121"/>
                <a:stretch>
                  <a:fillRect/>
                </a:stretch>
              </p:blipFill>
              <p:spPr>
                <a:xfrm>
                  <a:off x="4437708" y="3448887"/>
                  <a:ext cx="162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4" name="Entrada de lápiz 123">
                  <a:extLst>
                    <a:ext uri="{FF2B5EF4-FFF2-40B4-BE49-F238E27FC236}">
                      <a16:creationId xmlns:a16="http://schemas.microsoft.com/office/drawing/2014/main" id="{24C8B140-7AED-4267-AB1E-188E6968B0A7}"/>
                    </a:ext>
                  </a:extLst>
                </p14:cNvPr>
                <p14:cNvContentPartPr/>
                <p14:nvPr/>
              </p14:nvContentPartPr>
              <p14:xfrm>
                <a:off x="4593948" y="3395967"/>
                <a:ext cx="267840" cy="309960"/>
              </p14:xfrm>
            </p:contentPart>
          </mc:Choice>
          <mc:Fallback xmlns="">
            <p:pic>
              <p:nvPicPr>
                <p:cNvPr id="124" name="Entrada de lápiz 123">
                  <a:extLst>
                    <a:ext uri="{FF2B5EF4-FFF2-40B4-BE49-F238E27FC236}">
                      <a16:creationId xmlns:a16="http://schemas.microsoft.com/office/drawing/2014/main" id="{24C8B140-7AED-4267-AB1E-188E6968B0A7}"/>
                    </a:ext>
                  </a:extLst>
                </p:cNvPr>
                <p:cNvPicPr/>
                <p:nvPr/>
              </p:nvPicPr>
              <p:blipFill>
                <a:blip r:embed="rId123"/>
                <a:stretch>
                  <a:fillRect/>
                </a:stretch>
              </p:blipFill>
              <p:spPr>
                <a:xfrm>
                  <a:off x="4585308" y="3386967"/>
                  <a:ext cx="285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5" name="Entrada de lápiz 124">
                  <a:extLst>
                    <a:ext uri="{FF2B5EF4-FFF2-40B4-BE49-F238E27FC236}">
                      <a16:creationId xmlns:a16="http://schemas.microsoft.com/office/drawing/2014/main" id="{3D4E2BCB-76B6-4186-931E-D54CB333B1CE}"/>
                    </a:ext>
                  </a:extLst>
                </p14:cNvPr>
                <p14:cNvContentPartPr/>
                <p14:nvPr/>
              </p14:nvContentPartPr>
              <p14:xfrm>
                <a:off x="4788348" y="3592167"/>
                <a:ext cx="135000" cy="144000"/>
              </p14:xfrm>
            </p:contentPart>
          </mc:Choice>
          <mc:Fallback xmlns="">
            <p:pic>
              <p:nvPicPr>
                <p:cNvPr id="125" name="Entrada de lápiz 124">
                  <a:extLst>
                    <a:ext uri="{FF2B5EF4-FFF2-40B4-BE49-F238E27FC236}">
                      <a16:creationId xmlns:a16="http://schemas.microsoft.com/office/drawing/2014/main" id="{3D4E2BCB-76B6-4186-931E-D54CB333B1CE}"/>
                    </a:ext>
                  </a:extLst>
                </p:cNvPr>
                <p:cNvPicPr/>
                <p:nvPr/>
              </p:nvPicPr>
              <p:blipFill>
                <a:blip r:embed="rId125"/>
                <a:stretch>
                  <a:fillRect/>
                </a:stretch>
              </p:blipFill>
              <p:spPr>
                <a:xfrm>
                  <a:off x="4779708" y="3583167"/>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6" name="Entrada de lápiz 125">
                  <a:extLst>
                    <a:ext uri="{FF2B5EF4-FFF2-40B4-BE49-F238E27FC236}">
                      <a16:creationId xmlns:a16="http://schemas.microsoft.com/office/drawing/2014/main" id="{9D86003A-4238-4D35-A6B9-CA97BCB5F8EA}"/>
                    </a:ext>
                  </a:extLst>
                </p14:cNvPr>
                <p14:cNvContentPartPr/>
                <p14:nvPr/>
              </p14:nvContentPartPr>
              <p14:xfrm>
                <a:off x="5028468" y="3588927"/>
                <a:ext cx="100800" cy="153360"/>
              </p14:xfrm>
            </p:contentPart>
          </mc:Choice>
          <mc:Fallback xmlns="">
            <p:pic>
              <p:nvPicPr>
                <p:cNvPr id="126" name="Entrada de lápiz 125">
                  <a:extLst>
                    <a:ext uri="{FF2B5EF4-FFF2-40B4-BE49-F238E27FC236}">
                      <a16:creationId xmlns:a16="http://schemas.microsoft.com/office/drawing/2014/main" id="{9D86003A-4238-4D35-A6B9-CA97BCB5F8EA}"/>
                    </a:ext>
                  </a:extLst>
                </p:cNvPr>
                <p:cNvPicPr/>
                <p:nvPr/>
              </p:nvPicPr>
              <p:blipFill>
                <a:blip r:embed="rId127"/>
                <a:stretch>
                  <a:fillRect/>
                </a:stretch>
              </p:blipFill>
              <p:spPr>
                <a:xfrm>
                  <a:off x="5019468" y="3580287"/>
                  <a:ext cx="11844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127" name="Entrada de lápiz 126">
                <a:extLst>
                  <a:ext uri="{FF2B5EF4-FFF2-40B4-BE49-F238E27FC236}">
                    <a16:creationId xmlns:a16="http://schemas.microsoft.com/office/drawing/2014/main" id="{87419483-3196-4E7D-812D-D29745F7C202}"/>
                  </a:ext>
                </a:extLst>
              </p14:cNvPr>
              <p14:cNvContentPartPr/>
              <p14:nvPr/>
            </p14:nvContentPartPr>
            <p14:xfrm>
              <a:off x="5435628" y="3474447"/>
              <a:ext cx="198360" cy="582840"/>
            </p14:xfrm>
          </p:contentPart>
        </mc:Choice>
        <mc:Fallback xmlns="">
          <p:pic>
            <p:nvPicPr>
              <p:cNvPr id="127" name="Entrada de lápiz 126">
                <a:extLst>
                  <a:ext uri="{FF2B5EF4-FFF2-40B4-BE49-F238E27FC236}">
                    <a16:creationId xmlns:a16="http://schemas.microsoft.com/office/drawing/2014/main" id="{87419483-3196-4E7D-812D-D29745F7C202}"/>
                  </a:ext>
                </a:extLst>
              </p:cNvPr>
              <p:cNvPicPr/>
              <p:nvPr/>
            </p:nvPicPr>
            <p:blipFill>
              <a:blip r:embed="rId129"/>
              <a:stretch>
                <a:fillRect/>
              </a:stretch>
            </p:blipFill>
            <p:spPr>
              <a:xfrm>
                <a:off x="5426988" y="3465807"/>
                <a:ext cx="216000" cy="600480"/>
              </a:xfrm>
              <a:prstGeom prst="rect">
                <a:avLst/>
              </a:prstGeom>
            </p:spPr>
          </p:pic>
        </mc:Fallback>
      </mc:AlternateContent>
      <p:grpSp>
        <p:nvGrpSpPr>
          <p:cNvPr id="133" name="Grupo 132">
            <a:extLst>
              <a:ext uri="{FF2B5EF4-FFF2-40B4-BE49-F238E27FC236}">
                <a16:creationId xmlns:a16="http://schemas.microsoft.com/office/drawing/2014/main" id="{F93702F0-3E4F-4E69-A71C-7B3108AA7472}"/>
              </a:ext>
            </a:extLst>
          </p:cNvPr>
          <p:cNvGrpSpPr/>
          <p:nvPr/>
        </p:nvGrpSpPr>
        <p:grpSpPr>
          <a:xfrm>
            <a:off x="493548" y="3874407"/>
            <a:ext cx="809640" cy="341280"/>
            <a:chOff x="493548" y="3874407"/>
            <a:chExt cx="809640" cy="341280"/>
          </a:xfrm>
        </p:grpSpPr>
        <mc:AlternateContent xmlns:mc="http://schemas.openxmlformats.org/markup-compatibility/2006" xmlns:p14="http://schemas.microsoft.com/office/powerpoint/2010/main">
          <mc:Choice Requires="p14">
            <p:contentPart p14:bwMode="auto" r:id="rId130">
              <p14:nvContentPartPr>
                <p14:cNvPr id="108" name="Entrada de lápiz 107">
                  <a:extLst>
                    <a:ext uri="{FF2B5EF4-FFF2-40B4-BE49-F238E27FC236}">
                      <a16:creationId xmlns:a16="http://schemas.microsoft.com/office/drawing/2014/main" id="{AA8098D5-7771-4E70-A5AD-AB34BF73C885}"/>
                    </a:ext>
                  </a:extLst>
                </p14:cNvPr>
                <p14:cNvContentPartPr/>
                <p14:nvPr/>
              </p14:nvContentPartPr>
              <p14:xfrm>
                <a:off x="493548" y="3913287"/>
                <a:ext cx="213480" cy="213480"/>
              </p14:xfrm>
            </p:contentPart>
          </mc:Choice>
          <mc:Fallback xmlns="">
            <p:pic>
              <p:nvPicPr>
                <p:cNvPr id="108" name="Entrada de lápiz 107">
                  <a:extLst>
                    <a:ext uri="{FF2B5EF4-FFF2-40B4-BE49-F238E27FC236}">
                      <a16:creationId xmlns:a16="http://schemas.microsoft.com/office/drawing/2014/main" id="{AA8098D5-7771-4E70-A5AD-AB34BF73C885}"/>
                    </a:ext>
                  </a:extLst>
                </p:cNvPr>
                <p:cNvPicPr/>
                <p:nvPr/>
              </p:nvPicPr>
              <p:blipFill>
                <a:blip r:embed="rId131"/>
                <a:stretch>
                  <a:fillRect/>
                </a:stretch>
              </p:blipFill>
              <p:spPr>
                <a:xfrm>
                  <a:off x="484908" y="3904647"/>
                  <a:ext cx="231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9" name="Entrada de lápiz 108">
                  <a:extLst>
                    <a:ext uri="{FF2B5EF4-FFF2-40B4-BE49-F238E27FC236}">
                      <a16:creationId xmlns:a16="http://schemas.microsoft.com/office/drawing/2014/main" id="{16582FBF-4475-4F1A-9B01-3C84E87469E0}"/>
                    </a:ext>
                  </a:extLst>
                </p14:cNvPr>
                <p14:cNvContentPartPr/>
                <p14:nvPr/>
              </p14:nvContentPartPr>
              <p14:xfrm>
                <a:off x="791628" y="3915087"/>
                <a:ext cx="136800" cy="189720"/>
              </p14:xfrm>
            </p:contentPart>
          </mc:Choice>
          <mc:Fallback xmlns="">
            <p:pic>
              <p:nvPicPr>
                <p:cNvPr id="109" name="Entrada de lápiz 108">
                  <a:extLst>
                    <a:ext uri="{FF2B5EF4-FFF2-40B4-BE49-F238E27FC236}">
                      <a16:creationId xmlns:a16="http://schemas.microsoft.com/office/drawing/2014/main" id="{16582FBF-4475-4F1A-9B01-3C84E87469E0}"/>
                    </a:ext>
                  </a:extLst>
                </p:cNvPr>
                <p:cNvPicPr/>
                <p:nvPr/>
              </p:nvPicPr>
              <p:blipFill>
                <a:blip r:embed="rId133"/>
                <a:stretch>
                  <a:fillRect/>
                </a:stretch>
              </p:blipFill>
              <p:spPr>
                <a:xfrm>
                  <a:off x="782988" y="3906087"/>
                  <a:ext cx="1544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Entrada de lápiz 109">
                  <a:extLst>
                    <a:ext uri="{FF2B5EF4-FFF2-40B4-BE49-F238E27FC236}">
                      <a16:creationId xmlns:a16="http://schemas.microsoft.com/office/drawing/2014/main" id="{86BE5733-1CE2-4EB9-87C8-1CD34C391A85}"/>
                    </a:ext>
                  </a:extLst>
                </p14:cNvPr>
                <p14:cNvContentPartPr/>
                <p14:nvPr/>
              </p14:nvContentPartPr>
              <p14:xfrm>
                <a:off x="996108" y="3927327"/>
                <a:ext cx="103680" cy="170640"/>
              </p14:xfrm>
            </p:contentPart>
          </mc:Choice>
          <mc:Fallback xmlns="">
            <p:pic>
              <p:nvPicPr>
                <p:cNvPr id="110" name="Entrada de lápiz 109">
                  <a:extLst>
                    <a:ext uri="{FF2B5EF4-FFF2-40B4-BE49-F238E27FC236}">
                      <a16:creationId xmlns:a16="http://schemas.microsoft.com/office/drawing/2014/main" id="{86BE5733-1CE2-4EB9-87C8-1CD34C391A85}"/>
                    </a:ext>
                  </a:extLst>
                </p:cNvPr>
                <p:cNvPicPr/>
                <p:nvPr/>
              </p:nvPicPr>
              <p:blipFill>
                <a:blip r:embed="rId135"/>
                <a:stretch>
                  <a:fillRect/>
                </a:stretch>
              </p:blipFill>
              <p:spPr>
                <a:xfrm>
                  <a:off x="987468" y="3918327"/>
                  <a:ext cx="121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Entrada de lápiz 110">
                  <a:extLst>
                    <a:ext uri="{FF2B5EF4-FFF2-40B4-BE49-F238E27FC236}">
                      <a16:creationId xmlns:a16="http://schemas.microsoft.com/office/drawing/2014/main" id="{B51D8649-65AA-4209-BD86-76B8E96D10E6}"/>
                    </a:ext>
                  </a:extLst>
                </p14:cNvPr>
                <p14:cNvContentPartPr/>
                <p14:nvPr/>
              </p14:nvContentPartPr>
              <p14:xfrm>
                <a:off x="940668" y="4014447"/>
                <a:ext cx="124920" cy="6480"/>
              </p14:xfrm>
            </p:contentPart>
          </mc:Choice>
          <mc:Fallback xmlns="">
            <p:pic>
              <p:nvPicPr>
                <p:cNvPr id="111" name="Entrada de lápiz 110">
                  <a:extLst>
                    <a:ext uri="{FF2B5EF4-FFF2-40B4-BE49-F238E27FC236}">
                      <a16:creationId xmlns:a16="http://schemas.microsoft.com/office/drawing/2014/main" id="{B51D8649-65AA-4209-BD86-76B8E96D10E6}"/>
                    </a:ext>
                  </a:extLst>
                </p:cNvPr>
                <p:cNvPicPr/>
                <p:nvPr/>
              </p:nvPicPr>
              <p:blipFill>
                <a:blip r:embed="rId137"/>
                <a:stretch>
                  <a:fillRect/>
                </a:stretch>
              </p:blipFill>
              <p:spPr>
                <a:xfrm>
                  <a:off x="931668" y="4005447"/>
                  <a:ext cx="142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2" name="Entrada de lápiz 111">
                  <a:extLst>
                    <a:ext uri="{FF2B5EF4-FFF2-40B4-BE49-F238E27FC236}">
                      <a16:creationId xmlns:a16="http://schemas.microsoft.com/office/drawing/2014/main" id="{4B0294C6-B40A-4F12-BBD4-1778987D275E}"/>
                    </a:ext>
                  </a:extLst>
                </p14:cNvPr>
                <p14:cNvContentPartPr/>
                <p14:nvPr/>
              </p14:nvContentPartPr>
              <p14:xfrm>
                <a:off x="1154508" y="3874407"/>
                <a:ext cx="148680" cy="209160"/>
              </p14:xfrm>
            </p:contentPart>
          </mc:Choice>
          <mc:Fallback xmlns="">
            <p:pic>
              <p:nvPicPr>
                <p:cNvPr id="112" name="Entrada de lápiz 111">
                  <a:extLst>
                    <a:ext uri="{FF2B5EF4-FFF2-40B4-BE49-F238E27FC236}">
                      <a16:creationId xmlns:a16="http://schemas.microsoft.com/office/drawing/2014/main" id="{4B0294C6-B40A-4F12-BBD4-1778987D275E}"/>
                    </a:ext>
                  </a:extLst>
                </p:cNvPr>
                <p:cNvPicPr/>
                <p:nvPr/>
              </p:nvPicPr>
              <p:blipFill>
                <a:blip r:embed="rId139"/>
                <a:stretch>
                  <a:fillRect/>
                </a:stretch>
              </p:blipFill>
              <p:spPr>
                <a:xfrm>
                  <a:off x="1145508" y="3865767"/>
                  <a:ext cx="1663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Entrada de lápiz 131">
                  <a:extLst>
                    <a:ext uri="{FF2B5EF4-FFF2-40B4-BE49-F238E27FC236}">
                      <a16:creationId xmlns:a16="http://schemas.microsoft.com/office/drawing/2014/main" id="{68DF86EC-4539-41C5-BFBB-1C8A98CAAD44}"/>
                    </a:ext>
                  </a:extLst>
                </p14:cNvPr>
                <p14:cNvContentPartPr/>
                <p14:nvPr/>
              </p14:nvContentPartPr>
              <p14:xfrm>
                <a:off x="651588" y="4158807"/>
                <a:ext cx="89280" cy="56880"/>
              </p14:xfrm>
            </p:contentPart>
          </mc:Choice>
          <mc:Fallback xmlns="">
            <p:pic>
              <p:nvPicPr>
                <p:cNvPr id="132" name="Entrada de lápiz 131">
                  <a:extLst>
                    <a:ext uri="{FF2B5EF4-FFF2-40B4-BE49-F238E27FC236}">
                      <a16:creationId xmlns:a16="http://schemas.microsoft.com/office/drawing/2014/main" id="{68DF86EC-4539-41C5-BFBB-1C8A98CAAD44}"/>
                    </a:ext>
                  </a:extLst>
                </p:cNvPr>
                <p:cNvPicPr/>
                <p:nvPr/>
              </p:nvPicPr>
              <p:blipFill>
                <a:blip r:embed="rId141"/>
                <a:stretch>
                  <a:fillRect/>
                </a:stretch>
              </p:blipFill>
              <p:spPr>
                <a:xfrm>
                  <a:off x="642588" y="4149807"/>
                  <a:ext cx="10692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34" name="Entrada de lápiz 133">
                <a:extLst>
                  <a:ext uri="{FF2B5EF4-FFF2-40B4-BE49-F238E27FC236}">
                    <a16:creationId xmlns:a16="http://schemas.microsoft.com/office/drawing/2014/main" id="{0D63103B-F49E-4645-9818-1763E6C7FD17}"/>
                  </a:ext>
                </a:extLst>
              </p14:cNvPr>
              <p14:cNvContentPartPr/>
              <p14:nvPr/>
            </p14:nvContentPartPr>
            <p14:xfrm>
              <a:off x="1331628" y="3234327"/>
              <a:ext cx="63360" cy="53280"/>
            </p14:xfrm>
          </p:contentPart>
        </mc:Choice>
        <mc:Fallback xmlns="">
          <p:pic>
            <p:nvPicPr>
              <p:cNvPr id="134" name="Entrada de lápiz 133">
                <a:extLst>
                  <a:ext uri="{FF2B5EF4-FFF2-40B4-BE49-F238E27FC236}">
                    <a16:creationId xmlns:a16="http://schemas.microsoft.com/office/drawing/2014/main" id="{0D63103B-F49E-4645-9818-1763E6C7FD17}"/>
                  </a:ext>
                </a:extLst>
              </p:cNvPr>
              <p:cNvPicPr/>
              <p:nvPr/>
            </p:nvPicPr>
            <p:blipFill>
              <a:blip r:embed="rId143"/>
              <a:stretch>
                <a:fillRect/>
              </a:stretch>
            </p:blipFill>
            <p:spPr>
              <a:xfrm>
                <a:off x="1322988" y="3225327"/>
                <a:ext cx="81000" cy="70920"/>
              </a:xfrm>
              <a:prstGeom prst="rect">
                <a:avLst/>
              </a:prstGeom>
            </p:spPr>
          </p:pic>
        </mc:Fallback>
      </mc:AlternateContent>
      <p:grpSp>
        <p:nvGrpSpPr>
          <p:cNvPr id="136" name="Grupo 135">
            <a:extLst>
              <a:ext uri="{FF2B5EF4-FFF2-40B4-BE49-F238E27FC236}">
                <a16:creationId xmlns:a16="http://schemas.microsoft.com/office/drawing/2014/main" id="{DEB43DAF-D6EA-4D66-9F8C-4ACEB8209EB6}"/>
              </a:ext>
            </a:extLst>
          </p:cNvPr>
          <p:cNvGrpSpPr/>
          <p:nvPr/>
        </p:nvGrpSpPr>
        <p:grpSpPr>
          <a:xfrm>
            <a:off x="368268" y="2469687"/>
            <a:ext cx="843840" cy="306360"/>
            <a:chOff x="368268" y="2469687"/>
            <a:chExt cx="843840" cy="306360"/>
          </a:xfrm>
        </p:grpSpPr>
        <mc:AlternateContent xmlns:mc="http://schemas.openxmlformats.org/markup-compatibility/2006" xmlns:p14="http://schemas.microsoft.com/office/powerpoint/2010/main">
          <mc:Choice Requires="p14">
            <p:contentPart p14:bwMode="auto" r:id="rId144">
              <p14:nvContentPartPr>
                <p14:cNvPr id="61" name="Entrada de lápiz 60">
                  <a:extLst>
                    <a:ext uri="{FF2B5EF4-FFF2-40B4-BE49-F238E27FC236}">
                      <a16:creationId xmlns:a16="http://schemas.microsoft.com/office/drawing/2014/main" id="{A340FE3D-CB8A-4590-890F-7E87F9B28BFD}"/>
                    </a:ext>
                  </a:extLst>
                </p14:cNvPr>
                <p14:cNvContentPartPr/>
                <p14:nvPr/>
              </p14:nvContentPartPr>
              <p14:xfrm>
                <a:off x="368268" y="2469687"/>
                <a:ext cx="239400" cy="230760"/>
              </p14:xfrm>
            </p:contentPart>
          </mc:Choice>
          <mc:Fallback xmlns="">
            <p:pic>
              <p:nvPicPr>
                <p:cNvPr id="61" name="Entrada de lápiz 60">
                  <a:extLst>
                    <a:ext uri="{FF2B5EF4-FFF2-40B4-BE49-F238E27FC236}">
                      <a16:creationId xmlns:a16="http://schemas.microsoft.com/office/drawing/2014/main" id="{A340FE3D-CB8A-4590-890F-7E87F9B28BFD}"/>
                    </a:ext>
                  </a:extLst>
                </p:cNvPr>
                <p:cNvPicPr/>
                <p:nvPr/>
              </p:nvPicPr>
              <p:blipFill>
                <a:blip r:embed="rId145"/>
                <a:stretch>
                  <a:fillRect/>
                </a:stretch>
              </p:blipFill>
              <p:spPr>
                <a:xfrm>
                  <a:off x="359628" y="2460687"/>
                  <a:ext cx="2570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2" name="Entrada de lápiz 61">
                  <a:extLst>
                    <a:ext uri="{FF2B5EF4-FFF2-40B4-BE49-F238E27FC236}">
                      <a16:creationId xmlns:a16="http://schemas.microsoft.com/office/drawing/2014/main" id="{1354CD7E-11C1-46FB-A45A-46B00FC5940B}"/>
                    </a:ext>
                  </a:extLst>
                </p14:cNvPr>
                <p14:cNvContentPartPr/>
                <p14:nvPr/>
              </p14:nvContentPartPr>
              <p14:xfrm>
                <a:off x="653388" y="2488767"/>
                <a:ext cx="160200" cy="222840"/>
              </p14:xfrm>
            </p:contentPart>
          </mc:Choice>
          <mc:Fallback xmlns="">
            <p:pic>
              <p:nvPicPr>
                <p:cNvPr id="62" name="Entrada de lápiz 61">
                  <a:extLst>
                    <a:ext uri="{FF2B5EF4-FFF2-40B4-BE49-F238E27FC236}">
                      <a16:creationId xmlns:a16="http://schemas.microsoft.com/office/drawing/2014/main" id="{1354CD7E-11C1-46FB-A45A-46B00FC5940B}"/>
                    </a:ext>
                  </a:extLst>
                </p:cNvPr>
                <p:cNvPicPr/>
                <p:nvPr/>
              </p:nvPicPr>
              <p:blipFill>
                <a:blip r:embed="rId147"/>
                <a:stretch>
                  <a:fillRect/>
                </a:stretch>
              </p:blipFill>
              <p:spPr>
                <a:xfrm>
                  <a:off x="644388" y="2479767"/>
                  <a:ext cx="177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3" name="Entrada de lápiz 62">
                  <a:extLst>
                    <a:ext uri="{FF2B5EF4-FFF2-40B4-BE49-F238E27FC236}">
                      <a16:creationId xmlns:a16="http://schemas.microsoft.com/office/drawing/2014/main" id="{73C702AC-A4BE-4F13-9DCA-4D8041F10800}"/>
                    </a:ext>
                  </a:extLst>
                </p14:cNvPr>
                <p14:cNvContentPartPr/>
                <p14:nvPr/>
              </p14:nvContentPartPr>
              <p14:xfrm>
                <a:off x="877308" y="2491647"/>
                <a:ext cx="81000" cy="207360"/>
              </p14:xfrm>
            </p:contentPart>
          </mc:Choice>
          <mc:Fallback xmlns="">
            <p:pic>
              <p:nvPicPr>
                <p:cNvPr id="63" name="Entrada de lápiz 62">
                  <a:extLst>
                    <a:ext uri="{FF2B5EF4-FFF2-40B4-BE49-F238E27FC236}">
                      <a16:creationId xmlns:a16="http://schemas.microsoft.com/office/drawing/2014/main" id="{73C702AC-A4BE-4F13-9DCA-4D8041F10800}"/>
                    </a:ext>
                  </a:extLst>
                </p:cNvPr>
                <p:cNvPicPr/>
                <p:nvPr/>
              </p:nvPicPr>
              <p:blipFill>
                <a:blip r:embed="rId149"/>
                <a:stretch>
                  <a:fillRect/>
                </a:stretch>
              </p:blipFill>
              <p:spPr>
                <a:xfrm>
                  <a:off x="868668" y="2482647"/>
                  <a:ext cx="986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4" name="Entrada de lápiz 63">
                  <a:extLst>
                    <a:ext uri="{FF2B5EF4-FFF2-40B4-BE49-F238E27FC236}">
                      <a16:creationId xmlns:a16="http://schemas.microsoft.com/office/drawing/2014/main" id="{B0ADC867-26F5-44BA-8502-B96E38A867DB}"/>
                    </a:ext>
                  </a:extLst>
                </p14:cNvPr>
                <p14:cNvContentPartPr/>
                <p14:nvPr/>
              </p14:nvContentPartPr>
              <p14:xfrm>
                <a:off x="812508" y="2617287"/>
                <a:ext cx="136080" cy="9720"/>
              </p14:xfrm>
            </p:contentPart>
          </mc:Choice>
          <mc:Fallback xmlns="">
            <p:pic>
              <p:nvPicPr>
                <p:cNvPr id="64" name="Entrada de lápiz 63">
                  <a:extLst>
                    <a:ext uri="{FF2B5EF4-FFF2-40B4-BE49-F238E27FC236}">
                      <a16:creationId xmlns:a16="http://schemas.microsoft.com/office/drawing/2014/main" id="{B0ADC867-26F5-44BA-8502-B96E38A867DB}"/>
                    </a:ext>
                  </a:extLst>
                </p:cNvPr>
                <p:cNvPicPr/>
                <p:nvPr/>
              </p:nvPicPr>
              <p:blipFill>
                <a:blip r:embed="rId151"/>
                <a:stretch>
                  <a:fillRect/>
                </a:stretch>
              </p:blipFill>
              <p:spPr>
                <a:xfrm>
                  <a:off x="803508" y="2608287"/>
                  <a:ext cx="153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5" name="Entrada de lápiz 64">
                  <a:extLst>
                    <a:ext uri="{FF2B5EF4-FFF2-40B4-BE49-F238E27FC236}">
                      <a16:creationId xmlns:a16="http://schemas.microsoft.com/office/drawing/2014/main" id="{3D7D62BE-9730-4AA9-8B03-16733990E73E}"/>
                    </a:ext>
                  </a:extLst>
                </p14:cNvPr>
                <p14:cNvContentPartPr/>
                <p14:nvPr/>
              </p14:nvContentPartPr>
              <p14:xfrm>
                <a:off x="1052628" y="2479047"/>
                <a:ext cx="159480" cy="222840"/>
              </p14:xfrm>
            </p:contentPart>
          </mc:Choice>
          <mc:Fallback xmlns="">
            <p:pic>
              <p:nvPicPr>
                <p:cNvPr id="65" name="Entrada de lápiz 64">
                  <a:extLst>
                    <a:ext uri="{FF2B5EF4-FFF2-40B4-BE49-F238E27FC236}">
                      <a16:creationId xmlns:a16="http://schemas.microsoft.com/office/drawing/2014/main" id="{3D7D62BE-9730-4AA9-8B03-16733990E73E}"/>
                    </a:ext>
                  </a:extLst>
                </p:cNvPr>
                <p:cNvPicPr/>
                <p:nvPr/>
              </p:nvPicPr>
              <p:blipFill>
                <a:blip r:embed="rId153"/>
                <a:stretch>
                  <a:fillRect/>
                </a:stretch>
              </p:blipFill>
              <p:spPr>
                <a:xfrm>
                  <a:off x="1043988" y="2470407"/>
                  <a:ext cx="177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5" name="Entrada de lápiz 134">
                  <a:extLst>
                    <a:ext uri="{FF2B5EF4-FFF2-40B4-BE49-F238E27FC236}">
                      <a16:creationId xmlns:a16="http://schemas.microsoft.com/office/drawing/2014/main" id="{9ACEC1FF-F7BB-4C1A-9BDA-D736DA056F38}"/>
                    </a:ext>
                  </a:extLst>
                </p14:cNvPr>
                <p14:cNvContentPartPr/>
                <p14:nvPr/>
              </p14:nvContentPartPr>
              <p14:xfrm>
                <a:off x="527388" y="2718447"/>
                <a:ext cx="66240" cy="57600"/>
              </p14:xfrm>
            </p:contentPart>
          </mc:Choice>
          <mc:Fallback xmlns="">
            <p:pic>
              <p:nvPicPr>
                <p:cNvPr id="135" name="Entrada de lápiz 134">
                  <a:extLst>
                    <a:ext uri="{FF2B5EF4-FFF2-40B4-BE49-F238E27FC236}">
                      <a16:creationId xmlns:a16="http://schemas.microsoft.com/office/drawing/2014/main" id="{9ACEC1FF-F7BB-4C1A-9BDA-D736DA056F38}"/>
                    </a:ext>
                  </a:extLst>
                </p:cNvPr>
                <p:cNvPicPr/>
                <p:nvPr/>
              </p:nvPicPr>
              <p:blipFill>
                <a:blip r:embed="rId155"/>
                <a:stretch>
                  <a:fillRect/>
                </a:stretch>
              </p:blipFill>
              <p:spPr>
                <a:xfrm>
                  <a:off x="518748" y="2709447"/>
                  <a:ext cx="83880" cy="75240"/>
                </a:xfrm>
                <a:prstGeom prst="rect">
                  <a:avLst/>
                </a:prstGeom>
              </p:spPr>
            </p:pic>
          </mc:Fallback>
        </mc:AlternateContent>
      </p:grpSp>
      <p:grpSp>
        <p:nvGrpSpPr>
          <p:cNvPr id="138" name="Grupo 137">
            <a:extLst>
              <a:ext uri="{FF2B5EF4-FFF2-40B4-BE49-F238E27FC236}">
                <a16:creationId xmlns:a16="http://schemas.microsoft.com/office/drawing/2014/main" id="{FFDD21E2-3FD2-4ACA-91CA-01C3AED52D3D}"/>
              </a:ext>
            </a:extLst>
          </p:cNvPr>
          <p:cNvGrpSpPr/>
          <p:nvPr/>
        </p:nvGrpSpPr>
        <p:grpSpPr>
          <a:xfrm>
            <a:off x="4490628" y="2340807"/>
            <a:ext cx="503280" cy="350280"/>
            <a:chOff x="4490628" y="2340807"/>
            <a:chExt cx="503280" cy="350280"/>
          </a:xfrm>
        </p:grpSpPr>
        <mc:AlternateContent xmlns:mc="http://schemas.openxmlformats.org/markup-compatibility/2006" xmlns:p14="http://schemas.microsoft.com/office/powerpoint/2010/main">
          <mc:Choice Requires="p14">
            <p:contentPart p14:bwMode="auto" r:id="rId156">
              <p14:nvContentPartPr>
                <p14:cNvPr id="81" name="Entrada de lápiz 80">
                  <a:extLst>
                    <a:ext uri="{FF2B5EF4-FFF2-40B4-BE49-F238E27FC236}">
                      <a16:creationId xmlns:a16="http://schemas.microsoft.com/office/drawing/2014/main" id="{3FFF9BAA-9BD0-45CB-9376-53B3216DEAA4}"/>
                    </a:ext>
                  </a:extLst>
                </p14:cNvPr>
                <p14:cNvContentPartPr/>
                <p14:nvPr/>
              </p14:nvContentPartPr>
              <p14:xfrm>
                <a:off x="4490628" y="2340807"/>
                <a:ext cx="225360" cy="219240"/>
              </p14:xfrm>
            </p:contentPart>
          </mc:Choice>
          <mc:Fallback xmlns="">
            <p:pic>
              <p:nvPicPr>
                <p:cNvPr id="81" name="Entrada de lápiz 80">
                  <a:extLst>
                    <a:ext uri="{FF2B5EF4-FFF2-40B4-BE49-F238E27FC236}">
                      <a16:creationId xmlns:a16="http://schemas.microsoft.com/office/drawing/2014/main" id="{3FFF9BAA-9BD0-45CB-9376-53B3216DEAA4}"/>
                    </a:ext>
                  </a:extLst>
                </p:cNvPr>
                <p:cNvPicPr/>
                <p:nvPr/>
              </p:nvPicPr>
              <p:blipFill>
                <a:blip r:embed="rId157"/>
                <a:stretch>
                  <a:fillRect/>
                </a:stretch>
              </p:blipFill>
              <p:spPr>
                <a:xfrm>
                  <a:off x="4481628" y="2331807"/>
                  <a:ext cx="243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2" name="Entrada de lápiz 81">
                  <a:extLst>
                    <a:ext uri="{FF2B5EF4-FFF2-40B4-BE49-F238E27FC236}">
                      <a16:creationId xmlns:a16="http://schemas.microsoft.com/office/drawing/2014/main" id="{79370335-0A33-46AD-93C4-CCE4C91DC454}"/>
                    </a:ext>
                  </a:extLst>
                </p14:cNvPr>
                <p14:cNvContentPartPr/>
                <p14:nvPr/>
              </p14:nvContentPartPr>
              <p14:xfrm>
                <a:off x="4765308" y="2510367"/>
                <a:ext cx="106200" cy="73440"/>
              </p14:xfrm>
            </p:contentPart>
          </mc:Choice>
          <mc:Fallback xmlns="">
            <p:pic>
              <p:nvPicPr>
                <p:cNvPr id="82" name="Entrada de lápiz 81">
                  <a:extLst>
                    <a:ext uri="{FF2B5EF4-FFF2-40B4-BE49-F238E27FC236}">
                      <a16:creationId xmlns:a16="http://schemas.microsoft.com/office/drawing/2014/main" id="{79370335-0A33-46AD-93C4-CCE4C91DC454}"/>
                    </a:ext>
                  </a:extLst>
                </p:cNvPr>
                <p:cNvPicPr/>
                <p:nvPr/>
              </p:nvPicPr>
              <p:blipFill>
                <a:blip r:embed="rId159"/>
                <a:stretch>
                  <a:fillRect/>
                </a:stretch>
              </p:blipFill>
              <p:spPr>
                <a:xfrm>
                  <a:off x="4756308" y="2501727"/>
                  <a:ext cx="123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5" name="Entrada de lápiz 84">
                  <a:extLst>
                    <a:ext uri="{FF2B5EF4-FFF2-40B4-BE49-F238E27FC236}">
                      <a16:creationId xmlns:a16="http://schemas.microsoft.com/office/drawing/2014/main" id="{86F1FFEF-1E8F-4AAA-AC80-1423511866B0}"/>
                    </a:ext>
                  </a:extLst>
                </p14:cNvPr>
                <p14:cNvContentPartPr/>
                <p14:nvPr/>
              </p14:nvContentPartPr>
              <p14:xfrm>
                <a:off x="4713468" y="2436927"/>
                <a:ext cx="69120" cy="176400"/>
              </p14:xfrm>
            </p:contentPart>
          </mc:Choice>
          <mc:Fallback xmlns="">
            <p:pic>
              <p:nvPicPr>
                <p:cNvPr id="85" name="Entrada de lápiz 84">
                  <a:extLst>
                    <a:ext uri="{FF2B5EF4-FFF2-40B4-BE49-F238E27FC236}">
                      <a16:creationId xmlns:a16="http://schemas.microsoft.com/office/drawing/2014/main" id="{86F1FFEF-1E8F-4AAA-AC80-1423511866B0}"/>
                    </a:ext>
                  </a:extLst>
                </p:cNvPr>
                <p:cNvPicPr/>
                <p:nvPr/>
              </p:nvPicPr>
              <p:blipFill>
                <a:blip r:embed="rId161"/>
                <a:stretch>
                  <a:fillRect/>
                </a:stretch>
              </p:blipFill>
              <p:spPr>
                <a:xfrm>
                  <a:off x="4704468" y="2428287"/>
                  <a:ext cx="867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6" name="Entrada de lápiz 85">
                  <a:extLst>
                    <a:ext uri="{FF2B5EF4-FFF2-40B4-BE49-F238E27FC236}">
                      <a16:creationId xmlns:a16="http://schemas.microsoft.com/office/drawing/2014/main" id="{B3586636-C588-482C-A261-4BE607D1737D}"/>
                    </a:ext>
                  </a:extLst>
                </p14:cNvPr>
                <p14:cNvContentPartPr/>
                <p14:nvPr/>
              </p14:nvContentPartPr>
              <p14:xfrm>
                <a:off x="4922628" y="2457807"/>
                <a:ext cx="71280" cy="131760"/>
              </p14:xfrm>
            </p:contentPart>
          </mc:Choice>
          <mc:Fallback xmlns="">
            <p:pic>
              <p:nvPicPr>
                <p:cNvPr id="86" name="Entrada de lápiz 85">
                  <a:extLst>
                    <a:ext uri="{FF2B5EF4-FFF2-40B4-BE49-F238E27FC236}">
                      <a16:creationId xmlns:a16="http://schemas.microsoft.com/office/drawing/2014/main" id="{B3586636-C588-482C-A261-4BE607D1737D}"/>
                    </a:ext>
                  </a:extLst>
                </p:cNvPr>
                <p:cNvPicPr/>
                <p:nvPr/>
              </p:nvPicPr>
              <p:blipFill>
                <a:blip r:embed="rId163"/>
                <a:stretch>
                  <a:fillRect/>
                </a:stretch>
              </p:blipFill>
              <p:spPr>
                <a:xfrm>
                  <a:off x="4913628" y="2448807"/>
                  <a:ext cx="88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7" name="Entrada de lápiz 136">
                  <a:extLst>
                    <a:ext uri="{FF2B5EF4-FFF2-40B4-BE49-F238E27FC236}">
                      <a16:creationId xmlns:a16="http://schemas.microsoft.com/office/drawing/2014/main" id="{1DBE7ECD-3EDA-4C20-BEB8-4231EDBD8975}"/>
                    </a:ext>
                  </a:extLst>
                </p14:cNvPr>
                <p14:cNvContentPartPr/>
                <p14:nvPr/>
              </p14:nvContentPartPr>
              <p14:xfrm>
                <a:off x="4616268" y="2629887"/>
                <a:ext cx="84960" cy="61200"/>
              </p14:xfrm>
            </p:contentPart>
          </mc:Choice>
          <mc:Fallback xmlns="">
            <p:pic>
              <p:nvPicPr>
                <p:cNvPr id="137" name="Entrada de lápiz 136">
                  <a:extLst>
                    <a:ext uri="{FF2B5EF4-FFF2-40B4-BE49-F238E27FC236}">
                      <a16:creationId xmlns:a16="http://schemas.microsoft.com/office/drawing/2014/main" id="{1DBE7ECD-3EDA-4C20-BEB8-4231EDBD8975}"/>
                    </a:ext>
                  </a:extLst>
                </p:cNvPr>
                <p:cNvPicPr/>
                <p:nvPr/>
              </p:nvPicPr>
              <p:blipFill>
                <a:blip r:embed="rId165"/>
                <a:stretch>
                  <a:fillRect/>
                </a:stretch>
              </p:blipFill>
              <p:spPr>
                <a:xfrm>
                  <a:off x="4607268" y="2621247"/>
                  <a:ext cx="102600" cy="78840"/>
                </a:xfrm>
                <a:prstGeom prst="rect">
                  <a:avLst/>
                </a:prstGeom>
              </p:spPr>
            </p:pic>
          </mc:Fallback>
        </mc:AlternateContent>
      </p:grpSp>
      <p:grpSp>
        <p:nvGrpSpPr>
          <p:cNvPr id="144" name="Grupo 143">
            <a:extLst>
              <a:ext uri="{FF2B5EF4-FFF2-40B4-BE49-F238E27FC236}">
                <a16:creationId xmlns:a16="http://schemas.microsoft.com/office/drawing/2014/main" id="{91A06060-67D1-44DD-9367-FE8FB330F2AC}"/>
              </a:ext>
            </a:extLst>
          </p:cNvPr>
          <p:cNvGrpSpPr/>
          <p:nvPr/>
        </p:nvGrpSpPr>
        <p:grpSpPr>
          <a:xfrm>
            <a:off x="4474788" y="1575087"/>
            <a:ext cx="1841400" cy="299520"/>
            <a:chOff x="4474788" y="1575087"/>
            <a:chExt cx="1841400" cy="299520"/>
          </a:xfrm>
        </p:grpSpPr>
        <mc:AlternateContent xmlns:mc="http://schemas.openxmlformats.org/markup-compatibility/2006" xmlns:p14="http://schemas.microsoft.com/office/powerpoint/2010/main">
          <mc:Choice Requires="p14">
            <p:contentPart p14:bwMode="auto" r:id="rId166">
              <p14:nvContentPartPr>
                <p14:cNvPr id="53" name="Entrada de lápiz 52">
                  <a:extLst>
                    <a:ext uri="{FF2B5EF4-FFF2-40B4-BE49-F238E27FC236}">
                      <a16:creationId xmlns:a16="http://schemas.microsoft.com/office/drawing/2014/main" id="{70CCC7F8-3D34-463A-8E1E-F569368FA123}"/>
                    </a:ext>
                  </a:extLst>
                </p14:cNvPr>
                <p14:cNvContentPartPr/>
                <p14:nvPr/>
              </p14:nvContentPartPr>
              <p14:xfrm>
                <a:off x="4474788" y="1593807"/>
                <a:ext cx="263880" cy="226440"/>
              </p14:xfrm>
            </p:contentPart>
          </mc:Choice>
          <mc:Fallback xmlns="">
            <p:pic>
              <p:nvPicPr>
                <p:cNvPr id="53" name="Entrada de lápiz 52">
                  <a:extLst>
                    <a:ext uri="{FF2B5EF4-FFF2-40B4-BE49-F238E27FC236}">
                      <a16:creationId xmlns:a16="http://schemas.microsoft.com/office/drawing/2014/main" id="{70CCC7F8-3D34-463A-8E1E-F569368FA123}"/>
                    </a:ext>
                  </a:extLst>
                </p:cNvPr>
                <p:cNvPicPr/>
                <p:nvPr/>
              </p:nvPicPr>
              <p:blipFill>
                <a:blip r:embed="rId167"/>
                <a:stretch>
                  <a:fillRect/>
                </a:stretch>
              </p:blipFill>
              <p:spPr>
                <a:xfrm>
                  <a:off x="4466148" y="1585167"/>
                  <a:ext cx="281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4" name="Entrada de lápiz 53">
                  <a:extLst>
                    <a:ext uri="{FF2B5EF4-FFF2-40B4-BE49-F238E27FC236}">
                      <a16:creationId xmlns:a16="http://schemas.microsoft.com/office/drawing/2014/main" id="{47F4A470-2059-4061-8F1B-CE9ACB87AD45}"/>
                    </a:ext>
                  </a:extLst>
                </p14:cNvPr>
                <p14:cNvContentPartPr/>
                <p14:nvPr/>
              </p14:nvContentPartPr>
              <p14:xfrm>
                <a:off x="4772148" y="1729887"/>
                <a:ext cx="112680" cy="128880"/>
              </p14:xfrm>
            </p:contentPart>
          </mc:Choice>
          <mc:Fallback xmlns="">
            <p:pic>
              <p:nvPicPr>
                <p:cNvPr id="54" name="Entrada de lápiz 53">
                  <a:extLst>
                    <a:ext uri="{FF2B5EF4-FFF2-40B4-BE49-F238E27FC236}">
                      <a16:creationId xmlns:a16="http://schemas.microsoft.com/office/drawing/2014/main" id="{47F4A470-2059-4061-8F1B-CE9ACB87AD45}"/>
                    </a:ext>
                  </a:extLst>
                </p:cNvPr>
                <p:cNvPicPr/>
                <p:nvPr/>
              </p:nvPicPr>
              <p:blipFill>
                <a:blip r:embed="rId169"/>
                <a:stretch>
                  <a:fillRect/>
                </a:stretch>
              </p:blipFill>
              <p:spPr>
                <a:xfrm>
                  <a:off x="4763148" y="1720887"/>
                  <a:ext cx="130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 name="Entrada de lápiz 54">
                  <a:extLst>
                    <a:ext uri="{FF2B5EF4-FFF2-40B4-BE49-F238E27FC236}">
                      <a16:creationId xmlns:a16="http://schemas.microsoft.com/office/drawing/2014/main" id="{AB0B9F10-80B0-49D0-9818-9F6FEE6FE406}"/>
                    </a:ext>
                  </a:extLst>
                </p14:cNvPr>
                <p14:cNvContentPartPr/>
                <p14:nvPr/>
              </p14:nvContentPartPr>
              <p14:xfrm>
                <a:off x="5035668" y="1795407"/>
                <a:ext cx="171720" cy="15480"/>
              </p14:xfrm>
            </p:contentPart>
          </mc:Choice>
          <mc:Fallback xmlns="">
            <p:pic>
              <p:nvPicPr>
                <p:cNvPr id="55" name="Entrada de lápiz 54">
                  <a:extLst>
                    <a:ext uri="{FF2B5EF4-FFF2-40B4-BE49-F238E27FC236}">
                      <a16:creationId xmlns:a16="http://schemas.microsoft.com/office/drawing/2014/main" id="{AB0B9F10-80B0-49D0-9818-9F6FEE6FE406}"/>
                    </a:ext>
                  </a:extLst>
                </p:cNvPr>
                <p:cNvPicPr/>
                <p:nvPr/>
              </p:nvPicPr>
              <p:blipFill>
                <a:blip r:embed="rId171"/>
                <a:stretch>
                  <a:fillRect/>
                </a:stretch>
              </p:blipFill>
              <p:spPr>
                <a:xfrm>
                  <a:off x="5027028" y="1786407"/>
                  <a:ext cx="189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6" name="Entrada de lápiz 55">
                  <a:extLst>
                    <a:ext uri="{FF2B5EF4-FFF2-40B4-BE49-F238E27FC236}">
                      <a16:creationId xmlns:a16="http://schemas.microsoft.com/office/drawing/2014/main" id="{2E394C43-B440-450F-B308-CDA5FC7694EB}"/>
                    </a:ext>
                  </a:extLst>
                </p14:cNvPr>
                <p14:cNvContentPartPr/>
                <p14:nvPr/>
              </p14:nvContentPartPr>
              <p14:xfrm>
                <a:off x="5423748" y="1575087"/>
                <a:ext cx="236520" cy="193680"/>
              </p14:xfrm>
            </p:contentPart>
          </mc:Choice>
          <mc:Fallback xmlns="">
            <p:pic>
              <p:nvPicPr>
                <p:cNvPr id="56" name="Entrada de lápiz 55">
                  <a:extLst>
                    <a:ext uri="{FF2B5EF4-FFF2-40B4-BE49-F238E27FC236}">
                      <a16:creationId xmlns:a16="http://schemas.microsoft.com/office/drawing/2014/main" id="{2E394C43-B440-450F-B308-CDA5FC7694EB}"/>
                    </a:ext>
                  </a:extLst>
                </p:cNvPr>
                <p:cNvPicPr/>
                <p:nvPr/>
              </p:nvPicPr>
              <p:blipFill>
                <a:blip r:embed="rId173"/>
                <a:stretch>
                  <a:fillRect/>
                </a:stretch>
              </p:blipFill>
              <p:spPr>
                <a:xfrm>
                  <a:off x="5414748" y="1566447"/>
                  <a:ext cx="2541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7" name="Entrada de lápiz 56">
                  <a:extLst>
                    <a:ext uri="{FF2B5EF4-FFF2-40B4-BE49-F238E27FC236}">
                      <a16:creationId xmlns:a16="http://schemas.microsoft.com/office/drawing/2014/main" id="{0C653C00-A50D-4434-97C1-9007154C92D4}"/>
                    </a:ext>
                  </a:extLst>
                </p14:cNvPr>
                <p14:cNvContentPartPr/>
                <p14:nvPr/>
              </p14:nvContentPartPr>
              <p14:xfrm>
                <a:off x="5705988" y="1594167"/>
                <a:ext cx="126000" cy="183240"/>
              </p14:xfrm>
            </p:contentPart>
          </mc:Choice>
          <mc:Fallback xmlns="">
            <p:pic>
              <p:nvPicPr>
                <p:cNvPr id="57" name="Entrada de lápiz 56">
                  <a:extLst>
                    <a:ext uri="{FF2B5EF4-FFF2-40B4-BE49-F238E27FC236}">
                      <a16:creationId xmlns:a16="http://schemas.microsoft.com/office/drawing/2014/main" id="{0C653C00-A50D-4434-97C1-9007154C92D4}"/>
                    </a:ext>
                  </a:extLst>
                </p:cNvPr>
                <p:cNvPicPr/>
                <p:nvPr/>
              </p:nvPicPr>
              <p:blipFill>
                <a:blip r:embed="rId175"/>
                <a:stretch>
                  <a:fillRect/>
                </a:stretch>
              </p:blipFill>
              <p:spPr>
                <a:xfrm>
                  <a:off x="5696988" y="1585167"/>
                  <a:ext cx="143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8" name="Entrada de lápiz 57">
                  <a:extLst>
                    <a:ext uri="{FF2B5EF4-FFF2-40B4-BE49-F238E27FC236}">
                      <a16:creationId xmlns:a16="http://schemas.microsoft.com/office/drawing/2014/main" id="{3A97E984-6CBE-4159-9929-394420A3E297}"/>
                    </a:ext>
                  </a:extLst>
                </p14:cNvPr>
                <p14:cNvContentPartPr/>
                <p14:nvPr/>
              </p14:nvContentPartPr>
              <p14:xfrm>
                <a:off x="5916588" y="1617927"/>
                <a:ext cx="90000" cy="157680"/>
              </p14:xfrm>
            </p:contentPart>
          </mc:Choice>
          <mc:Fallback xmlns="">
            <p:pic>
              <p:nvPicPr>
                <p:cNvPr id="58" name="Entrada de lápiz 57">
                  <a:extLst>
                    <a:ext uri="{FF2B5EF4-FFF2-40B4-BE49-F238E27FC236}">
                      <a16:creationId xmlns:a16="http://schemas.microsoft.com/office/drawing/2014/main" id="{3A97E984-6CBE-4159-9929-394420A3E297}"/>
                    </a:ext>
                  </a:extLst>
                </p:cNvPr>
                <p:cNvPicPr/>
                <p:nvPr/>
              </p:nvPicPr>
              <p:blipFill>
                <a:blip r:embed="rId177"/>
                <a:stretch>
                  <a:fillRect/>
                </a:stretch>
              </p:blipFill>
              <p:spPr>
                <a:xfrm>
                  <a:off x="5907948" y="1608927"/>
                  <a:ext cx="107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9" name="Entrada de lápiz 58">
                  <a:extLst>
                    <a:ext uri="{FF2B5EF4-FFF2-40B4-BE49-F238E27FC236}">
                      <a16:creationId xmlns:a16="http://schemas.microsoft.com/office/drawing/2014/main" id="{1B9FCD53-EAF1-4A2F-931D-1662B650ADE2}"/>
                    </a:ext>
                  </a:extLst>
                </p14:cNvPr>
                <p14:cNvContentPartPr/>
                <p14:nvPr/>
              </p14:nvContentPartPr>
              <p14:xfrm>
                <a:off x="5846748" y="1717647"/>
                <a:ext cx="131040" cy="2880"/>
              </p14:xfrm>
            </p:contentPart>
          </mc:Choice>
          <mc:Fallback xmlns="">
            <p:pic>
              <p:nvPicPr>
                <p:cNvPr id="59" name="Entrada de lápiz 58">
                  <a:extLst>
                    <a:ext uri="{FF2B5EF4-FFF2-40B4-BE49-F238E27FC236}">
                      <a16:creationId xmlns:a16="http://schemas.microsoft.com/office/drawing/2014/main" id="{1B9FCD53-EAF1-4A2F-931D-1662B650ADE2}"/>
                    </a:ext>
                  </a:extLst>
                </p:cNvPr>
                <p:cNvPicPr/>
                <p:nvPr/>
              </p:nvPicPr>
              <p:blipFill>
                <a:blip r:embed="rId179"/>
                <a:stretch>
                  <a:fillRect/>
                </a:stretch>
              </p:blipFill>
              <p:spPr>
                <a:xfrm>
                  <a:off x="5838108" y="1708647"/>
                  <a:ext cx="148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0" name="Entrada de lápiz 59">
                  <a:extLst>
                    <a:ext uri="{FF2B5EF4-FFF2-40B4-BE49-F238E27FC236}">
                      <a16:creationId xmlns:a16="http://schemas.microsoft.com/office/drawing/2014/main" id="{86F4F51A-682A-451A-9F7D-0F94A3479639}"/>
                    </a:ext>
                  </a:extLst>
                </p14:cNvPr>
                <p14:cNvContentPartPr/>
                <p14:nvPr/>
              </p14:nvContentPartPr>
              <p14:xfrm>
                <a:off x="6123228" y="1597407"/>
                <a:ext cx="192960" cy="277200"/>
              </p14:xfrm>
            </p:contentPart>
          </mc:Choice>
          <mc:Fallback xmlns="">
            <p:pic>
              <p:nvPicPr>
                <p:cNvPr id="60" name="Entrada de lápiz 59">
                  <a:extLst>
                    <a:ext uri="{FF2B5EF4-FFF2-40B4-BE49-F238E27FC236}">
                      <a16:creationId xmlns:a16="http://schemas.microsoft.com/office/drawing/2014/main" id="{86F4F51A-682A-451A-9F7D-0F94A3479639}"/>
                    </a:ext>
                  </a:extLst>
                </p:cNvPr>
                <p:cNvPicPr/>
                <p:nvPr/>
              </p:nvPicPr>
              <p:blipFill>
                <a:blip r:embed="rId181"/>
                <a:stretch>
                  <a:fillRect/>
                </a:stretch>
              </p:blipFill>
              <p:spPr>
                <a:xfrm>
                  <a:off x="6114588" y="1588407"/>
                  <a:ext cx="2106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Entrada de lápiz 138">
                  <a:extLst>
                    <a:ext uri="{FF2B5EF4-FFF2-40B4-BE49-F238E27FC236}">
                      <a16:creationId xmlns:a16="http://schemas.microsoft.com/office/drawing/2014/main" id="{9869692A-A132-4B77-AD95-BF03626D2313}"/>
                    </a:ext>
                  </a:extLst>
                </p14:cNvPr>
                <p14:cNvContentPartPr/>
                <p14:nvPr/>
              </p14:nvContentPartPr>
              <p14:xfrm>
                <a:off x="5551908" y="1801887"/>
                <a:ext cx="78840" cy="62280"/>
              </p14:xfrm>
            </p:contentPart>
          </mc:Choice>
          <mc:Fallback xmlns="">
            <p:pic>
              <p:nvPicPr>
                <p:cNvPr id="139" name="Entrada de lápiz 138">
                  <a:extLst>
                    <a:ext uri="{FF2B5EF4-FFF2-40B4-BE49-F238E27FC236}">
                      <a16:creationId xmlns:a16="http://schemas.microsoft.com/office/drawing/2014/main" id="{9869692A-A132-4B77-AD95-BF03626D2313}"/>
                    </a:ext>
                  </a:extLst>
                </p:cNvPr>
                <p:cNvPicPr/>
                <p:nvPr/>
              </p:nvPicPr>
              <p:blipFill>
                <a:blip r:embed="rId183"/>
                <a:stretch>
                  <a:fillRect/>
                </a:stretch>
              </p:blipFill>
              <p:spPr>
                <a:xfrm>
                  <a:off x="5542908" y="1792887"/>
                  <a:ext cx="96480" cy="79920"/>
                </a:xfrm>
                <a:prstGeom prst="rect">
                  <a:avLst/>
                </a:prstGeom>
              </p:spPr>
            </p:pic>
          </mc:Fallback>
        </mc:AlternateContent>
      </p:grpSp>
      <p:grpSp>
        <p:nvGrpSpPr>
          <p:cNvPr id="143" name="Grupo 142">
            <a:extLst>
              <a:ext uri="{FF2B5EF4-FFF2-40B4-BE49-F238E27FC236}">
                <a16:creationId xmlns:a16="http://schemas.microsoft.com/office/drawing/2014/main" id="{3B86152E-4A97-4B0C-A7F3-5294165EF1A1}"/>
              </a:ext>
            </a:extLst>
          </p:cNvPr>
          <p:cNvGrpSpPr/>
          <p:nvPr/>
        </p:nvGrpSpPr>
        <p:grpSpPr>
          <a:xfrm>
            <a:off x="2386428" y="256767"/>
            <a:ext cx="2494440" cy="478080"/>
            <a:chOff x="2386428" y="256767"/>
            <a:chExt cx="2494440" cy="478080"/>
          </a:xfrm>
        </p:grpSpPr>
        <mc:AlternateContent xmlns:mc="http://schemas.openxmlformats.org/markup-compatibility/2006" xmlns:p14="http://schemas.microsoft.com/office/powerpoint/2010/main">
          <mc:Choice Requires="p14">
            <p:contentPart p14:bwMode="auto" r:id="rId184">
              <p14:nvContentPartPr>
                <p14:cNvPr id="13" name="Entrada de lápiz 12">
                  <a:extLst>
                    <a:ext uri="{FF2B5EF4-FFF2-40B4-BE49-F238E27FC236}">
                      <a16:creationId xmlns:a16="http://schemas.microsoft.com/office/drawing/2014/main" id="{F242F9E2-DD4D-46F2-AC1F-376364B8DCA6}"/>
                    </a:ext>
                  </a:extLst>
                </p14:cNvPr>
                <p14:cNvContentPartPr/>
                <p14:nvPr/>
              </p14:nvContentPartPr>
              <p14:xfrm>
                <a:off x="2519988" y="367647"/>
                <a:ext cx="264240" cy="209160"/>
              </p14:xfrm>
            </p:contentPart>
          </mc:Choice>
          <mc:Fallback xmlns="">
            <p:pic>
              <p:nvPicPr>
                <p:cNvPr id="13" name="Entrada de lápiz 12">
                  <a:extLst>
                    <a:ext uri="{FF2B5EF4-FFF2-40B4-BE49-F238E27FC236}">
                      <a16:creationId xmlns:a16="http://schemas.microsoft.com/office/drawing/2014/main" id="{F242F9E2-DD4D-46F2-AC1F-376364B8DCA6}"/>
                    </a:ext>
                  </a:extLst>
                </p:cNvPr>
                <p:cNvPicPr/>
                <p:nvPr/>
              </p:nvPicPr>
              <p:blipFill>
                <a:blip r:embed="rId185"/>
                <a:stretch>
                  <a:fillRect/>
                </a:stretch>
              </p:blipFill>
              <p:spPr>
                <a:xfrm>
                  <a:off x="2510988" y="358647"/>
                  <a:ext cx="281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 name="Entrada de lápiz 13">
                  <a:extLst>
                    <a:ext uri="{FF2B5EF4-FFF2-40B4-BE49-F238E27FC236}">
                      <a16:creationId xmlns:a16="http://schemas.microsoft.com/office/drawing/2014/main" id="{4E2E5C4E-A01F-47FA-A225-7E13DF1F441E}"/>
                    </a:ext>
                  </a:extLst>
                </p14:cNvPr>
                <p14:cNvContentPartPr/>
                <p14:nvPr/>
              </p14:nvContentPartPr>
              <p14:xfrm>
                <a:off x="2853708" y="422367"/>
                <a:ext cx="177840" cy="181080"/>
              </p14:xfrm>
            </p:contentPart>
          </mc:Choice>
          <mc:Fallback xmlns="">
            <p:pic>
              <p:nvPicPr>
                <p:cNvPr id="14" name="Entrada de lápiz 13">
                  <a:extLst>
                    <a:ext uri="{FF2B5EF4-FFF2-40B4-BE49-F238E27FC236}">
                      <a16:creationId xmlns:a16="http://schemas.microsoft.com/office/drawing/2014/main" id="{4E2E5C4E-A01F-47FA-A225-7E13DF1F441E}"/>
                    </a:ext>
                  </a:extLst>
                </p:cNvPr>
                <p:cNvPicPr/>
                <p:nvPr/>
              </p:nvPicPr>
              <p:blipFill>
                <a:blip r:embed="rId187"/>
                <a:stretch>
                  <a:fillRect/>
                </a:stretch>
              </p:blipFill>
              <p:spPr>
                <a:xfrm>
                  <a:off x="2844708" y="413367"/>
                  <a:ext cx="195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 name="Entrada de lápiz 14">
                  <a:extLst>
                    <a:ext uri="{FF2B5EF4-FFF2-40B4-BE49-F238E27FC236}">
                      <a16:creationId xmlns:a16="http://schemas.microsoft.com/office/drawing/2014/main" id="{C2221251-083C-48AF-AAC0-4E89DAA10A38}"/>
                    </a:ext>
                  </a:extLst>
                </p14:cNvPr>
                <p14:cNvContentPartPr/>
                <p14:nvPr/>
              </p14:nvContentPartPr>
              <p14:xfrm>
                <a:off x="3247188" y="535767"/>
                <a:ext cx="189000" cy="12240"/>
              </p14:xfrm>
            </p:contentPart>
          </mc:Choice>
          <mc:Fallback xmlns="">
            <p:pic>
              <p:nvPicPr>
                <p:cNvPr id="15" name="Entrada de lápiz 14">
                  <a:extLst>
                    <a:ext uri="{FF2B5EF4-FFF2-40B4-BE49-F238E27FC236}">
                      <a16:creationId xmlns:a16="http://schemas.microsoft.com/office/drawing/2014/main" id="{C2221251-083C-48AF-AAC0-4E89DAA10A38}"/>
                    </a:ext>
                  </a:extLst>
                </p:cNvPr>
                <p:cNvPicPr/>
                <p:nvPr/>
              </p:nvPicPr>
              <p:blipFill>
                <a:blip r:embed="rId189"/>
                <a:stretch>
                  <a:fillRect/>
                </a:stretch>
              </p:blipFill>
              <p:spPr>
                <a:xfrm>
                  <a:off x="3238548" y="527127"/>
                  <a:ext cx="206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 name="Entrada de lápiz 15">
                  <a:extLst>
                    <a:ext uri="{FF2B5EF4-FFF2-40B4-BE49-F238E27FC236}">
                      <a16:creationId xmlns:a16="http://schemas.microsoft.com/office/drawing/2014/main" id="{6EB51944-C942-472F-990A-0428BE7441CE}"/>
                    </a:ext>
                  </a:extLst>
                </p14:cNvPr>
                <p14:cNvContentPartPr/>
                <p14:nvPr/>
              </p14:nvContentPartPr>
              <p14:xfrm>
                <a:off x="3779268" y="269727"/>
                <a:ext cx="219600" cy="193680"/>
              </p14:xfrm>
            </p:contentPart>
          </mc:Choice>
          <mc:Fallback xmlns="">
            <p:pic>
              <p:nvPicPr>
                <p:cNvPr id="16" name="Entrada de lápiz 15">
                  <a:extLst>
                    <a:ext uri="{FF2B5EF4-FFF2-40B4-BE49-F238E27FC236}">
                      <a16:creationId xmlns:a16="http://schemas.microsoft.com/office/drawing/2014/main" id="{6EB51944-C942-472F-990A-0428BE7441CE}"/>
                    </a:ext>
                  </a:extLst>
                </p:cNvPr>
                <p:cNvPicPr/>
                <p:nvPr/>
              </p:nvPicPr>
              <p:blipFill>
                <a:blip r:embed="rId191"/>
                <a:stretch>
                  <a:fillRect/>
                </a:stretch>
              </p:blipFill>
              <p:spPr>
                <a:xfrm>
                  <a:off x="3770628" y="261087"/>
                  <a:ext cx="237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 name="Entrada de lápiz 16">
                  <a:extLst>
                    <a:ext uri="{FF2B5EF4-FFF2-40B4-BE49-F238E27FC236}">
                      <a16:creationId xmlns:a16="http://schemas.microsoft.com/office/drawing/2014/main" id="{14DC2A89-B6FC-4F60-93C3-8C12DBA58BE2}"/>
                    </a:ext>
                  </a:extLst>
                </p14:cNvPr>
                <p14:cNvContentPartPr/>
                <p14:nvPr/>
              </p14:nvContentPartPr>
              <p14:xfrm>
                <a:off x="4094268" y="256767"/>
                <a:ext cx="122400" cy="153000"/>
              </p14:xfrm>
            </p:contentPart>
          </mc:Choice>
          <mc:Fallback xmlns="">
            <p:pic>
              <p:nvPicPr>
                <p:cNvPr id="17" name="Entrada de lápiz 16">
                  <a:extLst>
                    <a:ext uri="{FF2B5EF4-FFF2-40B4-BE49-F238E27FC236}">
                      <a16:creationId xmlns:a16="http://schemas.microsoft.com/office/drawing/2014/main" id="{14DC2A89-B6FC-4F60-93C3-8C12DBA58BE2}"/>
                    </a:ext>
                  </a:extLst>
                </p:cNvPr>
                <p:cNvPicPr/>
                <p:nvPr/>
              </p:nvPicPr>
              <p:blipFill>
                <a:blip r:embed="rId193"/>
                <a:stretch>
                  <a:fillRect/>
                </a:stretch>
              </p:blipFill>
              <p:spPr>
                <a:xfrm>
                  <a:off x="4085628" y="247767"/>
                  <a:ext cx="140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 name="Entrada de lápiz 17">
                  <a:extLst>
                    <a:ext uri="{FF2B5EF4-FFF2-40B4-BE49-F238E27FC236}">
                      <a16:creationId xmlns:a16="http://schemas.microsoft.com/office/drawing/2014/main" id="{261F3C07-F840-4451-9650-1380D03F7A4C}"/>
                    </a:ext>
                  </a:extLst>
                </p14:cNvPr>
                <p14:cNvContentPartPr/>
                <p14:nvPr/>
              </p14:nvContentPartPr>
              <p14:xfrm>
                <a:off x="4330788" y="262887"/>
                <a:ext cx="74160" cy="162360"/>
              </p14:xfrm>
            </p:contentPart>
          </mc:Choice>
          <mc:Fallback xmlns="">
            <p:pic>
              <p:nvPicPr>
                <p:cNvPr id="18" name="Entrada de lápiz 17">
                  <a:extLst>
                    <a:ext uri="{FF2B5EF4-FFF2-40B4-BE49-F238E27FC236}">
                      <a16:creationId xmlns:a16="http://schemas.microsoft.com/office/drawing/2014/main" id="{261F3C07-F840-4451-9650-1380D03F7A4C}"/>
                    </a:ext>
                  </a:extLst>
                </p:cNvPr>
                <p:cNvPicPr/>
                <p:nvPr/>
              </p:nvPicPr>
              <p:blipFill>
                <a:blip r:embed="rId195"/>
                <a:stretch>
                  <a:fillRect/>
                </a:stretch>
              </p:blipFill>
              <p:spPr>
                <a:xfrm>
                  <a:off x="4322148" y="254247"/>
                  <a:ext cx="91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 name="Entrada de lápiz 18">
                  <a:extLst>
                    <a:ext uri="{FF2B5EF4-FFF2-40B4-BE49-F238E27FC236}">
                      <a16:creationId xmlns:a16="http://schemas.microsoft.com/office/drawing/2014/main" id="{C2D81434-C50C-406E-8AF1-E116347835B8}"/>
                    </a:ext>
                  </a:extLst>
                </p14:cNvPr>
                <p14:cNvContentPartPr/>
                <p14:nvPr/>
              </p14:nvContentPartPr>
              <p14:xfrm>
                <a:off x="4258428" y="261447"/>
                <a:ext cx="480240" cy="276120"/>
              </p14:xfrm>
            </p:contentPart>
          </mc:Choice>
          <mc:Fallback xmlns="">
            <p:pic>
              <p:nvPicPr>
                <p:cNvPr id="19" name="Entrada de lápiz 18">
                  <a:extLst>
                    <a:ext uri="{FF2B5EF4-FFF2-40B4-BE49-F238E27FC236}">
                      <a16:creationId xmlns:a16="http://schemas.microsoft.com/office/drawing/2014/main" id="{C2D81434-C50C-406E-8AF1-E116347835B8}"/>
                    </a:ext>
                  </a:extLst>
                </p:cNvPr>
                <p:cNvPicPr/>
                <p:nvPr/>
              </p:nvPicPr>
              <p:blipFill>
                <a:blip r:embed="rId197"/>
                <a:stretch>
                  <a:fillRect/>
                </a:stretch>
              </p:blipFill>
              <p:spPr>
                <a:xfrm>
                  <a:off x="4249428" y="252447"/>
                  <a:ext cx="4978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 name="Entrada de lápiz 19">
                  <a:extLst>
                    <a:ext uri="{FF2B5EF4-FFF2-40B4-BE49-F238E27FC236}">
                      <a16:creationId xmlns:a16="http://schemas.microsoft.com/office/drawing/2014/main" id="{07B5401F-C3B9-4950-9283-AA87A16E5600}"/>
                    </a:ext>
                  </a:extLst>
                </p14:cNvPr>
                <p14:cNvContentPartPr/>
                <p14:nvPr/>
              </p14:nvContentPartPr>
              <p14:xfrm>
                <a:off x="2386428" y="613167"/>
                <a:ext cx="2494440" cy="121680"/>
              </p14:xfrm>
            </p:contentPart>
          </mc:Choice>
          <mc:Fallback xmlns="">
            <p:pic>
              <p:nvPicPr>
                <p:cNvPr id="20" name="Entrada de lápiz 19">
                  <a:extLst>
                    <a:ext uri="{FF2B5EF4-FFF2-40B4-BE49-F238E27FC236}">
                      <a16:creationId xmlns:a16="http://schemas.microsoft.com/office/drawing/2014/main" id="{07B5401F-C3B9-4950-9283-AA87A16E5600}"/>
                    </a:ext>
                  </a:extLst>
                </p:cNvPr>
                <p:cNvPicPr/>
                <p:nvPr/>
              </p:nvPicPr>
              <p:blipFill>
                <a:blip r:embed="rId199"/>
                <a:stretch>
                  <a:fillRect/>
                </a:stretch>
              </p:blipFill>
              <p:spPr>
                <a:xfrm>
                  <a:off x="2377428" y="604527"/>
                  <a:ext cx="2512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Entrada de lápiz 139">
                  <a:extLst>
                    <a:ext uri="{FF2B5EF4-FFF2-40B4-BE49-F238E27FC236}">
                      <a16:creationId xmlns:a16="http://schemas.microsoft.com/office/drawing/2014/main" id="{0B8B6AAA-7D8A-4B63-A48C-9598A8EC88DA}"/>
                    </a:ext>
                  </a:extLst>
                </p14:cNvPr>
                <p14:cNvContentPartPr/>
                <p14:nvPr/>
              </p14:nvContentPartPr>
              <p14:xfrm>
                <a:off x="3994188" y="472047"/>
                <a:ext cx="67680" cy="54000"/>
              </p14:xfrm>
            </p:contentPart>
          </mc:Choice>
          <mc:Fallback xmlns="">
            <p:pic>
              <p:nvPicPr>
                <p:cNvPr id="140" name="Entrada de lápiz 139">
                  <a:extLst>
                    <a:ext uri="{FF2B5EF4-FFF2-40B4-BE49-F238E27FC236}">
                      <a16:creationId xmlns:a16="http://schemas.microsoft.com/office/drawing/2014/main" id="{0B8B6AAA-7D8A-4B63-A48C-9598A8EC88DA}"/>
                    </a:ext>
                  </a:extLst>
                </p:cNvPr>
                <p:cNvPicPr/>
                <p:nvPr/>
              </p:nvPicPr>
              <p:blipFill>
                <a:blip r:embed="rId201"/>
                <a:stretch>
                  <a:fillRect/>
                </a:stretch>
              </p:blipFill>
              <p:spPr>
                <a:xfrm>
                  <a:off x="3985548" y="463407"/>
                  <a:ext cx="85320" cy="71640"/>
                </a:xfrm>
                <a:prstGeom prst="rect">
                  <a:avLst/>
                </a:prstGeom>
              </p:spPr>
            </p:pic>
          </mc:Fallback>
        </mc:AlternateContent>
      </p:grpSp>
      <p:grpSp>
        <p:nvGrpSpPr>
          <p:cNvPr id="142" name="Grupo 141">
            <a:extLst>
              <a:ext uri="{FF2B5EF4-FFF2-40B4-BE49-F238E27FC236}">
                <a16:creationId xmlns:a16="http://schemas.microsoft.com/office/drawing/2014/main" id="{DDB155A7-1C8C-42C9-B7C9-5ECF30EB93A0}"/>
              </a:ext>
            </a:extLst>
          </p:cNvPr>
          <p:cNvGrpSpPr/>
          <p:nvPr/>
        </p:nvGrpSpPr>
        <p:grpSpPr>
          <a:xfrm>
            <a:off x="3818508" y="837087"/>
            <a:ext cx="877680" cy="302040"/>
            <a:chOff x="3818508" y="837087"/>
            <a:chExt cx="877680" cy="302040"/>
          </a:xfrm>
        </p:grpSpPr>
        <mc:AlternateContent xmlns:mc="http://schemas.openxmlformats.org/markup-compatibility/2006" xmlns:p14="http://schemas.microsoft.com/office/powerpoint/2010/main">
          <mc:Choice Requires="p14">
            <p:contentPart p14:bwMode="auto" r:id="rId202">
              <p14:nvContentPartPr>
                <p14:cNvPr id="24" name="Entrada de lápiz 23">
                  <a:extLst>
                    <a:ext uri="{FF2B5EF4-FFF2-40B4-BE49-F238E27FC236}">
                      <a16:creationId xmlns:a16="http://schemas.microsoft.com/office/drawing/2014/main" id="{F7849BA3-8892-4C01-AEA9-EB42855CF40C}"/>
                    </a:ext>
                  </a:extLst>
                </p14:cNvPr>
                <p14:cNvContentPartPr/>
                <p14:nvPr/>
              </p14:nvContentPartPr>
              <p14:xfrm>
                <a:off x="3818508" y="857967"/>
                <a:ext cx="276480" cy="179280"/>
              </p14:xfrm>
            </p:contentPart>
          </mc:Choice>
          <mc:Fallback xmlns="">
            <p:pic>
              <p:nvPicPr>
                <p:cNvPr id="24" name="Entrada de lápiz 23">
                  <a:extLst>
                    <a:ext uri="{FF2B5EF4-FFF2-40B4-BE49-F238E27FC236}">
                      <a16:creationId xmlns:a16="http://schemas.microsoft.com/office/drawing/2014/main" id="{F7849BA3-8892-4C01-AEA9-EB42855CF40C}"/>
                    </a:ext>
                  </a:extLst>
                </p:cNvPr>
                <p:cNvPicPr/>
                <p:nvPr/>
              </p:nvPicPr>
              <p:blipFill>
                <a:blip r:embed="rId203"/>
                <a:stretch>
                  <a:fillRect/>
                </a:stretch>
              </p:blipFill>
              <p:spPr>
                <a:xfrm>
                  <a:off x="3809868" y="848967"/>
                  <a:ext cx="294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5" name="Entrada de lápiz 24">
                  <a:extLst>
                    <a:ext uri="{FF2B5EF4-FFF2-40B4-BE49-F238E27FC236}">
                      <a16:creationId xmlns:a16="http://schemas.microsoft.com/office/drawing/2014/main" id="{03C5851F-4C8A-4E2B-9CE7-E64E9BB4530A}"/>
                    </a:ext>
                  </a:extLst>
                </p14:cNvPr>
                <p14:cNvContentPartPr/>
                <p14:nvPr/>
              </p14:nvContentPartPr>
              <p14:xfrm>
                <a:off x="4121988" y="889647"/>
                <a:ext cx="153720" cy="149760"/>
              </p14:xfrm>
            </p:contentPart>
          </mc:Choice>
          <mc:Fallback xmlns="">
            <p:pic>
              <p:nvPicPr>
                <p:cNvPr id="25" name="Entrada de lápiz 24">
                  <a:extLst>
                    <a:ext uri="{FF2B5EF4-FFF2-40B4-BE49-F238E27FC236}">
                      <a16:creationId xmlns:a16="http://schemas.microsoft.com/office/drawing/2014/main" id="{03C5851F-4C8A-4E2B-9CE7-E64E9BB4530A}"/>
                    </a:ext>
                  </a:extLst>
                </p:cNvPr>
                <p:cNvPicPr/>
                <p:nvPr/>
              </p:nvPicPr>
              <p:blipFill>
                <a:blip r:embed="rId205"/>
                <a:stretch>
                  <a:fillRect/>
                </a:stretch>
              </p:blipFill>
              <p:spPr>
                <a:xfrm>
                  <a:off x="4113348" y="881007"/>
                  <a:ext cx="171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 name="Entrada de lápiz 25">
                  <a:extLst>
                    <a:ext uri="{FF2B5EF4-FFF2-40B4-BE49-F238E27FC236}">
                      <a16:creationId xmlns:a16="http://schemas.microsoft.com/office/drawing/2014/main" id="{178FB3EA-0FA9-4D42-B273-6EDFAD2F3F17}"/>
                    </a:ext>
                  </a:extLst>
                </p14:cNvPr>
                <p14:cNvContentPartPr/>
                <p14:nvPr/>
              </p14:nvContentPartPr>
              <p14:xfrm>
                <a:off x="4334028" y="932127"/>
                <a:ext cx="84600" cy="84960"/>
              </p14:xfrm>
            </p:contentPart>
          </mc:Choice>
          <mc:Fallback xmlns="">
            <p:pic>
              <p:nvPicPr>
                <p:cNvPr id="26" name="Entrada de lápiz 25">
                  <a:extLst>
                    <a:ext uri="{FF2B5EF4-FFF2-40B4-BE49-F238E27FC236}">
                      <a16:creationId xmlns:a16="http://schemas.microsoft.com/office/drawing/2014/main" id="{178FB3EA-0FA9-4D42-B273-6EDFAD2F3F17}"/>
                    </a:ext>
                  </a:extLst>
                </p:cNvPr>
                <p:cNvPicPr/>
                <p:nvPr/>
              </p:nvPicPr>
              <p:blipFill>
                <a:blip r:embed="rId207"/>
                <a:stretch>
                  <a:fillRect/>
                </a:stretch>
              </p:blipFill>
              <p:spPr>
                <a:xfrm>
                  <a:off x="4325028" y="923127"/>
                  <a:ext cx="1022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7" name="Entrada de lápiz 26">
                  <a:extLst>
                    <a:ext uri="{FF2B5EF4-FFF2-40B4-BE49-F238E27FC236}">
                      <a16:creationId xmlns:a16="http://schemas.microsoft.com/office/drawing/2014/main" id="{0ECB01E5-9692-471E-899A-23A115520530}"/>
                    </a:ext>
                  </a:extLst>
                </p14:cNvPr>
                <p14:cNvContentPartPr/>
                <p14:nvPr/>
              </p14:nvContentPartPr>
              <p14:xfrm>
                <a:off x="4480548" y="837087"/>
                <a:ext cx="215640" cy="225360"/>
              </p14:xfrm>
            </p:contentPart>
          </mc:Choice>
          <mc:Fallback xmlns="">
            <p:pic>
              <p:nvPicPr>
                <p:cNvPr id="27" name="Entrada de lápiz 26">
                  <a:extLst>
                    <a:ext uri="{FF2B5EF4-FFF2-40B4-BE49-F238E27FC236}">
                      <a16:creationId xmlns:a16="http://schemas.microsoft.com/office/drawing/2014/main" id="{0ECB01E5-9692-471E-899A-23A115520530}"/>
                    </a:ext>
                  </a:extLst>
                </p:cNvPr>
                <p:cNvPicPr/>
                <p:nvPr/>
              </p:nvPicPr>
              <p:blipFill>
                <a:blip r:embed="rId209"/>
                <a:stretch>
                  <a:fillRect/>
                </a:stretch>
              </p:blipFill>
              <p:spPr>
                <a:xfrm>
                  <a:off x="4471908" y="828447"/>
                  <a:ext cx="233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1" name="Entrada de lápiz 140">
                  <a:extLst>
                    <a:ext uri="{FF2B5EF4-FFF2-40B4-BE49-F238E27FC236}">
                      <a16:creationId xmlns:a16="http://schemas.microsoft.com/office/drawing/2014/main" id="{A6BC352C-2503-4CA5-BC0C-80E8F3BFA9CC}"/>
                    </a:ext>
                  </a:extLst>
                </p14:cNvPr>
                <p14:cNvContentPartPr/>
                <p14:nvPr/>
              </p14:nvContentPartPr>
              <p14:xfrm>
                <a:off x="4055028" y="1082607"/>
                <a:ext cx="86400" cy="56520"/>
              </p14:xfrm>
            </p:contentPart>
          </mc:Choice>
          <mc:Fallback xmlns="">
            <p:pic>
              <p:nvPicPr>
                <p:cNvPr id="141" name="Entrada de lápiz 140">
                  <a:extLst>
                    <a:ext uri="{FF2B5EF4-FFF2-40B4-BE49-F238E27FC236}">
                      <a16:creationId xmlns:a16="http://schemas.microsoft.com/office/drawing/2014/main" id="{A6BC352C-2503-4CA5-BC0C-80E8F3BFA9CC}"/>
                    </a:ext>
                  </a:extLst>
                </p:cNvPr>
                <p:cNvPicPr/>
                <p:nvPr/>
              </p:nvPicPr>
              <p:blipFill>
                <a:blip r:embed="rId211"/>
                <a:stretch>
                  <a:fillRect/>
                </a:stretch>
              </p:blipFill>
              <p:spPr>
                <a:xfrm>
                  <a:off x="4046028" y="1073607"/>
                  <a:ext cx="104040" cy="74160"/>
                </a:xfrm>
                <a:prstGeom prst="rect">
                  <a:avLst/>
                </a:prstGeom>
              </p:spPr>
            </p:pic>
          </mc:Fallback>
        </mc:AlternateContent>
      </p:grpSp>
      <p:grpSp>
        <p:nvGrpSpPr>
          <p:cNvPr id="146" name="Grupo 145">
            <a:extLst>
              <a:ext uri="{FF2B5EF4-FFF2-40B4-BE49-F238E27FC236}">
                <a16:creationId xmlns:a16="http://schemas.microsoft.com/office/drawing/2014/main" id="{224A45B6-2FA3-4939-BB70-35C0C30E425B}"/>
              </a:ext>
            </a:extLst>
          </p:cNvPr>
          <p:cNvGrpSpPr/>
          <p:nvPr/>
        </p:nvGrpSpPr>
        <p:grpSpPr>
          <a:xfrm>
            <a:off x="259548" y="1566807"/>
            <a:ext cx="2103480" cy="527040"/>
            <a:chOff x="259548" y="1566807"/>
            <a:chExt cx="2103480" cy="527040"/>
          </a:xfrm>
        </p:grpSpPr>
        <mc:AlternateContent xmlns:mc="http://schemas.openxmlformats.org/markup-compatibility/2006" xmlns:p14="http://schemas.microsoft.com/office/powerpoint/2010/main">
          <mc:Choice Requires="p14">
            <p:contentPart p14:bwMode="auto" r:id="rId212">
              <p14:nvContentPartPr>
                <p14:cNvPr id="32" name="Entrada de lápiz 31">
                  <a:extLst>
                    <a:ext uri="{FF2B5EF4-FFF2-40B4-BE49-F238E27FC236}">
                      <a16:creationId xmlns:a16="http://schemas.microsoft.com/office/drawing/2014/main" id="{22A531A7-4C25-428E-B08D-391293FC5983}"/>
                    </a:ext>
                  </a:extLst>
                </p14:cNvPr>
                <p14:cNvContentPartPr/>
                <p14:nvPr/>
              </p14:nvContentPartPr>
              <p14:xfrm>
                <a:off x="431268" y="1702527"/>
                <a:ext cx="194760" cy="211680"/>
              </p14:xfrm>
            </p:contentPart>
          </mc:Choice>
          <mc:Fallback xmlns="">
            <p:pic>
              <p:nvPicPr>
                <p:cNvPr id="32" name="Entrada de lápiz 31">
                  <a:extLst>
                    <a:ext uri="{FF2B5EF4-FFF2-40B4-BE49-F238E27FC236}">
                      <a16:creationId xmlns:a16="http://schemas.microsoft.com/office/drawing/2014/main" id="{22A531A7-4C25-428E-B08D-391293FC5983}"/>
                    </a:ext>
                  </a:extLst>
                </p:cNvPr>
                <p:cNvPicPr/>
                <p:nvPr/>
              </p:nvPicPr>
              <p:blipFill>
                <a:blip r:embed="rId213"/>
                <a:stretch>
                  <a:fillRect/>
                </a:stretch>
              </p:blipFill>
              <p:spPr>
                <a:xfrm>
                  <a:off x="422268" y="1693527"/>
                  <a:ext cx="2124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3" name="Entrada de lápiz 32">
                  <a:extLst>
                    <a:ext uri="{FF2B5EF4-FFF2-40B4-BE49-F238E27FC236}">
                      <a16:creationId xmlns:a16="http://schemas.microsoft.com/office/drawing/2014/main" id="{F1A7DD1B-01A8-449F-9E20-CF7077DEE61F}"/>
                    </a:ext>
                  </a:extLst>
                </p14:cNvPr>
                <p14:cNvContentPartPr/>
                <p14:nvPr/>
              </p14:nvContentPartPr>
              <p14:xfrm>
                <a:off x="654468" y="1796847"/>
                <a:ext cx="125280" cy="146160"/>
              </p14:xfrm>
            </p:contentPart>
          </mc:Choice>
          <mc:Fallback xmlns="">
            <p:pic>
              <p:nvPicPr>
                <p:cNvPr id="33" name="Entrada de lápiz 32">
                  <a:extLst>
                    <a:ext uri="{FF2B5EF4-FFF2-40B4-BE49-F238E27FC236}">
                      <a16:creationId xmlns:a16="http://schemas.microsoft.com/office/drawing/2014/main" id="{F1A7DD1B-01A8-449F-9E20-CF7077DEE61F}"/>
                    </a:ext>
                  </a:extLst>
                </p:cNvPr>
                <p:cNvPicPr/>
                <p:nvPr/>
              </p:nvPicPr>
              <p:blipFill>
                <a:blip r:embed="rId215"/>
                <a:stretch>
                  <a:fillRect/>
                </a:stretch>
              </p:blipFill>
              <p:spPr>
                <a:xfrm>
                  <a:off x="645828" y="1788207"/>
                  <a:ext cx="142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4" name="Entrada de lápiz 33">
                  <a:extLst>
                    <a:ext uri="{FF2B5EF4-FFF2-40B4-BE49-F238E27FC236}">
                      <a16:creationId xmlns:a16="http://schemas.microsoft.com/office/drawing/2014/main" id="{A040C087-489E-403F-A283-C4E4E4262D01}"/>
                    </a:ext>
                  </a:extLst>
                </p14:cNvPr>
                <p14:cNvContentPartPr/>
                <p14:nvPr/>
              </p14:nvContentPartPr>
              <p14:xfrm>
                <a:off x="947868" y="1843287"/>
                <a:ext cx="88920" cy="11520"/>
              </p14:xfrm>
            </p:contentPart>
          </mc:Choice>
          <mc:Fallback xmlns="">
            <p:pic>
              <p:nvPicPr>
                <p:cNvPr id="34" name="Entrada de lápiz 33">
                  <a:extLst>
                    <a:ext uri="{FF2B5EF4-FFF2-40B4-BE49-F238E27FC236}">
                      <a16:creationId xmlns:a16="http://schemas.microsoft.com/office/drawing/2014/main" id="{A040C087-489E-403F-A283-C4E4E4262D01}"/>
                    </a:ext>
                  </a:extLst>
                </p:cNvPr>
                <p:cNvPicPr/>
                <p:nvPr/>
              </p:nvPicPr>
              <p:blipFill>
                <a:blip r:embed="rId217"/>
                <a:stretch>
                  <a:fillRect/>
                </a:stretch>
              </p:blipFill>
              <p:spPr>
                <a:xfrm>
                  <a:off x="938868" y="1834647"/>
                  <a:ext cx="106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5" name="Entrada de lápiz 34">
                  <a:extLst>
                    <a:ext uri="{FF2B5EF4-FFF2-40B4-BE49-F238E27FC236}">
                      <a16:creationId xmlns:a16="http://schemas.microsoft.com/office/drawing/2014/main" id="{5E7E9E79-F42D-41C5-8E29-F343BAE51189}"/>
                    </a:ext>
                  </a:extLst>
                </p14:cNvPr>
                <p14:cNvContentPartPr/>
                <p14:nvPr/>
              </p14:nvContentPartPr>
              <p14:xfrm>
                <a:off x="1239108" y="1645647"/>
                <a:ext cx="243000" cy="176400"/>
              </p14:xfrm>
            </p:contentPart>
          </mc:Choice>
          <mc:Fallback xmlns="">
            <p:pic>
              <p:nvPicPr>
                <p:cNvPr id="35" name="Entrada de lápiz 34">
                  <a:extLst>
                    <a:ext uri="{FF2B5EF4-FFF2-40B4-BE49-F238E27FC236}">
                      <a16:creationId xmlns:a16="http://schemas.microsoft.com/office/drawing/2014/main" id="{5E7E9E79-F42D-41C5-8E29-F343BAE51189}"/>
                    </a:ext>
                  </a:extLst>
                </p:cNvPr>
                <p:cNvPicPr/>
                <p:nvPr/>
              </p:nvPicPr>
              <p:blipFill>
                <a:blip r:embed="rId219"/>
                <a:stretch>
                  <a:fillRect/>
                </a:stretch>
              </p:blipFill>
              <p:spPr>
                <a:xfrm>
                  <a:off x="1230108" y="1637007"/>
                  <a:ext cx="2606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6" name="Entrada de lápiz 35">
                  <a:extLst>
                    <a:ext uri="{FF2B5EF4-FFF2-40B4-BE49-F238E27FC236}">
                      <a16:creationId xmlns:a16="http://schemas.microsoft.com/office/drawing/2014/main" id="{F2662E71-1C83-46A7-8231-BBE9FF085EEF}"/>
                    </a:ext>
                  </a:extLst>
                </p14:cNvPr>
                <p14:cNvContentPartPr/>
                <p14:nvPr/>
              </p14:nvContentPartPr>
              <p14:xfrm>
                <a:off x="1494348" y="1709727"/>
                <a:ext cx="79200" cy="144720"/>
              </p14:xfrm>
            </p:contentPart>
          </mc:Choice>
          <mc:Fallback xmlns="">
            <p:pic>
              <p:nvPicPr>
                <p:cNvPr id="36" name="Entrada de lápiz 35">
                  <a:extLst>
                    <a:ext uri="{FF2B5EF4-FFF2-40B4-BE49-F238E27FC236}">
                      <a16:creationId xmlns:a16="http://schemas.microsoft.com/office/drawing/2014/main" id="{F2662E71-1C83-46A7-8231-BBE9FF085EEF}"/>
                    </a:ext>
                  </a:extLst>
                </p:cNvPr>
                <p:cNvPicPr/>
                <p:nvPr/>
              </p:nvPicPr>
              <p:blipFill>
                <a:blip r:embed="rId221"/>
                <a:stretch>
                  <a:fillRect/>
                </a:stretch>
              </p:blipFill>
              <p:spPr>
                <a:xfrm>
                  <a:off x="1485348" y="1700727"/>
                  <a:ext cx="96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7" name="Entrada de lápiz 36">
                  <a:extLst>
                    <a:ext uri="{FF2B5EF4-FFF2-40B4-BE49-F238E27FC236}">
                      <a16:creationId xmlns:a16="http://schemas.microsoft.com/office/drawing/2014/main" id="{AE960332-CC4C-498A-A24F-E976EF5C1029}"/>
                    </a:ext>
                  </a:extLst>
                </p14:cNvPr>
                <p14:cNvContentPartPr/>
                <p14:nvPr/>
              </p14:nvContentPartPr>
              <p14:xfrm>
                <a:off x="1654548" y="1748607"/>
                <a:ext cx="74160" cy="76320"/>
              </p14:xfrm>
            </p:contentPart>
          </mc:Choice>
          <mc:Fallback xmlns="">
            <p:pic>
              <p:nvPicPr>
                <p:cNvPr id="37" name="Entrada de lápiz 36">
                  <a:extLst>
                    <a:ext uri="{FF2B5EF4-FFF2-40B4-BE49-F238E27FC236}">
                      <a16:creationId xmlns:a16="http://schemas.microsoft.com/office/drawing/2014/main" id="{AE960332-CC4C-498A-A24F-E976EF5C1029}"/>
                    </a:ext>
                  </a:extLst>
                </p:cNvPr>
                <p:cNvPicPr/>
                <p:nvPr/>
              </p:nvPicPr>
              <p:blipFill>
                <a:blip r:embed="rId223"/>
                <a:stretch>
                  <a:fillRect/>
                </a:stretch>
              </p:blipFill>
              <p:spPr>
                <a:xfrm>
                  <a:off x="1645548" y="1739607"/>
                  <a:ext cx="91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8" name="Entrada de lápiz 37">
                  <a:extLst>
                    <a:ext uri="{FF2B5EF4-FFF2-40B4-BE49-F238E27FC236}">
                      <a16:creationId xmlns:a16="http://schemas.microsoft.com/office/drawing/2014/main" id="{F8BFC1BA-FA49-4FFB-9638-8AD1B67ECA8C}"/>
                    </a:ext>
                  </a:extLst>
                </p14:cNvPr>
                <p14:cNvContentPartPr/>
                <p14:nvPr/>
              </p14:nvContentPartPr>
              <p14:xfrm>
                <a:off x="1819068" y="1692807"/>
                <a:ext cx="114120" cy="174960"/>
              </p14:xfrm>
            </p:contentPart>
          </mc:Choice>
          <mc:Fallback xmlns="">
            <p:pic>
              <p:nvPicPr>
                <p:cNvPr id="38" name="Entrada de lápiz 37">
                  <a:extLst>
                    <a:ext uri="{FF2B5EF4-FFF2-40B4-BE49-F238E27FC236}">
                      <a16:creationId xmlns:a16="http://schemas.microsoft.com/office/drawing/2014/main" id="{F8BFC1BA-FA49-4FFB-9638-8AD1B67ECA8C}"/>
                    </a:ext>
                  </a:extLst>
                </p:cNvPr>
                <p:cNvPicPr/>
                <p:nvPr/>
              </p:nvPicPr>
              <p:blipFill>
                <a:blip r:embed="rId225"/>
                <a:stretch>
                  <a:fillRect/>
                </a:stretch>
              </p:blipFill>
              <p:spPr>
                <a:xfrm>
                  <a:off x="1810428" y="1684167"/>
                  <a:ext cx="131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9" name="Entrada de lápiz 38">
                  <a:extLst>
                    <a:ext uri="{FF2B5EF4-FFF2-40B4-BE49-F238E27FC236}">
                      <a16:creationId xmlns:a16="http://schemas.microsoft.com/office/drawing/2014/main" id="{249557BE-7FCC-442B-A2DB-B5E1982D490B}"/>
                    </a:ext>
                  </a:extLst>
                </p14:cNvPr>
                <p14:cNvContentPartPr/>
                <p14:nvPr/>
              </p14:nvContentPartPr>
              <p14:xfrm>
                <a:off x="259548" y="1599927"/>
                <a:ext cx="114480" cy="25920"/>
              </p14:xfrm>
            </p:contentPart>
          </mc:Choice>
          <mc:Fallback xmlns="">
            <p:pic>
              <p:nvPicPr>
                <p:cNvPr id="39" name="Entrada de lápiz 38">
                  <a:extLst>
                    <a:ext uri="{FF2B5EF4-FFF2-40B4-BE49-F238E27FC236}">
                      <a16:creationId xmlns:a16="http://schemas.microsoft.com/office/drawing/2014/main" id="{249557BE-7FCC-442B-A2DB-B5E1982D490B}"/>
                    </a:ext>
                  </a:extLst>
                </p:cNvPr>
                <p:cNvPicPr/>
                <p:nvPr/>
              </p:nvPicPr>
              <p:blipFill>
                <a:blip r:embed="rId227"/>
                <a:stretch>
                  <a:fillRect/>
                </a:stretch>
              </p:blipFill>
              <p:spPr>
                <a:xfrm>
                  <a:off x="250548" y="1590927"/>
                  <a:ext cx="13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0" name="Entrada de lápiz 39">
                  <a:extLst>
                    <a:ext uri="{FF2B5EF4-FFF2-40B4-BE49-F238E27FC236}">
                      <a16:creationId xmlns:a16="http://schemas.microsoft.com/office/drawing/2014/main" id="{FF238B64-C94A-43EA-B759-DD948C720503}"/>
                    </a:ext>
                  </a:extLst>
                </p14:cNvPr>
                <p14:cNvContentPartPr/>
                <p14:nvPr/>
              </p14:nvContentPartPr>
              <p14:xfrm>
                <a:off x="276468" y="1618647"/>
                <a:ext cx="150840" cy="475200"/>
              </p14:xfrm>
            </p:contentPart>
          </mc:Choice>
          <mc:Fallback xmlns="">
            <p:pic>
              <p:nvPicPr>
                <p:cNvPr id="40" name="Entrada de lápiz 39">
                  <a:extLst>
                    <a:ext uri="{FF2B5EF4-FFF2-40B4-BE49-F238E27FC236}">
                      <a16:creationId xmlns:a16="http://schemas.microsoft.com/office/drawing/2014/main" id="{FF238B64-C94A-43EA-B759-DD948C720503}"/>
                    </a:ext>
                  </a:extLst>
                </p:cNvPr>
                <p:cNvPicPr/>
                <p:nvPr/>
              </p:nvPicPr>
              <p:blipFill>
                <a:blip r:embed="rId229"/>
                <a:stretch>
                  <a:fillRect/>
                </a:stretch>
              </p:blipFill>
              <p:spPr>
                <a:xfrm>
                  <a:off x="267828" y="1610007"/>
                  <a:ext cx="1684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1" name="Entrada de lápiz 40">
                  <a:extLst>
                    <a:ext uri="{FF2B5EF4-FFF2-40B4-BE49-F238E27FC236}">
                      <a16:creationId xmlns:a16="http://schemas.microsoft.com/office/drawing/2014/main" id="{5A52AEF3-448A-48C4-A4AA-ACFCF26C106F}"/>
                    </a:ext>
                  </a:extLst>
                </p14:cNvPr>
                <p14:cNvContentPartPr/>
                <p14:nvPr/>
              </p14:nvContentPartPr>
              <p14:xfrm>
                <a:off x="1978908" y="1566807"/>
                <a:ext cx="279720" cy="480600"/>
              </p14:xfrm>
            </p:contentPart>
          </mc:Choice>
          <mc:Fallback xmlns="">
            <p:pic>
              <p:nvPicPr>
                <p:cNvPr id="41" name="Entrada de lápiz 40">
                  <a:extLst>
                    <a:ext uri="{FF2B5EF4-FFF2-40B4-BE49-F238E27FC236}">
                      <a16:creationId xmlns:a16="http://schemas.microsoft.com/office/drawing/2014/main" id="{5A52AEF3-448A-48C4-A4AA-ACFCF26C106F}"/>
                    </a:ext>
                  </a:extLst>
                </p:cNvPr>
                <p:cNvPicPr/>
                <p:nvPr/>
              </p:nvPicPr>
              <p:blipFill>
                <a:blip r:embed="rId231"/>
                <a:stretch>
                  <a:fillRect/>
                </a:stretch>
              </p:blipFill>
              <p:spPr>
                <a:xfrm>
                  <a:off x="1969908" y="1557807"/>
                  <a:ext cx="29736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2" name="Entrada de lápiz 41">
                  <a:extLst>
                    <a:ext uri="{FF2B5EF4-FFF2-40B4-BE49-F238E27FC236}">
                      <a16:creationId xmlns:a16="http://schemas.microsoft.com/office/drawing/2014/main" id="{023D457E-53EA-4F64-A983-E8D18EDDE137}"/>
                    </a:ext>
                  </a:extLst>
                </p14:cNvPr>
                <p14:cNvContentPartPr/>
                <p14:nvPr/>
              </p14:nvContentPartPr>
              <p14:xfrm>
                <a:off x="2341428" y="1854807"/>
                <a:ext cx="21600" cy="19800"/>
              </p14:xfrm>
            </p:contentPart>
          </mc:Choice>
          <mc:Fallback xmlns="">
            <p:pic>
              <p:nvPicPr>
                <p:cNvPr id="42" name="Entrada de lápiz 41">
                  <a:extLst>
                    <a:ext uri="{FF2B5EF4-FFF2-40B4-BE49-F238E27FC236}">
                      <a16:creationId xmlns:a16="http://schemas.microsoft.com/office/drawing/2014/main" id="{023D457E-53EA-4F64-A983-E8D18EDDE137}"/>
                    </a:ext>
                  </a:extLst>
                </p:cNvPr>
                <p:cNvPicPr/>
                <p:nvPr/>
              </p:nvPicPr>
              <p:blipFill>
                <a:blip r:embed="rId233"/>
                <a:stretch>
                  <a:fillRect/>
                </a:stretch>
              </p:blipFill>
              <p:spPr>
                <a:xfrm>
                  <a:off x="2332788" y="1845807"/>
                  <a:ext cx="39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Entrada de lápiz 144">
                  <a:extLst>
                    <a:ext uri="{FF2B5EF4-FFF2-40B4-BE49-F238E27FC236}">
                      <a16:creationId xmlns:a16="http://schemas.microsoft.com/office/drawing/2014/main" id="{F7696C76-CBEF-4DCE-B4CB-813D1967ED24}"/>
                    </a:ext>
                  </a:extLst>
                </p14:cNvPr>
                <p14:cNvContentPartPr/>
                <p14:nvPr/>
              </p14:nvContentPartPr>
              <p14:xfrm>
                <a:off x="1447548" y="1907007"/>
                <a:ext cx="69480" cy="53640"/>
              </p14:xfrm>
            </p:contentPart>
          </mc:Choice>
          <mc:Fallback xmlns="">
            <p:pic>
              <p:nvPicPr>
                <p:cNvPr id="145" name="Entrada de lápiz 144">
                  <a:extLst>
                    <a:ext uri="{FF2B5EF4-FFF2-40B4-BE49-F238E27FC236}">
                      <a16:creationId xmlns:a16="http://schemas.microsoft.com/office/drawing/2014/main" id="{F7696C76-CBEF-4DCE-B4CB-813D1967ED24}"/>
                    </a:ext>
                  </a:extLst>
                </p:cNvPr>
                <p:cNvPicPr/>
                <p:nvPr/>
              </p:nvPicPr>
              <p:blipFill>
                <a:blip r:embed="rId235"/>
                <a:stretch>
                  <a:fillRect/>
                </a:stretch>
              </p:blipFill>
              <p:spPr>
                <a:xfrm>
                  <a:off x="1438908" y="1898007"/>
                  <a:ext cx="87120" cy="71280"/>
                </a:xfrm>
                <a:prstGeom prst="rect">
                  <a:avLst/>
                </a:prstGeom>
              </p:spPr>
            </p:pic>
          </mc:Fallback>
        </mc:AlternateContent>
      </p:grpSp>
      <p:grpSp>
        <p:nvGrpSpPr>
          <p:cNvPr id="155" name="Grupo 154">
            <a:extLst>
              <a:ext uri="{FF2B5EF4-FFF2-40B4-BE49-F238E27FC236}">
                <a16:creationId xmlns:a16="http://schemas.microsoft.com/office/drawing/2014/main" id="{D771E8FB-C333-4EFF-A493-81B4555D4F24}"/>
              </a:ext>
            </a:extLst>
          </p:cNvPr>
          <p:cNvGrpSpPr/>
          <p:nvPr/>
        </p:nvGrpSpPr>
        <p:grpSpPr>
          <a:xfrm>
            <a:off x="301492" y="3199655"/>
            <a:ext cx="5461200" cy="1304280"/>
            <a:chOff x="301492" y="3199655"/>
            <a:chExt cx="5461200" cy="1304280"/>
          </a:xfrm>
        </p:grpSpPr>
        <mc:AlternateContent xmlns:mc="http://schemas.openxmlformats.org/markup-compatibility/2006" xmlns:p14="http://schemas.microsoft.com/office/powerpoint/2010/main">
          <mc:Choice Requires="p14">
            <p:contentPart p14:bwMode="auto" r:id="rId236">
              <p14:nvContentPartPr>
                <p14:cNvPr id="151" name="Entrada de lápiz 150">
                  <a:extLst>
                    <a:ext uri="{FF2B5EF4-FFF2-40B4-BE49-F238E27FC236}">
                      <a16:creationId xmlns:a16="http://schemas.microsoft.com/office/drawing/2014/main" id="{CDEEF2E7-2866-4E9B-93ED-F72087BF629A}"/>
                    </a:ext>
                  </a:extLst>
                </p14:cNvPr>
                <p14:cNvContentPartPr/>
                <p14:nvPr/>
              </p14:nvContentPartPr>
              <p14:xfrm>
                <a:off x="410932" y="3199655"/>
                <a:ext cx="5090760" cy="198000"/>
              </p14:xfrm>
            </p:contentPart>
          </mc:Choice>
          <mc:Fallback xmlns="">
            <p:pic>
              <p:nvPicPr>
                <p:cNvPr id="151" name="Entrada de lápiz 150">
                  <a:extLst>
                    <a:ext uri="{FF2B5EF4-FFF2-40B4-BE49-F238E27FC236}">
                      <a16:creationId xmlns:a16="http://schemas.microsoft.com/office/drawing/2014/main" id="{CDEEF2E7-2866-4E9B-93ED-F72087BF629A}"/>
                    </a:ext>
                  </a:extLst>
                </p:cNvPr>
                <p:cNvPicPr/>
                <p:nvPr/>
              </p:nvPicPr>
              <p:blipFill>
                <a:blip r:embed="rId237"/>
                <a:stretch>
                  <a:fillRect/>
                </a:stretch>
              </p:blipFill>
              <p:spPr>
                <a:xfrm>
                  <a:off x="401932" y="3191015"/>
                  <a:ext cx="5108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Entrada de lápiz 151">
                  <a:extLst>
                    <a:ext uri="{FF2B5EF4-FFF2-40B4-BE49-F238E27FC236}">
                      <a16:creationId xmlns:a16="http://schemas.microsoft.com/office/drawing/2014/main" id="{820D197B-E8D4-4BF7-8A9C-D7423BE94CCC}"/>
                    </a:ext>
                  </a:extLst>
                </p14:cNvPr>
                <p14:cNvContentPartPr/>
                <p14:nvPr/>
              </p14:nvContentPartPr>
              <p14:xfrm>
                <a:off x="301492" y="3360215"/>
                <a:ext cx="5383080" cy="1143720"/>
              </p14:xfrm>
            </p:contentPart>
          </mc:Choice>
          <mc:Fallback xmlns="">
            <p:pic>
              <p:nvPicPr>
                <p:cNvPr id="152" name="Entrada de lápiz 151">
                  <a:extLst>
                    <a:ext uri="{FF2B5EF4-FFF2-40B4-BE49-F238E27FC236}">
                      <a16:creationId xmlns:a16="http://schemas.microsoft.com/office/drawing/2014/main" id="{820D197B-E8D4-4BF7-8A9C-D7423BE94CCC}"/>
                    </a:ext>
                  </a:extLst>
                </p:cNvPr>
                <p:cNvPicPr/>
                <p:nvPr/>
              </p:nvPicPr>
              <p:blipFill>
                <a:blip r:embed="rId239"/>
                <a:stretch>
                  <a:fillRect/>
                </a:stretch>
              </p:blipFill>
              <p:spPr>
                <a:xfrm>
                  <a:off x="292492" y="3351575"/>
                  <a:ext cx="5400720" cy="1161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Entrada de lápiz 153">
                  <a:extLst>
                    <a:ext uri="{FF2B5EF4-FFF2-40B4-BE49-F238E27FC236}">
                      <a16:creationId xmlns:a16="http://schemas.microsoft.com/office/drawing/2014/main" id="{E2BEEBBD-FDD9-4B38-89CA-0077BFBE0282}"/>
                    </a:ext>
                  </a:extLst>
                </p14:cNvPr>
                <p14:cNvContentPartPr/>
                <p14:nvPr/>
              </p14:nvContentPartPr>
              <p14:xfrm>
                <a:off x="5624452" y="3225575"/>
                <a:ext cx="138240" cy="963720"/>
              </p14:xfrm>
            </p:contentPart>
          </mc:Choice>
          <mc:Fallback xmlns="">
            <p:pic>
              <p:nvPicPr>
                <p:cNvPr id="154" name="Entrada de lápiz 153">
                  <a:extLst>
                    <a:ext uri="{FF2B5EF4-FFF2-40B4-BE49-F238E27FC236}">
                      <a16:creationId xmlns:a16="http://schemas.microsoft.com/office/drawing/2014/main" id="{E2BEEBBD-FDD9-4B38-89CA-0077BFBE0282}"/>
                    </a:ext>
                  </a:extLst>
                </p:cNvPr>
                <p:cNvPicPr/>
                <p:nvPr/>
              </p:nvPicPr>
              <p:blipFill>
                <a:blip r:embed="rId241"/>
                <a:stretch>
                  <a:fillRect/>
                </a:stretch>
              </p:blipFill>
              <p:spPr>
                <a:xfrm>
                  <a:off x="5615452" y="3216575"/>
                  <a:ext cx="155880" cy="981360"/>
                </a:xfrm>
                <a:prstGeom prst="rect">
                  <a:avLst/>
                </a:prstGeom>
              </p:spPr>
            </p:pic>
          </mc:Fallback>
        </mc:AlternateContent>
      </p:grpSp>
    </p:spTree>
    <p:extLst>
      <p:ext uri="{BB962C8B-B14F-4D97-AF65-F5344CB8AC3E}">
        <p14:creationId xmlns:p14="http://schemas.microsoft.com/office/powerpoint/2010/main" val="406915255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6D468A-476C-4947-BAF8-25E2312D4293}"/>
              </a:ext>
            </a:extLst>
          </p:cNvPr>
          <p:cNvSpPr>
            <a:spLocks noGrp="1"/>
          </p:cNvSpPr>
          <p:nvPr>
            <p:ph type="title"/>
          </p:nvPr>
        </p:nvSpPr>
        <p:spPr>
          <a:xfrm>
            <a:off x="399256" y="135251"/>
            <a:ext cx="8345488" cy="731837"/>
          </a:xfrm>
        </p:spPr>
        <p:txBody>
          <a:bodyPr/>
          <a:lstStyle/>
          <a:p>
            <a:r>
              <a:rPr lang="es-ES" sz="2400" dirty="0"/>
              <a:t>Descarga del condensador</a:t>
            </a:r>
          </a:p>
        </p:txBody>
      </p:sp>
      <p:pic>
        <p:nvPicPr>
          <p:cNvPr id="8" name="Imagen 7">
            <a:extLst>
              <a:ext uri="{FF2B5EF4-FFF2-40B4-BE49-F238E27FC236}">
                <a16:creationId xmlns:a16="http://schemas.microsoft.com/office/drawing/2014/main" id="{DE17F4A8-8ADE-464C-8D15-BD4BF76B9969}"/>
              </a:ext>
            </a:extLst>
          </p:cNvPr>
          <p:cNvPicPr>
            <a:picLocks noChangeAspect="1"/>
          </p:cNvPicPr>
          <p:nvPr/>
        </p:nvPicPr>
        <p:blipFill>
          <a:blip r:embed="rId2"/>
          <a:stretch>
            <a:fillRect/>
          </a:stretch>
        </p:blipFill>
        <p:spPr>
          <a:xfrm>
            <a:off x="4463700" y="-6440"/>
            <a:ext cx="4504820" cy="5143500"/>
          </a:xfrm>
          <a:prstGeom prst="rect">
            <a:avLst/>
          </a:prstGeom>
        </p:spPr>
      </p:pic>
      <p:pic>
        <p:nvPicPr>
          <p:cNvPr id="12" name="Imagen 11">
            <a:extLst>
              <a:ext uri="{FF2B5EF4-FFF2-40B4-BE49-F238E27FC236}">
                <a16:creationId xmlns:a16="http://schemas.microsoft.com/office/drawing/2014/main" id="{A3211B52-1896-4EFC-BA62-31039D971A8D}"/>
              </a:ext>
            </a:extLst>
          </p:cNvPr>
          <p:cNvPicPr>
            <a:picLocks noChangeAspect="1"/>
          </p:cNvPicPr>
          <p:nvPr/>
        </p:nvPicPr>
        <p:blipFill>
          <a:blip r:embed="rId3"/>
          <a:stretch>
            <a:fillRect/>
          </a:stretch>
        </p:blipFill>
        <p:spPr>
          <a:xfrm>
            <a:off x="175480" y="867088"/>
            <a:ext cx="4538546" cy="1884556"/>
          </a:xfrm>
          <a:prstGeom prst="rect">
            <a:avLst/>
          </a:prstGeom>
        </p:spPr>
      </p:pic>
      <p:sp>
        <p:nvSpPr>
          <p:cNvPr id="14" name="CuadroTexto 13">
            <a:extLst>
              <a:ext uri="{FF2B5EF4-FFF2-40B4-BE49-F238E27FC236}">
                <a16:creationId xmlns:a16="http://schemas.microsoft.com/office/drawing/2014/main" id="{D314669A-B4CA-4C97-8BBE-B4504A9F35D3}"/>
              </a:ext>
            </a:extLst>
          </p:cNvPr>
          <p:cNvSpPr txBox="1"/>
          <p:nvPr/>
        </p:nvSpPr>
        <p:spPr>
          <a:xfrm>
            <a:off x="259193" y="2880543"/>
            <a:ext cx="4029472" cy="1384995"/>
          </a:xfrm>
          <a:prstGeom prst="rect">
            <a:avLst/>
          </a:prstGeom>
          <a:noFill/>
        </p:spPr>
        <p:txBody>
          <a:bodyPr wrap="square">
            <a:spAutoFit/>
          </a:bodyPr>
          <a:lstStyle/>
          <a:p>
            <a:pPr algn="just"/>
            <a:r>
              <a:rPr lang="es-ES" sz="1200" b="1" dirty="0"/>
              <a:t>Descarga: </a:t>
            </a:r>
            <a:r>
              <a:rPr lang="es-ES" sz="1200" dirty="0"/>
              <a:t>Una vez cargado el condensador, si pasamos el conmutador a la posición (2). El condensador se descargará a través de la resistencia. En el instante inicial, comenzará el paso de corriente, circulando en sentido contrario al de la carga. La tensión irá disminuyendo hasta hacerse nula y, por tanto, también se hará nula la intensidad.</a:t>
            </a:r>
          </a:p>
        </p:txBody>
      </p:sp>
    </p:spTree>
    <p:extLst>
      <p:ext uri="{BB962C8B-B14F-4D97-AF65-F5344CB8AC3E}">
        <p14:creationId xmlns:p14="http://schemas.microsoft.com/office/powerpoint/2010/main" val="27991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338C582-36D2-4A0F-B955-6D46F9C9AAFD}"/>
              </a:ext>
            </a:extLst>
          </p:cNvPr>
          <p:cNvPicPr>
            <a:picLocks noChangeAspect="1"/>
          </p:cNvPicPr>
          <p:nvPr/>
        </p:nvPicPr>
        <p:blipFill>
          <a:blip r:embed="rId2"/>
          <a:stretch>
            <a:fillRect/>
          </a:stretch>
        </p:blipFill>
        <p:spPr>
          <a:xfrm>
            <a:off x="166866" y="1762349"/>
            <a:ext cx="2620121" cy="1618801"/>
          </a:xfrm>
          <a:prstGeom prst="rect">
            <a:avLst/>
          </a:prstGeom>
        </p:spPr>
      </p:pic>
      <p:pic>
        <p:nvPicPr>
          <p:cNvPr id="3" name="Imagen 2">
            <a:extLst>
              <a:ext uri="{FF2B5EF4-FFF2-40B4-BE49-F238E27FC236}">
                <a16:creationId xmlns:a16="http://schemas.microsoft.com/office/drawing/2014/main" id="{39A4C1AE-AEB0-47B3-A841-8A2106BF0BF9}"/>
              </a:ext>
            </a:extLst>
          </p:cNvPr>
          <p:cNvPicPr>
            <a:picLocks noChangeAspect="1"/>
          </p:cNvPicPr>
          <p:nvPr/>
        </p:nvPicPr>
        <p:blipFill>
          <a:blip r:embed="rId3"/>
          <a:stretch>
            <a:fillRect/>
          </a:stretch>
        </p:blipFill>
        <p:spPr>
          <a:xfrm>
            <a:off x="3198401" y="1685959"/>
            <a:ext cx="5138902" cy="3137571"/>
          </a:xfrm>
          <a:prstGeom prst="rect">
            <a:avLst/>
          </a:prstGeom>
        </p:spPr>
      </p:pic>
      <p:pic>
        <p:nvPicPr>
          <p:cNvPr id="5" name="Imagen 4">
            <a:extLst>
              <a:ext uri="{FF2B5EF4-FFF2-40B4-BE49-F238E27FC236}">
                <a16:creationId xmlns:a16="http://schemas.microsoft.com/office/drawing/2014/main" id="{68E5E7E5-7688-4F7B-AE26-D5303DA2ECD6}"/>
              </a:ext>
            </a:extLst>
          </p:cNvPr>
          <p:cNvPicPr>
            <a:picLocks noChangeAspect="1"/>
          </p:cNvPicPr>
          <p:nvPr/>
        </p:nvPicPr>
        <p:blipFill>
          <a:blip r:embed="rId4"/>
          <a:stretch>
            <a:fillRect/>
          </a:stretch>
        </p:blipFill>
        <p:spPr>
          <a:xfrm>
            <a:off x="515156" y="3554568"/>
            <a:ext cx="1923542" cy="1525309"/>
          </a:xfrm>
          <a:prstGeom prst="rect">
            <a:avLst/>
          </a:prstGeom>
        </p:spPr>
      </p:pic>
      <p:sp>
        <p:nvSpPr>
          <p:cNvPr id="12" name="CuadroTexto 11">
            <a:extLst>
              <a:ext uri="{FF2B5EF4-FFF2-40B4-BE49-F238E27FC236}">
                <a16:creationId xmlns:a16="http://schemas.microsoft.com/office/drawing/2014/main" id="{7103B0D2-7C1F-42C1-B8F4-6513B2DFBDFB}"/>
              </a:ext>
            </a:extLst>
          </p:cNvPr>
          <p:cNvSpPr txBox="1"/>
          <p:nvPr/>
        </p:nvSpPr>
        <p:spPr>
          <a:xfrm>
            <a:off x="6913466" y="753061"/>
            <a:ext cx="5791200" cy="369332"/>
          </a:xfrm>
          <a:prstGeom prst="rect">
            <a:avLst/>
          </a:prstGeom>
          <a:noFill/>
        </p:spPr>
        <p:txBody>
          <a:bodyPr wrap="square">
            <a:spAutoFit/>
          </a:bodyPr>
          <a:lstStyle/>
          <a:p>
            <a:r>
              <a:rPr lang="es-ES" b="0" i="1" dirty="0">
                <a:solidFill>
                  <a:srgbClr val="000000"/>
                </a:solidFill>
                <a:effectLst/>
                <a:latin typeface="Times New Roman" panose="02020603050405020304" pitchFamily="18" charset="0"/>
              </a:rPr>
              <a:t>V</a:t>
            </a:r>
            <a:r>
              <a:rPr lang="es-ES" b="0" i="0" baseline="-25000" dirty="0">
                <a:solidFill>
                  <a:srgbClr val="000000"/>
                </a:solidFill>
                <a:effectLst/>
                <a:latin typeface="Times New Roman" panose="02020603050405020304" pitchFamily="18" charset="0"/>
              </a:rPr>
              <a:t>0</a:t>
            </a:r>
            <a:r>
              <a:rPr lang="es-ES" b="0" i="0" dirty="0">
                <a:solidFill>
                  <a:srgbClr val="000000"/>
                </a:solidFill>
                <a:effectLst/>
                <a:latin typeface="Times New Roman" panose="02020603050405020304" pitchFamily="18" charset="0"/>
              </a:rPr>
              <a:t> = </a:t>
            </a:r>
            <a:r>
              <a:rPr lang="es-ES" b="0" i="1" dirty="0">
                <a:solidFill>
                  <a:srgbClr val="000000"/>
                </a:solidFill>
                <a:effectLst/>
                <a:latin typeface="Times New Roman" panose="02020603050405020304" pitchFamily="18" charset="0"/>
              </a:rPr>
              <a:t>V</a:t>
            </a:r>
            <a:r>
              <a:rPr lang="es-ES" b="0" i="1" baseline="-25000" dirty="0">
                <a:solidFill>
                  <a:srgbClr val="000000"/>
                </a:solidFill>
                <a:effectLst/>
                <a:latin typeface="Times New Roman" panose="02020603050405020304" pitchFamily="18" charset="0"/>
              </a:rPr>
              <a:t>S</a:t>
            </a:r>
            <a:endParaRPr lang="es-ES" dirty="0"/>
          </a:p>
        </p:txBody>
      </p:sp>
      <p:pic>
        <p:nvPicPr>
          <p:cNvPr id="14" name="Imagen 13">
            <a:extLst>
              <a:ext uri="{FF2B5EF4-FFF2-40B4-BE49-F238E27FC236}">
                <a16:creationId xmlns:a16="http://schemas.microsoft.com/office/drawing/2014/main" id="{391153F3-04B8-44D8-9962-0FFEDD6D7FCB}"/>
              </a:ext>
            </a:extLst>
          </p:cNvPr>
          <p:cNvPicPr>
            <a:picLocks noChangeAspect="1"/>
          </p:cNvPicPr>
          <p:nvPr/>
        </p:nvPicPr>
        <p:blipFill>
          <a:blip r:embed="rId5"/>
          <a:stretch>
            <a:fillRect/>
          </a:stretch>
        </p:blipFill>
        <p:spPr>
          <a:xfrm>
            <a:off x="1853751" y="516905"/>
            <a:ext cx="4917688" cy="702527"/>
          </a:xfrm>
          <a:prstGeom prst="rect">
            <a:avLst/>
          </a:prstGeom>
        </p:spPr>
      </p:pic>
    </p:spTree>
    <p:extLst>
      <p:ext uri="{BB962C8B-B14F-4D97-AF65-F5344CB8AC3E}">
        <p14:creationId xmlns:p14="http://schemas.microsoft.com/office/powerpoint/2010/main" val="122362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p:txBody>
          <a:bodyPr/>
          <a:lstStyle/>
          <a:p>
            <a:r>
              <a:rPr lang="es-ES" dirty="0"/>
              <a:t>Condensadores en serie</a:t>
            </a:r>
          </a:p>
        </p:txBody>
      </p:sp>
      <p:sp>
        <p:nvSpPr>
          <p:cNvPr id="4" name="Marcador de texto 3">
            <a:extLst>
              <a:ext uri="{FF2B5EF4-FFF2-40B4-BE49-F238E27FC236}">
                <a16:creationId xmlns:a16="http://schemas.microsoft.com/office/drawing/2014/main" id="{011A5959-1CA5-4DAA-AECE-BC29A69CCCC9}"/>
              </a:ext>
            </a:extLst>
          </p:cNvPr>
          <p:cNvSpPr>
            <a:spLocks noGrp="1"/>
          </p:cNvSpPr>
          <p:nvPr>
            <p:ph type="body" sz="quarter" idx="10"/>
          </p:nvPr>
        </p:nvSpPr>
        <p:spPr>
          <a:xfrm>
            <a:off x="482408" y="1000457"/>
            <a:ext cx="8179184" cy="1598613"/>
          </a:xfrm>
        </p:spPr>
        <p:txBody>
          <a:bodyPr/>
          <a:lstStyle/>
          <a:p>
            <a:pPr algn="just"/>
            <a:r>
              <a:rPr lang="es-ES" sz="1000" dirty="0"/>
              <a:t>Se dice que varios condensadores están conectados en serie cuando van dispuestos uno a continuación de otro, siendo todos recorridos por la misma intensidad de corriente.</a:t>
            </a:r>
          </a:p>
          <a:p>
            <a:pPr algn="just"/>
            <a:r>
              <a:rPr lang="es-ES" sz="1000" dirty="0"/>
              <a:t>La intensidad que llega a cada condensador es la misma. Podemos decir por tanto, que la carga que tendrá cada uno es la misma.</a:t>
            </a:r>
          </a:p>
          <a:p>
            <a:pPr algn="just"/>
            <a:r>
              <a:rPr lang="es-ES" sz="1200" b="0" i="0" u="none" strike="noStrike" baseline="0" dirty="0">
                <a:latin typeface="ArialMT"/>
              </a:rPr>
              <a:t>Q</a:t>
            </a:r>
            <a:r>
              <a:rPr lang="es-ES" sz="1200" b="0" i="0" u="none" strike="noStrike" baseline="-25000" dirty="0">
                <a:latin typeface="ArialMT"/>
              </a:rPr>
              <a:t>T</a:t>
            </a:r>
            <a:r>
              <a:rPr lang="es-ES" sz="1200" b="0" i="0" u="none" strike="noStrike" baseline="0" dirty="0">
                <a:latin typeface="ArialMT"/>
              </a:rPr>
              <a:t> = Q</a:t>
            </a:r>
            <a:r>
              <a:rPr lang="es-ES" sz="1200" baseline="-25000" dirty="0">
                <a:latin typeface="ArialMT"/>
              </a:rPr>
              <a:t>1</a:t>
            </a:r>
            <a:r>
              <a:rPr lang="es-ES" sz="1200" b="0" i="0" u="none" strike="noStrike" baseline="0" dirty="0">
                <a:latin typeface="ArialMT"/>
              </a:rPr>
              <a:t> = Q</a:t>
            </a:r>
            <a:r>
              <a:rPr lang="es-ES" sz="1200" baseline="-25000" dirty="0">
                <a:latin typeface="ArialMT"/>
              </a:rPr>
              <a:t>2</a:t>
            </a:r>
            <a:r>
              <a:rPr lang="es-ES" sz="1200" b="0" i="0" u="none" strike="noStrike" baseline="0" dirty="0">
                <a:latin typeface="ArialMT"/>
              </a:rPr>
              <a:t> = Q</a:t>
            </a:r>
            <a:r>
              <a:rPr lang="es-ES" sz="1200" baseline="-25000" dirty="0">
                <a:latin typeface="ArialMT"/>
              </a:rPr>
              <a:t> 3</a:t>
            </a:r>
            <a:r>
              <a:rPr lang="es-ES" sz="1200" b="0" i="0" u="none" strike="noStrike" baseline="0" dirty="0">
                <a:latin typeface="ArialMT"/>
              </a:rPr>
              <a:t> =...</a:t>
            </a:r>
          </a:p>
          <a:p>
            <a:pPr algn="l"/>
            <a:r>
              <a:rPr lang="es-ES" sz="1000" dirty="0"/>
              <a:t>Sin embargo las tensiones serán diferentes, la tensión total se repartirá entre los condensadores en función de su capacidad.</a:t>
            </a:r>
          </a:p>
          <a:p>
            <a:pPr algn="just"/>
            <a:r>
              <a:rPr lang="es-ES" sz="1200" dirty="0">
                <a:latin typeface="ArialMT"/>
              </a:rPr>
              <a:t>V</a:t>
            </a:r>
            <a:r>
              <a:rPr lang="es-ES" sz="1200" baseline="-25000" dirty="0">
                <a:latin typeface="ArialMT"/>
              </a:rPr>
              <a:t>T</a:t>
            </a:r>
            <a:r>
              <a:rPr lang="es-ES" sz="1200" dirty="0">
                <a:latin typeface="ArialMT"/>
              </a:rPr>
              <a:t> = V</a:t>
            </a:r>
            <a:r>
              <a:rPr lang="es-ES" sz="1200" baseline="-25000" dirty="0">
                <a:latin typeface="ArialMT"/>
              </a:rPr>
              <a:t>1</a:t>
            </a:r>
            <a:r>
              <a:rPr lang="es-ES" sz="1200" dirty="0">
                <a:latin typeface="ArialMT"/>
              </a:rPr>
              <a:t> + V</a:t>
            </a:r>
            <a:r>
              <a:rPr lang="es-ES" sz="1200" baseline="-25000" dirty="0">
                <a:latin typeface="ArialMT"/>
              </a:rPr>
              <a:t>2</a:t>
            </a:r>
            <a:r>
              <a:rPr lang="es-ES" sz="1200" dirty="0">
                <a:latin typeface="ArialMT"/>
              </a:rPr>
              <a:t> + V</a:t>
            </a:r>
            <a:r>
              <a:rPr lang="es-ES" sz="1200" baseline="-25000" dirty="0">
                <a:latin typeface="ArialMT"/>
              </a:rPr>
              <a:t>3</a:t>
            </a:r>
            <a:r>
              <a:rPr lang="es-ES" sz="1200" dirty="0">
                <a:latin typeface="ArialMT"/>
              </a:rPr>
              <a:t> +...</a:t>
            </a:r>
          </a:p>
          <a:p>
            <a:endParaRPr lang="fr-FR" sz="1000" dirty="0"/>
          </a:p>
          <a:p>
            <a:r>
              <a:rPr lang="fr-FR" sz="1000" dirty="0" err="1"/>
              <a:t>Según</a:t>
            </a:r>
            <a:r>
              <a:rPr lang="fr-FR" sz="1000" dirty="0"/>
              <a:t> la </a:t>
            </a:r>
            <a:r>
              <a:rPr lang="fr-FR" sz="1000" dirty="0" err="1"/>
              <a:t>ley</a:t>
            </a:r>
            <a:r>
              <a:rPr lang="fr-FR" sz="1000" dirty="0"/>
              <a:t> de Coulomb:  V</a:t>
            </a:r>
            <a:r>
              <a:rPr lang="fr-FR" sz="1000" baseline="-25000" dirty="0"/>
              <a:t>1</a:t>
            </a:r>
            <a:r>
              <a:rPr lang="fr-FR" sz="1000" dirty="0"/>
              <a:t> = Q</a:t>
            </a:r>
            <a:r>
              <a:rPr lang="fr-FR" sz="1000" baseline="-25000" dirty="0"/>
              <a:t>T </a:t>
            </a:r>
            <a:r>
              <a:rPr lang="fr-FR" sz="1000" dirty="0"/>
              <a:t>/ C</a:t>
            </a:r>
            <a:r>
              <a:rPr lang="fr-FR" sz="1000" baseline="-25000" dirty="0"/>
              <a:t>1  </a:t>
            </a:r>
            <a:r>
              <a:rPr lang="fr-FR" sz="1000" dirty="0"/>
              <a:t> ; V</a:t>
            </a:r>
            <a:r>
              <a:rPr lang="fr-FR" sz="1000" baseline="-25000" dirty="0"/>
              <a:t>2</a:t>
            </a:r>
            <a:r>
              <a:rPr lang="fr-FR" sz="1000" dirty="0"/>
              <a:t> = Q</a:t>
            </a:r>
            <a:r>
              <a:rPr lang="fr-FR" sz="1000" baseline="-25000" dirty="0"/>
              <a:t>T</a:t>
            </a:r>
            <a:r>
              <a:rPr lang="fr-FR" sz="1000" dirty="0"/>
              <a:t> / C</a:t>
            </a:r>
            <a:r>
              <a:rPr lang="fr-FR" sz="1000" baseline="-25000" dirty="0"/>
              <a:t>2      </a:t>
            </a:r>
            <a:r>
              <a:rPr lang="fr-FR" sz="1000" dirty="0"/>
              <a:t>;V</a:t>
            </a:r>
            <a:r>
              <a:rPr lang="fr-FR" sz="1000" baseline="-25000" dirty="0"/>
              <a:t>3</a:t>
            </a:r>
            <a:r>
              <a:rPr lang="fr-FR" sz="1000" dirty="0"/>
              <a:t> = Q</a:t>
            </a:r>
            <a:r>
              <a:rPr lang="fr-FR" sz="1000" baseline="-25000" dirty="0"/>
              <a:t>T</a:t>
            </a:r>
            <a:r>
              <a:rPr lang="fr-FR" sz="1000" dirty="0"/>
              <a:t> / C</a:t>
            </a:r>
            <a:r>
              <a:rPr lang="fr-FR" sz="1000" baseline="-25000" dirty="0"/>
              <a:t>3</a:t>
            </a:r>
          </a:p>
          <a:p>
            <a:r>
              <a:rPr lang="es-ES" sz="1000" dirty="0"/>
              <a:t>Obtenemos: V</a:t>
            </a:r>
            <a:r>
              <a:rPr lang="es-ES" sz="1000" baseline="-25000" dirty="0"/>
              <a:t>T</a:t>
            </a:r>
            <a:r>
              <a:rPr lang="es-ES" sz="1000" dirty="0"/>
              <a:t> = Q</a:t>
            </a:r>
            <a:r>
              <a:rPr lang="es-ES" sz="1000" baseline="-25000" dirty="0"/>
              <a:t>T</a:t>
            </a:r>
            <a:r>
              <a:rPr lang="es-ES" sz="1000" dirty="0"/>
              <a:t> / C</a:t>
            </a:r>
            <a:r>
              <a:rPr lang="es-ES" sz="1000" baseline="-25000" dirty="0"/>
              <a:t>T</a:t>
            </a:r>
            <a:r>
              <a:rPr lang="es-ES" sz="1000" dirty="0"/>
              <a:t> = Q</a:t>
            </a:r>
            <a:r>
              <a:rPr lang="es-ES" sz="1000" baseline="-25000" dirty="0"/>
              <a:t>T</a:t>
            </a:r>
            <a:r>
              <a:rPr lang="es-ES" sz="1000" dirty="0"/>
              <a:t> / C</a:t>
            </a:r>
            <a:r>
              <a:rPr lang="es-ES" sz="1000" baseline="-25000" dirty="0"/>
              <a:t>1</a:t>
            </a:r>
            <a:r>
              <a:rPr lang="es-ES" sz="1000" dirty="0"/>
              <a:t> + Q</a:t>
            </a:r>
            <a:r>
              <a:rPr lang="es-ES" sz="1000" baseline="-25000" dirty="0"/>
              <a:t>T</a:t>
            </a:r>
            <a:r>
              <a:rPr lang="es-ES" sz="1000" dirty="0"/>
              <a:t> / C</a:t>
            </a:r>
            <a:r>
              <a:rPr lang="es-ES" sz="1000" baseline="-25000" dirty="0"/>
              <a:t>2</a:t>
            </a:r>
            <a:r>
              <a:rPr lang="es-ES" sz="1000" dirty="0"/>
              <a:t> + Q</a:t>
            </a:r>
            <a:r>
              <a:rPr lang="es-ES" sz="1000" baseline="-25000" dirty="0"/>
              <a:t>T</a:t>
            </a:r>
            <a:r>
              <a:rPr lang="es-ES" sz="1000" dirty="0"/>
              <a:t> / C</a:t>
            </a:r>
            <a:r>
              <a:rPr lang="es-ES" sz="1000" baseline="-25000" dirty="0"/>
              <a:t>3</a:t>
            </a:r>
            <a:r>
              <a:rPr lang="es-ES" sz="1000" dirty="0"/>
              <a:t> +...</a:t>
            </a:r>
          </a:p>
          <a:p>
            <a:r>
              <a:rPr lang="es-ES" sz="1000" dirty="0"/>
              <a:t>V</a:t>
            </a:r>
            <a:r>
              <a:rPr lang="es-ES" sz="1000" baseline="-25000" dirty="0"/>
              <a:t>T</a:t>
            </a:r>
            <a:r>
              <a:rPr lang="es-ES" sz="1000" dirty="0"/>
              <a:t> = Q</a:t>
            </a:r>
            <a:r>
              <a:rPr lang="es-ES" sz="1000" baseline="-25000" dirty="0"/>
              <a:t>T</a:t>
            </a:r>
            <a:r>
              <a:rPr lang="es-ES" sz="1000" dirty="0"/>
              <a:t> / C</a:t>
            </a:r>
            <a:r>
              <a:rPr lang="es-ES" sz="1000" baseline="-25000" dirty="0"/>
              <a:t>T</a:t>
            </a:r>
            <a:r>
              <a:rPr lang="es-ES" sz="1000" dirty="0"/>
              <a:t> = Q</a:t>
            </a:r>
            <a:r>
              <a:rPr lang="es-ES" sz="1000" baseline="-25000" dirty="0"/>
              <a:t>T</a:t>
            </a:r>
            <a:r>
              <a:rPr lang="es-ES" sz="1000" dirty="0"/>
              <a:t> (1 / C</a:t>
            </a:r>
            <a:r>
              <a:rPr lang="es-ES" sz="1000" baseline="-25000" dirty="0"/>
              <a:t>1</a:t>
            </a:r>
            <a:r>
              <a:rPr lang="es-ES" sz="1000" dirty="0"/>
              <a:t> + 1 / C</a:t>
            </a:r>
            <a:r>
              <a:rPr lang="es-ES" sz="1000" baseline="-25000" dirty="0"/>
              <a:t>2</a:t>
            </a:r>
            <a:r>
              <a:rPr lang="es-ES" sz="1000" dirty="0"/>
              <a:t> + 1 / C</a:t>
            </a:r>
            <a:r>
              <a:rPr lang="es-ES" sz="1000" baseline="-25000" dirty="0"/>
              <a:t>3</a:t>
            </a:r>
            <a:r>
              <a:rPr lang="es-ES" sz="1000" dirty="0"/>
              <a:t> + ...)</a:t>
            </a:r>
          </a:p>
          <a:p>
            <a:endParaRPr lang="es-ES" sz="1000" dirty="0"/>
          </a:p>
          <a:p>
            <a:r>
              <a:rPr lang="es-ES" sz="1000" dirty="0"/>
              <a:t>Dividiendo dicha expresión por Q</a:t>
            </a:r>
            <a:r>
              <a:rPr lang="es-ES" sz="1000" baseline="-25000" dirty="0"/>
              <a:t>T</a:t>
            </a:r>
            <a:r>
              <a:rPr lang="es-ES" sz="1000" dirty="0"/>
              <a:t>:</a:t>
            </a:r>
          </a:p>
        </p:txBody>
      </p:sp>
      <p:pic>
        <p:nvPicPr>
          <p:cNvPr id="10" name="Imagen 9">
            <a:extLst>
              <a:ext uri="{FF2B5EF4-FFF2-40B4-BE49-F238E27FC236}">
                <a16:creationId xmlns:a16="http://schemas.microsoft.com/office/drawing/2014/main" id="{2968648C-D646-479B-9B0F-2480FC909CC9}"/>
              </a:ext>
            </a:extLst>
          </p:cNvPr>
          <p:cNvPicPr>
            <a:picLocks noChangeAspect="1"/>
          </p:cNvPicPr>
          <p:nvPr/>
        </p:nvPicPr>
        <p:blipFill>
          <a:blip r:embed="rId2"/>
          <a:stretch>
            <a:fillRect/>
          </a:stretch>
        </p:blipFill>
        <p:spPr>
          <a:xfrm>
            <a:off x="5148613" y="2725073"/>
            <a:ext cx="3149984" cy="939469"/>
          </a:xfrm>
          <a:prstGeom prst="rect">
            <a:avLst/>
          </a:prstGeom>
        </p:spPr>
      </p:pic>
      <p:sp>
        <p:nvSpPr>
          <p:cNvPr id="16" name="CuadroTexto 15">
            <a:extLst>
              <a:ext uri="{FF2B5EF4-FFF2-40B4-BE49-F238E27FC236}">
                <a16:creationId xmlns:a16="http://schemas.microsoft.com/office/drawing/2014/main" id="{2838B9C9-6CE8-48A7-A0FA-DBCC711B0657}"/>
              </a:ext>
            </a:extLst>
          </p:cNvPr>
          <p:cNvSpPr txBox="1"/>
          <p:nvPr/>
        </p:nvSpPr>
        <p:spPr>
          <a:xfrm>
            <a:off x="576613" y="4250993"/>
            <a:ext cx="4572000" cy="338554"/>
          </a:xfrm>
          <a:prstGeom prst="rect">
            <a:avLst/>
          </a:prstGeom>
          <a:noFill/>
        </p:spPr>
        <p:txBody>
          <a:bodyPr wrap="square">
            <a:spAutoFit/>
          </a:bodyPr>
          <a:lstStyle/>
          <a:p>
            <a:r>
              <a:rPr lang="en-US" sz="1600" b="1" dirty="0"/>
              <a:t>1 / C</a:t>
            </a:r>
            <a:r>
              <a:rPr lang="en-US" sz="1600" b="1" baseline="-25000" dirty="0"/>
              <a:t>T</a:t>
            </a:r>
            <a:r>
              <a:rPr lang="en-US" sz="1600" b="1" dirty="0"/>
              <a:t> = 1 /C</a:t>
            </a:r>
            <a:r>
              <a:rPr lang="en-US" sz="1600" b="1" baseline="-25000" dirty="0"/>
              <a:t>1</a:t>
            </a:r>
            <a:r>
              <a:rPr lang="en-US" sz="1600" b="1" dirty="0"/>
              <a:t> + 1 / C</a:t>
            </a:r>
            <a:r>
              <a:rPr lang="en-US" sz="1600" b="1" baseline="-25000" dirty="0"/>
              <a:t>2</a:t>
            </a:r>
            <a:r>
              <a:rPr lang="en-US" sz="1600" b="1" dirty="0"/>
              <a:t> + 1 /C</a:t>
            </a:r>
            <a:r>
              <a:rPr lang="en-US" sz="1600" b="1" baseline="-25000" dirty="0"/>
              <a:t>3</a:t>
            </a:r>
            <a:r>
              <a:rPr lang="en-US" sz="1600" b="1" dirty="0"/>
              <a:t> +...</a:t>
            </a:r>
            <a:endParaRPr lang="es-ES" sz="1600" b="1" dirty="0"/>
          </a:p>
        </p:txBody>
      </p:sp>
    </p:spTree>
    <p:extLst>
      <p:ext uri="{BB962C8B-B14F-4D97-AF65-F5344CB8AC3E}">
        <p14:creationId xmlns:p14="http://schemas.microsoft.com/office/powerpoint/2010/main" val="171076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p:txBody>
          <a:bodyPr/>
          <a:lstStyle/>
          <a:p>
            <a:r>
              <a:rPr lang="es-ES" dirty="0"/>
              <a:t>Condensadores en paralelo</a:t>
            </a:r>
          </a:p>
        </p:txBody>
      </p:sp>
      <p:sp>
        <p:nvSpPr>
          <p:cNvPr id="4" name="Marcador de texto 3">
            <a:extLst>
              <a:ext uri="{FF2B5EF4-FFF2-40B4-BE49-F238E27FC236}">
                <a16:creationId xmlns:a16="http://schemas.microsoft.com/office/drawing/2014/main" id="{011A5959-1CA5-4DAA-AECE-BC29A69CCCC9}"/>
              </a:ext>
            </a:extLst>
          </p:cNvPr>
          <p:cNvSpPr>
            <a:spLocks noGrp="1"/>
          </p:cNvSpPr>
          <p:nvPr>
            <p:ph type="body" sz="quarter" idx="10"/>
          </p:nvPr>
        </p:nvSpPr>
        <p:spPr>
          <a:xfrm>
            <a:off x="437766" y="949400"/>
            <a:ext cx="8345488" cy="1598613"/>
          </a:xfrm>
        </p:spPr>
        <p:txBody>
          <a:bodyPr/>
          <a:lstStyle/>
          <a:p>
            <a:r>
              <a:rPr lang="es-ES" sz="1000" dirty="0"/>
              <a:t>Se dice que dos o más condensadores están conectadas en paralelo o derivación, cuando los extremos de todas ellas se encuentran unidos a dos puntos comunes.</a:t>
            </a:r>
          </a:p>
          <a:p>
            <a:pPr algn="l"/>
            <a:r>
              <a:rPr lang="es-ES" sz="1000" dirty="0"/>
              <a:t>La tensión en todos los condensadores, será la misma, igual a la suministrada por la fuente que los carga.</a:t>
            </a:r>
          </a:p>
          <a:p>
            <a:pPr algn="l"/>
            <a:r>
              <a:rPr lang="es-ES" sz="1000" dirty="0"/>
              <a:t>			V</a:t>
            </a:r>
            <a:r>
              <a:rPr lang="es-ES" sz="1000" baseline="-25000" dirty="0"/>
              <a:t>T</a:t>
            </a:r>
            <a:r>
              <a:rPr lang="es-ES" sz="1000" dirty="0"/>
              <a:t> = V</a:t>
            </a:r>
            <a:r>
              <a:rPr lang="es-ES" sz="1000" baseline="-25000" dirty="0"/>
              <a:t>1</a:t>
            </a:r>
            <a:r>
              <a:rPr lang="es-ES" sz="1000" dirty="0"/>
              <a:t> = V</a:t>
            </a:r>
            <a:r>
              <a:rPr lang="es-ES" sz="1000" baseline="-25000" dirty="0"/>
              <a:t>2</a:t>
            </a:r>
            <a:r>
              <a:rPr lang="es-ES" sz="1000" dirty="0"/>
              <a:t> = V3 =...</a:t>
            </a:r>
          </a:p>
          <a:p>
            <a:pPr algn="l"/>
            <a:r>
              <a:rPr lang="es-ES" sz="1000" dirty="0"/>
              <a:t>La carga de cada condensador estará entonces en función de su capacidad.</a:t>
            </a:r>
          </a:p>
          <a:p>
            <a:pPr algn="l"/>
            <a:r>
              <a:rPr lang="fr-FR" sz="1000" dirty="0"/>
              <a:t>Q</a:t>
            </a:r>
            <a:r>
              <a:rPr lang="fr-FR" sz="1000" baseline="-25000" dirty="0"/>
              <a:t>1</a:t>
            </a:r>
            <a:r>
              <a:rPr lang="fr-FR" sz="1000" dirty="0"/>
              <a:t> = C</a:t>
            </a:r>
            <a:r>
              <a:rPr lang="fr-FR" sz="1000" baseline="-25000" dirty="0"/>
              <a:t>1</a:t>
            </a:r>
            <a:r>
              <a:rPr lang="fr-FR" sz="1000" dirty="0"/>
              <a:t>. V</a:t>
            </a:r>
            <a:r>
              <a:rPr lang="fr-FR" sz="1000" baseline="-25000" dirty="0"/>
              <a:t>T</a:t>
            </a:r>
            <a:r>
              <a:rPr lang="fr-FR" sz="1000" dirty="0"/>
              <a:t> 		Q</a:t>
            </a:r>
            <a:r>
              <a:rPr lang="fr-FR" sz="1000" baseline="-25000" dirty="0"/>
              <a:t>3</a:t>
            </a:r>
            <a:r>
              <a:rPr lang="fr-FR" sz="1000" dirty="0"/>
              <a:t> = C</a:t>
            </a:r>
            <a:r>
              <a:rPr lang="fr-FR" sz="1000" baseline="-25000" dirty="0"/>
              <a:t>3</a:t>
            </a:r>
            <a:r>
              <a:rPr lang="fr-FR" sz="1000" dirty="0"/>
              <a:t>. V</a:t>
            </a:r>
            <a:r>
              <a:rPr lang="fr-FR" sz="1000" baseline="-25000" dirty="0"/>
              <a:t>T</a:t>
            </a:r>
          </a:p>
          <a:p>
            <a:pPr algn="l"/>
            <a:r>
              <a:rPr lang="es-ES" sz="1000" dirty="0"/>
              <a:t>Q</a:t>
            </a:r>
            <a:r>
              <a:rPr lang="es-ES" sz="1000" baseline="-25000" dirty="0"/>
              <a:t>2</a:t>
            </a:r>
            <a:r>
              <a:rPr lang="es-ES" sz="1000" dirty="0"/>
              <a:t> = C</a:t>
            </a:r>
            <a:r>
              <a:rPr lang="es-ES" sz="1000" baseline="-25000" dirty="0"/>
              <a:t>2</a:t>
            </a:r>
            <a:r>
              <a:rPr lang="es-ES" sz="1000" dirty="0"/>
              <a:t>. V</a:t>
            </a:r>
            <a:r>
              <a:rPr lang="es-ES" sz="1000" baseline="-25000" dirty="0"/>
              <a:t>T</a:t>
            </a:r>
            <a:r>
              <a:rPr lang="es-ES" sz="1000" dirty="0"/>
              <a:t> 		</a:t>
            </a:r>
            <a:r>
              <a:rPr lang="es-ES" sz="1000" dirty="0" err="1"/>
              <a:t>Q</a:t>
            </a:r>
            <a:r>
              <a:rPr lang="es-ES" sz="1000" baseline="-25000" dirty="0" err="1"/>
              <a:t>n</a:t>
            </a:r>
            <a:r>
              <a:rPr lang="es-ES" sz="1000" dirty="0"/>
              <a:t> = C</a:t>
            </a:r>
            <a:r>
              <a:rPr lang="es-ES" sz="1000" baseline="-25000" dirty="0"/>
              <a:t>n</a:t>
            </a:r>
            <a:r>
              <a:rPr lang="es-ES" sz="1000" dirty="0"/>
              <a:t>. V</a:t>
            </a:r>
            <a:r>
              <a:rPr lang="es-ES" sz="1000" baseline="-25000" dirty="0"/>
              <a:t>T</a:t>
            </a:r>
          </a:p>
          <a:p>
            <a:pPr algn="l"/>
            <a:r>
              <a:rPr lang="es-ES" sz="1000" dirty="0"/>
              <a:t>Por consiguiente, la intensidad de carga total, se repartirá entre los condensadores</a:t>
            </a:r>
          </a:p>
          <a:p>
            <a:pPr algn="l"/>
            <a:r>
              <a:rPr lang="es-ES" sz="1000" dirty="0"/>
              <a:t>			I</a:t>
            </a:r>
            <a:r>
              <a:rPr lang="es-ES" sz="1000" baseline="-25000" dirty="0"/>
              <a:t>T</a:t>
            </a:r>
            <a:r>
              <a:rPr lang="es-ES" sz="1000" dirty="0"/>
              <a:t> = I</a:t>
            </a:r>
            <a:r>
              <a:rPr lang="es-ES" sz="1000" baseline="-25000" dirty="0"/>
              <a:t>1</a:t>
            </a:r>
            <a:r>
              <a:rPr lang="es-ES" sz="1000" dirty="0"/>
              <a:t> + I</a:t>
            </a:r>
            <a:r>
              <a:rPr lang="es-ES" sz="1000" baseline="-25000" dirty="0"/>
              <a:t>2</a:t>
            </a:r>
            <a:r>
              <a:rPr lang="es-ES" sz="1000" dirty="0"/>
              <a:t> + I</a:t>
            </a:r>
            <a:r>
              <a:rPr lang="es-ES" sz="1000" baseline="-25000" dirty="0"/>
              <a:t>3</a:t>
            </a:r>
            <a:r>
              <a:rPr lang="es-ES" sz="1000" dirty="0"/>
              <a:t> +...</a:t>
            </a:r>
          </a:p>
          <a:p>
            <a:pPr algn="l"/>
            <a:r>
              <a:rPr lang="es-ES" sz="1000" dirty="0"/>
              <a:t>Como I = Q / t</a:t>
            </a:r>
          </a:p>
          <a:p>
            <a:r>
              <a:rPr lang="fr-FR" sz="1000" dirty="0"/>
              <a:t>Q</a:t>
            </a:r>
            <a:r>
              <a:rPr lang="fr-FR" sz="1000" baseline="-25000" dirty="0"/>
              <a:t>T</a:t>
            </a:r>
            <a:r>
              <a:rPr lang="fr-FR" sz="1000" dirty="0"/>
              <a:t> / t = Q</a:t>
            </a:r>
            <a:r>
              <a:rPr lang="fr-FR" sz="1000" baseline="-25000" dirty="0"/>
              <a:t>1</a:t>
            </a:r>
            <a:r>
              <a:rPr lang="fr-FR" sz="1000" dirty="0"/>
              <a:t> / t + Q</a:t>
            </a:r>
            <a:r>
              <a:rPr lang="fr-FR" sz="1000" baseline="-25000" dirty="0"/>
              <a:t>2</a:t>
            </a:r>
            <a:r>
              <a:rPr lang="fr-FR" sz="1000" dirty="0"/>
              <a:t> /t + Q</a:t>
            </a:r>
            <a:r>
              <a:rPr lang="fr-FR" sz="1000" baseline="-25000" dirty="0"/>
              <a:t>3</a:t>
            </a:r>
            <a:r>
              <a:rPr lang="fr-FR" sz="1000" dirty="0"/>
              <a:t> /t +... </a:t>
            </a:r>
          </a:p>
          <a:p>
            <a:r>
              <a:rPr lang="es-ES" sz="1000" dirty="0"/>
              <a:t>De donde deducimos: Q</a:t>
            </a:r>
            <a:r>
              <a:rPr lang="es-ES" sz="1000" baseline="-25000" dirty="0"/>
              <a:t>T</a:t>
            </a:r>
            <a:r>
              <a:rPr lang="es-ES" sz="1000" dirty="0"/>
              <a:t> = Q</a:t>
            </a:r>
            <a:r>
              <a:rPr lang="es-ES" sz="1000" baseline="-25000" dirty="0"/>
              <a:t>1</a:t>
            </a:r>
            <a:r>
              <a:rPr lang="es-ES" sz="1000" dirty="0"/>
              <a:t> + Q</a:t>
            </a:r>
            <a:r>
              <a:rPr lang="es-ES" sz="1000" baseline="-25000" dirty="0"/>
              <a:t>2</a:t>
            </a:r>
            <a:r>
              <a:rPr lang="es-ES" sz="1000" dirty="0"/>
              <a:t> + Q</a:t>
            </a:r>
            <a:r>
              <a:rPr lang="es-ES" sz="1000" baseline="-25000" dirty="0"/>
              <a:t>3</a:t>
            </a:r>
            <a:r>
              <a:rPr lang="es-ES" sz="1000" dirty="0"/>
              <a:t> +...</a:t>
            </a:r>
          </a:p>
          <a:p>
            <a:r>
              <a:rPr lang="es-ES" sz="1000" dirty="0"/>
              <a:t>La capacidad total o equivalente será:  </a:t>
            </a:r>
            <a:r>
              <a:rPr lang="nn-NO" sz="1000" dirty="0"/>
              <a:t>C</a:t>
            </a:r>
            <a:r>
              <a:rPr lang="nn-NO" sz="1000" baseline="-25000" dirty="0"/>
              <a:t>T</a:t>
            </a:r>
            <a:r>
              <a:rPr lang="nn-NO" sz="1000" dirty="0"/>
              <a:t> . V</a:t>
            </a:r>
            <a:r>
              <a:rPr lang="nn-NO" sz="1000" baseline="-25000" dirty="0"/>
              <a:t>T</a:t>
            </a:r>
            <a:r>
              <a:rPr lang="nn-NO" sz="1000" dirty="0"/>
              <a:t> = C</a:t>
            </a:r>
            <a:r>
              <a:rPr lang="nn-NO" sz="1000" baseline="-25000" dirty="0"/>
              <a:t>1</a:t>
            </a:r>
            <a:r>
              <a:rPr lang="nn-NO" sz="1000" dirty="0"/>
              <a:t> . V</a:t>
            </a:r>
            <a:r>
              <a:rPr lang="nn-NO" sz="1000" baseline="-25000" dirty="0"/>
              <a:t>T</a:t>
            </a:r>
            <a:r>
              <a:rPr lang="nn-NO" sz="1000" dirty="0"/>
              <a:t> + C</a:t>
            </a:r>
            <a:r>
              <a:rPr lang="nn-NO" sz="1000" baseline="-25000" dirty="0"/>
              <a:t>2</a:t>
            </a:r>
            <a:r>
              <a:rPr lang="nn-NO" sz="1000" dirty="0"/>
              <a:t> . V</a:t>
            </a:r>
            <a:r>
              <a:rPr lang="nn-NO" sz="1000" baseline="-25000" dirty="0"/>
              <a:t>T</a:t>
            </a:r>
            <a:r>
              <a:rPr lang="nn-NO" sz="1000" dirty="0"/>
              <a:t> + C</a:t>
            </a:r>
            <a:r>
              <a:rPr lang="nn-NO" sz="1000" baseline="-25000" dirty="0"/>
              <a:t>3</a:t>
            </a:r>
            <a:r>
              <a:rPr lang="nn-NO" sz="1000" dirty="0"/>
              <a:t> . V</a:t>
            </a:r>
            <a:r>
              <a:rPr lang="nn-NO" sz="1000" baseline="-25000" dirty="0"/>
              <a:t>T</a:t>
            </a:r>
            <a:r>
              <a:rPr lang="nn-NO" sz="1000" dirty="0"/>
              <a:t> +...</a:t>
            </a:r>
          </a:p>
          <a:p>
            <a:r>
              <a:rPr lang="es-ES" sz="1000" dirty="0"/>
              <a:t>Dividiendo la expresión por V</a:t>
            </a:r>
            <a:r>
              <a:rPr lang="es-ES" sz="1000" baseline="-25000" dirty="0"/>
              <a:t>T</a:t>
            </a:r>
            <a:r>
              <a:rPr lang="es-ES" sz="1000" dirty="0"/>
              <a:t>, que es común en todos los elementos:</a:t>
            </a:r>
          </a:p>
        </p:txBody>
      </p:sp>
      <p:pic>
        <p:nvPicPr>
          <p:cNvPr id="12" name="Imagen 11">
            <a:extLst>
              <a:ext uri="{FF2B5EF4-FFF2-40B4-BE49-F238E27FC236}">
                <a16:creationId xmlns:a16="http://schemas.microsoft.com/office/drawing/2014/main" id="{6EA34C5D-CBCA-4144-8284-075E5B208925}"/>
              </a:ext>
            </a:extLst>
          </p:cNvPr>
          <p:cNvPicPr>
            <a:picLocks noChangeAspect="1"/>
          </p:cNvPicPr>
          <p:nvPr/>
        </p:nvPicPr>
        <p:blipFill>
          <a:blip r:embed="rId2"/>
          <a:stretch>
            <a:fillRect/>
          </a:stretch>
        </p:blipFill>
        <p:spPr>
          <a:xfrm>
            <a:off x="5287213" y="1748706"/>
            <a:ext cx="2867426" cy="939470"/>
          </a:xfrm>
          <a:prstGeom prst="rect">
            <a:avLst/>
          </a:prstGeom>
        </p:spPr>
      </p:pic>
      <p:sp>
        <p:nvSpPr>
          <p:cNvPr id="14" name="CuadroTexto 13">
            <a:extLst>
              <a:ext uri="{FF2B5EF4-FFF2-40B4-BE49-F238E27FC236}">
                <a16:creationId xmlns:a16="http://schemas.microsoft.com/office/drawing/2014/main" id="{AE415A46-C3A0-4430-BFA6-5835A1DF6887}"/>
              </a:ext>
            </a:extLst>
          </p:cNvPr>
          <p:cNvSpPr txBox="1"/>
          <p:nvPr/>
        </p:nvSpPr>
        <p:spPr>
          <a:xfrm>
            <a:off x="5339113" y="4098334"/>
            <a:ext cx="2867426" cy="369332"/>
          </a:xfrm>
          <a:prstGeom prst="rect">
            <a:avLst/>
          </a:prstGeom>
          <a:noFill/>
        </p:spPr>
        <p:txBody>
          <a:bodyPr wrap="square">
            <a:spAutoFit/>
          </a:bodyPr>
          <a:lstStyle/>
          <a:p>
            <a:r>
              <a:rPr lang="es-ES" b="1" dirty="0"/>
              <a:t>C</a:t>
            </a:r>
            <a:r>
              <a:rPr lang="es-ES" b="1" baseline="-25000" dirty="0"/>
              <a:t>T</a:t>
            </a:r>
            <a:r>
              <a:rPr lang="es-ES" b="1" dirty="0"/>
              <a:t> = C</a:t>
            </a:r>
            <a:r>
              <a:rPr lang="es-ES" b="1" baseline="-25000" dirty="0"/>
              <a:t>1</a:t>
            </a:r>
            <a:r>
              <a:rPr lang="es-ES" b="1" dirty="0"/>
              <a:t> + C</a:t>
            </a:r>
            <a:r>
              <a:rPr lang="es-ES" b="1" baseline="-25000" dirty="0"/>
              <a:t>2</a:t>
            </a:r>
            <a:r>
              <a:rPr lang="es-ES" b="1" dirty="0"/>
              <a:t> + C</a:t>
            </a:r>
            <a:r>
              <a:rPr lang="es-ES" b="1" baseline="-25000" dirty="0"/>
              <a:t>3</a:t>
            </a:r>
            <a:r>
              <a:rPr lang="es-ES" b="1" dirty="0"/>
              <a:t> +...</a:t>
            </a:r>
          </a:p>
        </p:txBody>
      </p:sp>
    </p:spTree>
    <p:extLst>
      <p:ext uri="{BB962C8B-B14F-4D97-AF65-F5344CB8AC3E}">
        <p14:creationId xmlns:p14="http://schemas.microsoft.com/office/powerpoint/2010/main" val="68666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294505" y="1111837"/>
            <a:ext cx="8307628" cy="2569946"/>
          </a:xfrm>
        </p:spPr>
        <p:txBody>
          <a:bodyPr/>
          <a:lstStyle/>
          <a:p>
            <a:r>
              <a:rPr lang="en-US" sz="4400" dirty="0" err="1"/>
              <a:t>Elementos</a:t>
            </a:r>
            <a:r>
              <a:rPr lang="en-US" sz="4400" dirty="0"/>
              <a:t> de un </a:t>
            </a:r>
            <a:r>
              <a:rPr lang="en-US" sz="4400" dirty="0" err="1"/>
              <a:t>circuito</a:t>
            </a:r>
            <a:r>
              <a:rPr lang="en-US" sz="4400" dirty="0"/>
              <a:t>:</a:t>
            </a:r>
            <a:br>
              <a:rPr lang="en-US" sz="4400" dirty="0"/>
            </a:br>
            <a:r>
              <a:rPr lang="en-US" sz="4400" dirty="0"/>
              <a:t>	</a:t>
            </a:r>
            <a:r>
              <a:rPr lang="en-US" sz="4000" dirty="0" err="1"/>
              <a:t>Bobinas</a:t>
            </a:r>
            <a:r>
              <a:rPr lang="en-US" sz="4000" dirty="0"/>
              <a:t> y </a:t>
            </a:r>
            <a:r>
              <a:rPr lang="en-US" sz="4000" dirty="0" err="1"/>
              <a:t>Transformador</a:t>
            </a:r>
            <a:r>
              <a:rPr lang="en-US" sz="4000" dirty="0"/>
              <a:t> ideal</a:t>
            </a:r>
            <a:br>
              <a:rPr lang="en-US" sz="4000" dirty="0"/>
            </a:br>
            <a:r>
              <a:rPr lang="en-US" sz="4000" dirty="0"/>
              <a:t> </a:t>
            </a:r>
            <a:endParaRPr lang="en-US" sz="4400" dirty="0"/>
          </a:p>
        </p:txBody>
      </p:sp>
    </p:spTree>
    <p:extLst>
      <p:ext uri="{BB962C8B-B14F-4D97-AF65-F5344CB8AC3E}">
        <p14:creationId xmlns:p14="http://schemas.microsoft.com/office/powerpoint/2010/main" val="80663417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a:xfrm>
            <a:off x="437766" y="341313"/>
            <a:ext cx="8617334" cy="731837"/>
          </a:xfrm>
        </p:spPr>
        <p:txBody>
          <a:bodyPr/>
          <a:lstStyle/>
          <a:p>
            <a:r>
              <a:rPr lang="es-ES" dirty="0"/>
              <a:t>Bobinas</a:t>
            </a:r>
          </a:p>
        </p:txBody>
      </p:sp>
      <p:sp>
        <p:nvSpPr>
          <p:cNvPr id="4" name="Marcador de texto 3">
            <a:extLst>
              <a:ext uri="{FF2B5EF4-FFF2-40B4-BE49-F238E27FC236}">
                <a16:creationId xmlns:a16="http://schemas.microsoft.com/office/drawing/2014/main" id="{011A5959-1CA5-4DAA-AECE-BC29A69CCCC9}"/>
              </a:ext>
            </a:extLst>
          </p:cNvPr>
          <p:cNvSpPr>
            <a:spLocks noGrp="1"/>
          </p:cNvSpPr>
          <p:nvPr>
            <p:ph type="body" sz="quarter" idx="10"/>
          </p:nvPr>
        </p:nvSpPr>
        <p:spPr>
          <a:xfrm>
            <a:off x="437766" y="949400"/>
            <a:ext cx="8345488" cy="1598613"/>
          </a:xfrm>
        </p:spPr>
        <p:txBody>
          <a:bodyPr/>
          <a:lstStyle/>
          <a:p>
            <a:pPr algn="just"/>
            <a:r>
              <a:rPr lang="es-ES" sz="1050" dirty="0">
                <a:latin typeface="ArialMT"/>
              </a:rPr>
              <a:t>Se trata de un componente que tiene la capacidad de almacenar energía magnética generada como consecuencia de las variaciones de corriente.</a:t>
            </a:r>
          </a:p>
          <a:p>
            <a:pPr algn="just"/>
            <a:r>
              <a:rPr lang="es-ES" sz="1050" dirty="0">
                <a:latin typeface="ArialMT"/>
              </a:rPr>
              <a:t>Una bobina o inductancia es un dispositivo formado por un arrollamiento de hilo conductor bobinado normalmente sobre un núcleo, especialmente diseñado para acumular energía magnética. </a:t>
            </a:r>
          </a:p>
          <a:p>
            <a:pPr algn="just"/>
            <a:r>
              <a:rPr lang="es-ES" sz="1050" dirty="0">
                <a:latin typeface="ArialMT"/>
              </a:rPr>
              <a:t>De la misma manera que los condensadores almacenan energía en forma de cargas eléctricas que se manifiestan en tensión, las bobinas almacenan energía magnética en forma de corriente. Las bobinas se “cargan en corriente” como los condensadores lo hacen en tensión.</a:t>
            </a:r>
          </a:p>
          <a:p>
            <a:pPr algn="just"/>
            <a:r>
              <a:rPr lang="es-ES" sz="1050" dirty="0">
                <a:latin typeface="ArialMT"/>
              </a:rPr>
              <a:t>La magnitud que caracteriza a una bobina es su inductancia (L), cuya unidad es el Henrio [H].</a:t>
            </a:r>
          </a:p>
        </p:txBody>
      </p:sp>
      <p:pic>
        <p:nvPicPr>
          <p:cNvPr id="5" name="Imagen 4">
            <a:extLst>
              <a:ext uri="{FF2B5EF4-FFF2-40B4-BE49-F238E27FC236}">
                <a16:creationId xmlns:a16="http://schemas.microsoft.com/office/drawing/2014/main" id="{9A7A6D5B-3807-4DB8-B343-100385E256CC}"/>
              </a:ext>
            </a:extLst>
          </p:cNvPr>
          <p:cNvPicPr>
            <a:picLocks noChangeAspect="1"/>
          </p:cNvPicPr>
          <p:nvPr/>
        </p:nvPicPr>
        <p:blipFill>
          <a:blip r:embed="rId2"/>
          <a:stretch>
            <a:fillRect/>
          </a:stretch>
        </p:blipFill>
        <p:spPr>
          <a:xfrm>
            <a:off x="5914833" y="2877406"/>
            <a:ext cx="2012950" cy="981806"/>
          </a:xfrm>
          <a:prstGeom prst="rect">
            <a:avLst/>
          </a:prstGeom>
        </p:spPr>
      </p:pic>
      <p:pic>
        <p:nvPicPr>
          <p:cNvPr id="6" name="Imagen 5">
            <a:extLst>
              <a:ext uri="{FF2B5EF4-FFF2-40B4-BE49-F238E27FC236}">
                <a16:creationId xmlns:a16="http://schemas.microsoft.com/office/drawing/2014/main" id="{4A6990CF-120F-4F52-BFE7-17A180F786B6}"/>
              </a:ext>
            </a:extLst>
          </p:cNvPr>
          <p:cNvPicPr>
            <a:picLocks noChangeAspect="1"/>
          </p:cNvPicPr>
          <p:nvPr/>
        </p:nvPicPr>
        <p:blipFill>
          <a:blip r:embed="rId3"/>
          <a:stretch>
            <a:fillRect/>
          </a:stretch>
        </p:blipFill>
        <p:spPr>
          <a:xfrm>
            <a:off x="746317" y="2877406"/>
            <a:ext cx="4171950" cy="1095375"/>
          </a:xfrm>
          <a:prstGeom prst="rect">
            <a:avLst/>
          </a:prstGeom>
        </p:spPr>
      </p:pic>
      <p:pic>
        <p:nvPicPr>
          <p:cNvPr id="8" name="Imagen 7">
            <a:extLst>
              <a:ext uri="{FF2B5EF4-FFF2-40B4-BE49-F238E27FC236}">
                <a16:creationId xmlns:a16="http://schemas.microsoft.com/office/drawing/2014/main" id="{6B1A6BE3-A1D9-48BA-A2B4-6BE27BF2B116}"/>
              </a:ext>
            </a:extLst>
          </p:cNvPr>
          <p:cNvPicPr>
            <a:picLocks noChangeAspect="1"/>
          </p:cNvPicPr>
          <p:nvPr/>
        </p:nvPicPr>
        <p:blipFill>
          <a:blip r:embed="rId4"/>
          <a:stretch>
            <a:fillRect/>
          </a:stretch>
        </p:blipFill>
        <p:spPr>
          <a:xfrm>
            <a:off x="4215408" y="4071181"/>
            <a:ext cx="1524132" cy="548688"/>
          </a:xfrm>
          <a:prstGeom prst="rect">
            <a:avLst/>
          </a:prstGeom>
        </p:spPr>
      </p:pic>
      <p:sp>
        <p:nvSpPr>
          <p:cNvPr id="9" name="CuadroTexto 8">
            <a:extLst>
              <a:ext uri="{FF2B5EF4-FFF2-40B4-BE49-F238E27FC236}">
                <a16:creationId xmlns:a16="http://schemas.microsoft.com/office/drawing/2014/main" id="{F9EDB957-6C6F-4FAF-9494-398924F95C6B}"/>
              </a:ext>
            </a:extLst>
          </p:cNvPr>
          <p:cNvSpPr txBox="1"/>
          <p:nvPr/>
        </p:nvSpPr>
        <p:spPr>
          <a:xfrm>
            <a:off x="546292" y="4222607"/>
            <a:ext cx="4572000" cy="245837"/>
          </a:xfrm>
          <a:prstGeom prst="rect">
            <a:avLst/>
          </a:prstGeom>
        </p:spPr>
        <p:txBody>
          <a:bodyPr/>
          <a:lstStyle>
            <a:lvl1pPr marL="0" indent="0" algn="just" defTabSz="684213" eaLnBrk="1" hangingPunct="1">
              <a:lnSpc>
                <a:spcPct val="95000"/>
              </a:lnSpc>
              <a:spcBef>
                <a:spcPts val="1075"/>
              </a:spcBef>
              <a:buClr>
                <a:schemeClr val="tx2"/>
              </a:buClr>
              <a:buSzPct val="90000"/>
              <a:buFont typeface="Arial" charset="0"/>
              <a:buNone/>
              <a:defRPr lang="en-US" sz="1050">
                <a:latin typeface="ArialM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dirty="0"/>
              <a:t>Ecuación de la bobina (si i(t)=constante, cortocircuito):</a:t>
            </a:r>
          </a:p>
        </p:txBody>
      </p:sp>
    </p:spTree>
    <p:extLst>
      <p:ext uri="{BB962C8B-B14F-4D97-AF65-F5344CB8AC3E}">
        <p14:creationId xmlns:p14="http://schemas.microsoft.com/office/powerpoint/2010/main" val="14807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a:xfrm>
            <a:off x="437766" y="341313"/>
            <a:ext cx="8617334" cy="731837"/>
          </a:xfrm>
        </p:spPr>
        <p:txBody>
          <a:bodyPr/>
          <a:lstStyle/>
          <a:p>
            <a:r>
              <a:rPr lang="es-ES" dirty="0"/>
              <a:t>Ecuaciones en las Bobinas</a:t>
            </a:r>
          </a:p>
        </p:txBody>
      </p:sp>
      <p:pic>
        <p:nvPicPr>
          <p:cNvPr id="6" name="Imagen 5">
            <a:extLst>
              <a:ext uri="{FF2B5EF4-FFF2-40B4-BE49-F238E27FC236}">
                <a16:creationId xmlns:a16="http://schemas.microsoft.com/office/drawing/2014/main" id="{4A6990CF-120F-4F52-BFE7-17A180F786B6}"/>
              </a:ext>
            </a:extLst>
          </p:cNvPr>
          <p:cNvPicPr>
            <a:picLocks noChangeAspect="1"/>
          </p:cNvPicPr>
          <p:nvPr/>
        </p:nvPicPr>
        <p:blipFill>
          <a:blip r:embed="rId2"/>
          <a:stretch>
            <a:fillRect/>
          </a:stretch>
        </p:blipFill>
        <p:spPr>
          <a:xfrm>
            <a:off x="547687" y="1194656"/>
            <a:ext cx="4171950" cy="1095375"/>
          </a:xfrm>
          <a:prstGeom prst="rect">
            <a:avLst/>
          </a:prstGeom>
        </p:spPr>
      </p:pic>
      <p:pic>
        <p:nvPicPr>
          <p:cNvPr id="8" name="Imagen 7">
            <a:extLst>
              <a:ext uri="{FF2B5EF4-FFF2-40B4-BE49-F238E27FC236}">
                <a16:creationId xmlns:a16="http://schemas.microsoft.com/office/drawing/2014/main" id="{6DB5B59F-8B07-4CEF-A28C-F6A82288953C}"/>
              </a:ext>
            </a:extLst>
          </p:cNvPr>
          <p:cNvPicPr>
            <a:picLocks noChangeAspect="1"/>
          </p:cNvPicPr>
          <p:nvPr/>
        </p:nvPicPr>
        <p:blipFill>
          <a:blip r:embed="rId3"/>
          <a:stretch>
            <a:fillRect/>
          </a:stretch>
        </p:blipFill>
        <p:spPr>
          <a:xfrm>
            <a:off x="5930214" y="1547688"/>
            <a:ext cx="1524000" cy="552450"/>
          </a:xfrm>
          <a:prstGeom prst="rect">
            <a:avLst/>
          </a:prstGeom>
        </p:spPr>
      </p:pic>
      <p:pic>
        <p:nvPicPr>
          <p:cNvPr id="9" name="Imagen 8">
            <a:extLst>
              <a:ext uri="{FF2B5EF4-FFF2-40B4-BE49-F238E27FC236}">
                <a16:creationId xmlns:a16="http://schemas.microsoft.com/office/drawing/2014/main" id="{C3759CAC-0A29-4235-8E25-9E890625D3EF}"/>
              </a:ext>
            </a:extLst>
          </p:cNvPr>
          <p:cNvPicPr>
            <a:picLocks noChangeAspect="1"/>
          </p:cNvPicPr>
          <p:nvPr/>
        </p:nvPicPr>
        <p:blipFill>
          <a:blip r:embed="rId4"/>
          <a:stretch>
            <a:fillRect/>
          </a:stretch>
        </p:blipFill>
        <p:spPr>
          <a:xfrm>
            <a:off x="547687" y="2652837"/>
            <a:ext cx="3629025" cy="666750"/>
          </a:xfrm>
          <a:prstGeom prst="rect">
            <a:avLst/>
          </a:prstGeom>
        </p:spPr>
      </p:pic>
      <p:pic>
        <p:nvPicPr>
          <p:cNvPr id="10" name="Imagen 9">
            <a:extLst>
              <a:ext uri="{FF2B5EF4-FFF2-40B4-BE49-F238E27FC236}">
                <a16:creationId xmlns:a16="http://schemas.microsoft.com/office/drawing/2014/main" id="{9A72192E-2CA7-4F42-B618-F0E53EEB3B1F}"/>
              </a:ext>
            </a:extLst>
          </p:cNvPr>
          <p:cNvPicPr>
            <a:picLocks noChangeAspect="1"/>
          </p:cNvPicPr>
          <p:nvPr/>
        </p:nvPicPr>
        <p:blipFill>
          <a:blip r:embed="rId5"/>
          <a:stretch>
            <a:fillRect/>
          </a:stretch>
        </p:blipFill>
        <p:spPr>
          <a:xfrm>
            <a:off x="547687" y="3436937"/>
            <a:ext cx="2333625" cy="657225"/>
          </a:xfrm>
          <a:prstGeom prst="rect">
            <a:avLst/>
          </a:prstGeom>
        </p:spPr>
      </p:pic>
      <p:pic>
        <p:nvPicPr>
          <p:cNvPr id="11" name="Imagen 10">
            <a:extLst>
              <a:ext uri="{FF2B5EF4-FFF2-40B4-BE49-F238E27FC236}">
                <a16:creationId xmlns:a16="http://schemas.microsoft.com/office/drawing/2014/main" id="{DA846103-E348-4518-B4A2-A9D70F7A5D2E}"/>
              </a:ext>
            </a:extLst>
          </p:cNvPr>
          <p:cNvPicPr>
            <a:picLocks noChangeAspect="1"/>
          </p:cNvPicPr>
          <p:nvPr/>
        </p:nvPicPr>
        <p:blipFill>
          <a:blip r:embed="rId6"/>
          <a:stretch>
            <a:fillRect/>
          </a:stretch>
        </p:blipFill>
        <p:spPr>
          <a:xfrm>
            <a:off x="547687" y="4094162"/>
            <a:ext cx="2295525" cy="628650"/>
          </a:xfrm>
          <a:prstGeom prst="rect">
            <a:avLst/>
          </a:prstGeom>
        </p:spPr>
      </p:pic>
      <p:pic>
        <p:nvPicPr>
          <p:cNvPr id="12" name="Imagen 11">
            <a:extLst>
              <a:ext uri="{FF2B5EF4-FFF2-40B4-BE49-F238E27FC236}">
                <a16:creationId xmlns:a16="http://schemas.microsoft.com/office/drawing/2014/main" id="{565E48A5-D7A5-4C69-848A-F01D93BAA6DD}"/>
              </a:ext>
            </a:extLst>
          </p:cNvPr>
          <p:cNvPicPr>
            <a:picLocks noChangeAspect="1"/>
          </p:cNvPicPr>
          <p:nvPr/>
        </p:nvPicPr>
        <p:blipFill>
          <a:blip r:embed="rId7"/>
          <a:stretch>
            <a:fillRect/>
          </a:stretch>
        </p:blipFill>
        <p:spPr>
          <a:xfrm>
            <a:off x="5386387" y="3319587"/>
            <a:ext cx="3095625" cy="552450"/>
          </a:xfrm>
          <a:prstGeom prst="rect">
            <a:avLst/>
          </a:prstGeom>
        </p:spPr>
      </p:pic>
    </p:spTree>
    <p:extLst>
      <p:ext uri="{BB962C8B-B14F-4D97-AF65-F5344CB8AC3E}">
        <p14:creationId xmlns:p14="http://schemas.microsoft.com/office/powerpoint/2010/main" val="358688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353973" y="642090"/>
            <a:ext cx="8280057" cy="3700463"/>
          </a:xfrm>
          <a:solidFill>
            <a:schemeClr val="bg1"/>
          </a:solidFill>
        </p:spPr>
        <p:txBody>
          <a:bodyPr lIns="91420" tIns="45710" rIns="91420" bIns="45710">
            <a:noAutofit/>
          </a:bodyPr>
          <a:lstStyle/>
          <a:p>
            <a:pPr marL="73085" lvl="1" indent="0" algn="just">
              <a:buNone/>
            </a:pPr>
            <a:r>
              <a:rPr lang="es-ES" sz="1600" dirty="0">
                <a:latin typeface="Arial" panose="020B0604020202020204" pitchFamily="34" charset="0"/>
                <a:cs typeface="Times New Roman" panose="02020603050405020304" pitchFamily="18" charset="0"/>
              </a:rPr>
              <a:t>Los electrones giran alrededor del núcleo a gran velocidad, dispuestos en capas en un número determinado según la fórmula 2n</a:t>
            </a:r>
            <a:r>
              <a:rPr lang="es-ES" sz="1600" baseline="30000" dirty="0">
                <a:latin typeface="Arial" panose="020B0604020202020204" pitchFamily="34" charset="0"/>
                <a:cs typeface="Times New Roman" panose="02020603050405020304" pitchFamily="18" charset="0"/>
              </a:rPr>
              <a:t>2</a:t>
            </a:r>
            <a:r>
              <a:rPr lang="es-ES" sz="1600" dirty="0">
                <a:latin typeface="Arial" panose="020B0604020202020204" pitchFamily="34" charset="0"/>
                <a:cs typeface="Times New Roman" panose="02020603050405020304" pitchFamily="18" charset="0"/>
              </a:rPr>
              <a:t>, donde “n” es el número de orden que ocupa la capa.</a:t>
            </a:r>
          </a:p>
          <a:p>
            <a:pPr marL="73085" lvl="1" indent="0" algn="just">
              <a:buNone/>
            </a:pPr>
            <a:r>
              <a:rPr lang="es-ES" sz="1600" dirty="0">
                <a:latin typeface="Arial" panose="020B0604020202020204" pitchFamily="34" charset="0"/>
                <a:cs typeface="Times New Roman" panose="02020603050405020304" pitchFamily="18" charset="0"/>
              </a:rPr>
              <a:t>Así, por ejemplo:</a:t>
            </a:r>
          </a:p>
          <a:p>
            <a:pPr marL="146110" lvl="2" indent="0" algn="just">
              <a:buNone/>
            </a:pPr>
            <a:r>
              <a:rPr lang="es-ES" sz="1400" dirty="0">
                <a:latin typeface="Arial" panose="020B0604020202020204" pitchFamily="34" charset="0"/>
                <a:cs typeface="Times New Roman" panose="02020603050405020304" pitchFamily="18" charset="0"/>
              </a:rPr>
              <a:t>1ª capa     2 x 1</a:t>
            </a:r>
            <a:r>
              <a:rPr lang="es-ES" sz="1400" baseline="30000" dirty="0">
                <a:latin typeface="Arial" panose="020B0604020202020204" pitchFamily="34" charset="0"/>
                <a:cs typeface="Times New Roman" panose="02020603050405020304" pitchFamily="18" charset="0"/>
              </a:rPr>
              <a:t>2</a:t>
            </a:r>
            <a:r>
              <a:rPr lang="es-ES" sz="1400" dirty="0">
                <a:latin typeface="Arial" panose="020B0604020202020204" pitchFamily="34" charset="0"/>
                <a:cs typeface="Times New Roman" panose="02020603050405020304" pitchFamily="18" charset="0"/>
              </a:rPr>
              <a:t>   =    2 electrones</a:t>
            </a:r>
          </a:p>
          <a:p>
            <a:pPr marL="146110" lvl="2" indent="0" algn="just">
              <a:buNone/>
            </a:pPr>
            <a:r>
              <a:rPr lang="es-ES" sz="1400" dirty="0">
                <a:latin typeface="Arial" panose="020B0604020202020204" pitchFamily="34" charset="0"/>
                <a:cs typeface="Times New Roman" panose="02020603050405020304" pitchFamily="18" charset="0"/>
              </a:rPr>
              <a:t>2ª capa     2 x 2</a:t>
            </a:r>
            <a:r>
              <a:rPr lang="es-ES" sz="1400" baseline="30000" dirty="0">
                <a:latin typeface="Arial" panose="020B0604020202020204" pitchFamily="34" charset="0"/>
                <a:cs typeface="Times New Roman" panose="02020603050405020304" pitchFamily="18" charset="0"/>
              </a:rPr>
              <a:t>2</a:t>
            </a:r>
            <a:r>
              <a:rPr lang="es-ES" sz="1400" dirty="0">
                <a:latin typeface="Arial" panose="020B0604020202020204" pitchFamily="34" charset="0"/>
                <a:cs typeface="Times New Roman" panose="02020603050405020304" pitchFamily="18" charset="0"/>
              </a:rPr>
              <a:t>   =    8 electrones</a:t>
            </a:r>
          </a:p>
          <a:p>
            <a:pPr marL="146110" lvl="2" indent="0" algn="just">
              <a:buNone/>
            </a:pPr>
            <a:r>
              <a:rPr lang="es-ES" sz="1400" dirty="0">
                <a:latin typeface="Arial" panose="020B0604020202020204" pitchFamily="34" charset="0"/>
                <a:cs typeface="Times New Roman" panose="02020603050405020304" pitchFamily="18" charset="0"/>
              </a:rPr>
              <a:t>3ª capa     2 x 3</a:t>
            </a:r>
            <a:r>
              <a:rPr lang="es-ES" sz="1400" baseline="30000" dirty="0">
                <a:latin typeface="Arial" panose="020B0604020202020204" pitchFamily="34" charset="0"/>
                <a:cs typeface="Times New Roman" panose="02020603050405020304" pitchFamily="18" charset="0"/>
              </a:rPr>
              <a:t>2 </a:t>
            </a:r>
            <a:r>
              <a:rPr lang="es-ES" sz="1400" dirty="0">
                <a:latin typeface="Arial" panose="020B0604020202020204" pitchFamily="34" charset="0"/>
                <a:cs typeface="Times New Roman" panose="02020603050405020304" pitchFamily="18" charset="0"/>
              </a:rPr>
              <a:t>  =  18 electrones</a:t>
            </a: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r>
              <a:rPr lang="es-ES" sz="1600" b="1" dirty="0">
                <a:latin typeface="Arial" panose="020B0604020202020204" pitchFamily="34" charset="0"/>
                <a:cs typeface="Times New Roman" panose="02020603050405020304" pitchFamily="18" charset="0"/>
              </a:rPr>
              <a:t>Ejemplo: </a:t>
            </a:r>
            <a:r>
              <a:rPr lang="es-ES" sz="1600" dirty="0">
                <a:latin typeface="Arial" panose="020B0604020202020204" pitchFamily="34" charset="0"/>
                <a:cs typeface="Times New Roman" panose="02020603050405020304" pitchFamily="18" charset="0"/>
              </a:rPr>
              <a:t>átomo de aluminio (13 electrones)</a:t>
            </a:r>
          </a:p>
          <a:p>
            <a:pPr marL="73085" lvl="1" indent="0" algn="just">
              <a:buNone/>
            </a:pPr>
            <a:r>
              <a:rPr lang="es-ES" sz="1600" dirty="0">
                <a:latin typeface="Arial" panose="020B0604020202020204" pitchFamily="34" charset="0"/>
                <a:cs typeface="Times New Roman" panose="02020603050405020304" pitchFamily="18" charset="0"/>
              </a:rPr>
              <a:t>	En su primera capa, se alojarán solamente 2 electrones.</a:t>
            </a:r>
          </a:p>
          <a:p>
            <a:pPr marL="73085" lvl="1" indent="0" algn="just">
              <a:buNone/>
            </a:pPr>
            <a:r>
              <a:rPr lang="es-ES" sz="1600" dirty="0">
                <a:latin typeface="Arial" panose="020B0604020202020204" pitchFamily="34" charset="0"/>
                <a:cs typeface="Times New Roman" panose="02020603050405020304" pitchFamily="18" charset="0"/>
              </a:rPr>
              <a:t>	En la segunda capa estarán 8 electrones.</a:t>
            </a:r>
          </a:p>
          <a:p>
            <a:pPr marL="73085" lvl="1" indent="0" algn="just">
              <a:buNone/>
            </a:pPr>
            <a:r>
              <a:rPr lang="es-ES" sz="1600" dirty="0">
                <a:latin typeface="Arial" panose="020B0604020202020204" pitchFamily="34" charset="0"/>
                <a:cs typeface="Times New Roman" panose="02020603050405020304" pitchFamily="18" charset="0"/>
              </a:rPr>
              <a:t>	En  la  tercera capa los 3 restantes.</a:t>
            </a:r>
          </a:p>
          <a:p>
            <a:pPr marL="73085" lvl="1" indent="0" algn="just">
              <a:buNone/>
            </a:pPr>
            <a:endParaRPr lang="es-ES" sz="1600" dirty="0">
              <a:latin typeface="Arial" panose="020B0604020202020204" pitchFamily="34" charset="0"/>
              <a:cs typeface="Times New Roman" panose="02020603050405020304" pitchFamily="18" charset="0"/>
            </a:endParaRPr>
          </a:p>
          <a:p>
            <a:endParaRPr lang="en-US" sz="2400"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a:extLst>
              <a:ext uri="{FF2B5EF4-FFF2-40B4-BE49-F238E27FC236}">
                <a16:creationId xmlns:a16="http://schemas.microsoft.com/office/drawing/2014/main" id="{452DF246-7EAB-4232-BB03-A74670E172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5" name="Objeto 4">
            <a:extLst>
              <a:ext uri="{FF2B5EF4-FFF2-40B4-BE49-F238E27FC236}">
                <a16:creationId xmlns:a16="http://schemas.microsoft.com/office/drawing/2014/main" id="{4E82EE2C-2E4D-4FBA-A1FB-98DDBD694BF4}"/>
              </a:ext>
            </a:extLst>
          </p:cNvPr>
          <p:cNvGraphicFramePr>
            <a:graphicFrameLocks noChangeAspect="1"/>
          </p:cNvGraphicFramePr>
          <p:nvPr>
            <p:extLst>
              <p:ext uri="{D42A27DB-BD31-4B8C-83A1-F6EECF244321}">
                <p14:modId xmlns:p14="http://schemas.microsoft.com/office/powerpoint/2010/main" val="3199374720"/>
              </p:ext>
            </p:extLst>
          </p:nvPr>
        </p:nvGraphicFramePr>
        <p:xfrm>
          <a:off x="6248400" y="2982913"/>
          <a:ext cx="1152525" cy="1200150"/>
        </p:xfrm>
        <a:graphic>
          <a:graphicData uri="http://schemas.openxmlformats.org/presentationml/2006/ole">
            <mc:AlternateContent xmlns:mc="http://schemas.openxmlformats.org/markup-compatibility/2006">
              <mc:Choice xmlns:v="urn:schemas-microsoft-com:vml" Requires="v">
                <p:oleObj r:id="rId2" imgW="115769" imgH="119437" progId="CDraw">
                  <p:embed/>
                </p:oleObj>
              </mc:Choice>
              <mc:Fallback>
                <p:oleObj r:id="rId2" imgW="115769" imgH="119437" progId="CDraw">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982913"/>
                        <a:ext cx="1152525"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6506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6DF68-5AD5-4E34-9D2B-967E1A9F510E}"/>
              </a:ext>
            </a:extLst>
          </p:cNvPr>
          <p:cNvSpPr>
            <a:spLocks noGrp="1"/>
          </p:cNvSpPr>
          <p:nvPr>
            <p:ph type="title"/>
          </p:nvPr>
        </p:nvSpPr>
        <p:spPr>
          <a:xfrm>
            <a:off x="360746" y="192212"/>
            <a:ext cx="8345488" cy="731837"/>
          </a:xfrm>
        </p:spPr>
        <p:txBody>
          <a:bodyPr/>
          <a:lstStyle/>
          <a:p>
            <a:r>
              <a:rPr lang="es-ES" sz="2400" dirty="0"/>
              <a:t>Circuito RL: Carga y descarga de una bobina</a:t>
            </a:r>
            <a:br>
              <a:rPr lang="es-ES" sz="2400" dirty="0"/>
            </a:br>
            <a:endParaRPr lang="es-ES" sz="2400" dirty="0"/>
          </a:p>
        </p:txBody>
      </p:sp>
      <p:sp>
        <p:nvSpPr>
          <p:cNvPr id="4" name="Marcador de texto 3">
            <a:extLst>
              <a:ext uri="{FF2B5EF4-FFF2-40B4-BE49-F238E27FC236}">
                <a16:creationId xmlns:a16="http://schemas.microsoft.com/office/drawing/2014/main" id="{76107D79-C25C-4237-9ADB-331D8B220CA4}"/>
              </a:ext>
            </a:extLst>
          </p:cNvPr>
          <p:cNvSpPr>
            <a:spLocks noGrp="1"/>
          </p:cNvSpPr>
          <p:nvPr>
            <p:ph type="body" sz="quarter" idx="10"/>
          </p:nvPr>
        </p:nvSpPr>
        <p:spPr>
          <a:xfrm>
            <a:off x="437766" y="759382"/>
            <a:ext cx="8345488" cy="1598613"/>
          </a:xfrm>
        </p:spPr>
        <p:txBody>
          <a:bodyPr/>
          <a:lstStyle/>
          <a:p>
            <a:r>
              <a:rPr lang="es-ES" sz="1400" dirty="0"/>
              <a:t>Se comporta de manera opuesta al condensador. Lo que se puede decir de la tensión en el condensador se puede decir de la intensidad en la bobina.</a:t>
            </a:r>
          </a:p>
        </p:txBody>
      </p:sp>
      <p:sp>
        <p:nvSpPr>
          <p:cNvPr id="8" name="CuadroTexto 7">
            <a:extLst>
              <a:ext uri="{FF2B5EF4-FFF2-40B4-BE49-F238E27FC236}">
                <a16:creationId xmlns:a16="http://schemas.microsoft.com/office/drawing/2014/main" id="{443CAFCB-43E8-4391-8CA0-5899768A2C3C}"/>
              </a:ext>
            </a:extLst>
          </p:cNvPr>
          <p:cNvSpPr txBox="1"/>
          <p:nvPr/>
        </p:nvSpPr>
        <p:spPr>
          <a:xfrm>
            <a:off x="3372388" y="1707769"/>
            <a:ext cx="3594197" cy="1032334"/>
          </a:xfrm>
          <a:prstGeom prst="rect">
            <a:avLst/>
          </a:prstGeom>
        </p:spPr>
        <p:txBody>
          <a:bodyPr/>
          <a:lstStyle>
            <a:lvl1pPr marL="0" indent="0" defTabSz="684213" eaLnBrk="1" hangingPunct="1">
              <a:lnSpc>
                <a:spcPct val="95000"/>
              </a:lnSpc>
              <a:spcBef>
                <a:spcPts val="1075"/>
              </a:spcBef>
              <a:buClr>
                <a:schemeClr val="tx2"/>
              </a:buClr>
              <a:buSzPct val="90000"/>
              <a:buFont typeface="Arial" charset="0"/>
              <a:buNone/>
              <a:defRPr lang="en-US"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sz="1100" b="1" dirty="0"/>
              <a:t>Carga de la bobina: </a:t>
            </a:r>
            <a:r>
              <a:rPr lang="es-ES" sz="1100" dirty="0"/>
              <a:t>conmutador en posición (1) </a:t>
            </a:r>
          </a:p>
          <a:p>
            <a:r>
              <a:rPr lang="es-ES" sz="1100" b="1" dirty="0"/>
              <a:t>Descarga de la bobina: </a:t>
            </a:r>
            <a:r>
              <a:rPr lang="es-ES" sz="1100" dirty="0"/>
              <a:t>conmutador en posición (2)</a:t>
            </a:r>
          </a:p>
        </p:txBody>
      </p:sp>
      <p:sp>
        <p:nvSpPr>
          <p:cNvPr id="14" name="CuadroTexto 13">
            <a:extLst>
              <a:ext uri="{FF2B5EF4-FFF2-40B4-BE49-F238E27FC236}">
                <a16:creationId xmlns:a16="http://schemas.microsoft.com/office/drawing/2014/main" id="{2D346E9B-52A0-4DB3-A812-E28980DA6690}"/>
              </a:ext>
            </a:extLst>
          </p:cNvPr>
          <p:cNvSpPr txBox="1"/>
          <p:nvPr/>
        </p:nvSpPr>
        <p:spPr>
          <a:xfrm>
            <a:off x="5266078" y="2629049"/>
            <a:ext cx="3594196" cy="671979"/>
          </a:xfrm>
          <a:prstGeom prst="rect">
            <a:avLst/>
          </a:prstGeom>
        </p:spPr>
        <p:txBody>
          <a:bodyPr/>
          <a:lstStyle>
            <a:defPPr>
              <a:defRPr lang="en-US"/>
            </a:defPPr>
            <a:lvl1pPr marL="0" indent="0" defTabSz="684213" eaLnBrk="1" hangingPunct="1">
              <a:lnSpc>
                <a:spcPct val="95000"/>
              </a:lnSpc>
              <a:spcBef>
                <a:spcPts val="1075"/>
              </a:spcBef>
              <a:buClr>
                <a:schemeClr val="tx2"/>
              </a:buClr>
              <a:buSzPct val="90000"/>
              <a:buFont typeface="Arial" charset="0"/>
              <a:buNone/>
              <a:defRPr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sz="140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sz="120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sz="110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sz="110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endParaRPr lang="es-ES" sz="1100" dirty="0"/>
          </a:p>
        </p:txBody>
      </p:sp>
      <p:pic>
        <p:nvPicPr>
          <p:cNvPr id="2" name="Imagen 1">
            <a:extLst>
              <a:ext uri="{FF2B5EF4-FFF2-40B4-BE49-F238E27FC236}">
                <a16:creationId xmlns:a16="http://schemas.microsoft.com/office/drawing/2014/main" id="{F76329A6-C36D-4880-9448-746CFA636B5F}"/>
              </a:ext>
            </a:extLst>
          </p:cNvPr>
          <p:cNvPicPr>
            <a:picLocks noChangeAspect="1"/>
          </p:cNvPicPr>
          <p:nvPr/>
        </p:nvPicPr>
        <p:blipFill>
          <a:blip r:embed="rId2"/>
          <a:stretch>
            <a:fillRect/>
          </a:stretch>
        </p:blipFill>
        <p:spPr>
          <a:xfrm>
            <a:off x="712880" y="3350857"/>
            <a:ext cx="1524132" cy="554784"/>
          </a:xfrm>
          <a:prstGeom prst="rect">
            <a:avLst/>
          </a:prstGeom>
        </p:spPr>
      </p:pic>
      <p:pic>
        <p:nvPicPr>
          <p:cNvPr id="5" name="Imagen 4">
            <a:extLst>
              <a:ext uri="{FF2B5EF4-FFF2-40B4-BE49-F238E27FC236}">
                <a16:creationId xmlns:a16="http://schemas.microsoft.com/office/drawing/2014/main" id="{EFC1BEF3-3E0D-4736-9633-816B79C93FCE}"/>
              </a:ext>
            </a:extLst>
          </p:cNvPr>
          <p:cNvPicPr>
            <a:picLocks noChangeAspect="1"/>
          </p:cNvPicPr>
          <p:nvPr/>
        </p:nvPicPr>
        <p:blipFill>
          <a:blip r:embed="rId3"/>
          <a:stretch>
            <a:fillRect/>
          </a:stretch>
        </p:blipFill>
        <p:spPr>
          <a:xfrm>
            <a:off x="486635" y="1466157"/>
            <a:ext cx="2517866" cy="1341236"/>
          </a:xfrm>
          <a:prstGeom prst="rect">
            <a:avLst/>
          </a:prstGeom>
        </p:spPr>
      </p:pic>
      <p:sp>
        <p:nvSpPr>
          <p:cNvPr id="13" name="CuadroTexto 12">
            <a:extLst>
              <a:ext uri="{FF2B5EF4-FFF2-40B4-BE49-F238E27FC236}">
                <a16:creationId xmlns:a16="http://schemas.microsoft.com/office/drawing/2014/main" id="{2A65DECF-F9F1-4094-9D14-D771B48E2C27}"/>
              </a:ext>
            </a:extLst>
          </p:cNvPr>
          <p:cNvSpPr txBox="1"/>
          <p:nvPr/>
        </p:nvSpPr>
        <p:spPr>
          <a:xfrm>
            <a:off x="1335246" y="1473095"/>
            <a:ext cx="279400" cy="261610"/>
          </a:xfrm>
          <a:prstGeom prst="rect">
            <a:avLst/>
          </a:prstGeom>
          <a:noFill/>
        </p:spPr>
        <p:txBody>
          <a:bodyPr wrap="square" rtlCol="0">
            <a:spAutoFit/>
          </a:bodyPr>
          <a:lstStyle/>
          <a:p>
            <a:r>
              <a:rPr lang="es-ES" sz="1050" dirty="0">
                <a:solidFill>
                  <a:srgbClr val="002060"/>
                </a:solidFill>
              </a:rPr>
              <a:t>1</a:t>
            </a:r>
          </a:p>
        </p:txBody>
      </p:sp>
      <p:sp>
        <p:nvSpPr>
          <p:cNvPr id="15" name="CuadroTexto 14">
            <a:extLst>
              <a:ext uri="{FF2B5EF4-FFF2-40B4-BE49-F238E27FC236}">
                <a16:creationId xmlns:a16="http://schemas.microsoft.com/office/drawing/2014/main" id="{E4E55058-50E1-4466-8F4E-9CE498697159}"/>
              </a:ext>
            </a:extLst>
          </p:cNvPr>
          <p:cNvSpPr txBox="1"/>
          <p:nvPr/>
        </p:nvSpPr>
        <p:spPr>
          <a:xfrm>
            <a:off x="1257973" y="1761828"/>
            <a:ext cx="279400" cy="261610"/>
          </a:xfrm>
          <a:prstGeom prst="rect">
            <a:avLst/>
          </a:prstGeom>
          <a:noFill/>
        </p:spPr>
        <p:txBody>
          <a:bodyPr wrap="square" rtlCol="0">
            <a:spAutoFit/>
          </a:bodyPr>
          <a:lstStyle/>
          <a:p>
            <a:r>
              <a:rPr lang="es-ES" sz="1050" dirty="0">
                <a:solidFill>
                  <a:srgbClr val="002060"/>
                </a:solidFill>
              </a:rPr>
              <a:t>2</a:t>
            </a:r>
          </a:p>
        </p:txBody>
      </p:sp>
    </p:spTree>
    <p:extLst>
      <p:ext uri="{BB962C8B-B14F-4D97-AF65-F5344CB8AC3E}">
        <p14:creationId xmlns:p14="http://schemas.microsoft.com/office/powerpoint/2010/main" val="288920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6DF68-5AD5-4E34-9D2B-967E1A9F510E}"/>
              </a:ext>
            </a:extLst>
          </p:cNvPr>
          <p:cNvSpPr>
            <a:spLocks noGrp="1"/>
          </p:cNvSpPr>
          <p:nvPr>
            <p:ph type="title"/>
          </p:nvPr>
        </p:nvSpPr>
        <p:spPr>
          <a:xfrm>
            <a:off x="360746" y="192212"/>
            <a:ext cx="8345488" cy="731837"/>
          </a:xfrm>
        </p:spPr>
        <p:txBody>
          <a:bodyPr/>
          <a:lstStyle/>
          <a:p>
            <a:r>
              <a:rPr lang="es-ES" sz="2400" dirty="0"/>
              <a:t>Circuito RL: Carga de la bobina</a:t>
            </a:r>
            <a:br>
              <a:rPr lang="es-ES" sz="2400" dirty="0"/>
            </a:br>
            <a:endParaRPr lang="es-ES" sz="2400" dirty="0"/>
          </a:p>
        </p:txBody>
      </p:sp>
      <p:sp>
        <p:nvSpPr>
          <p:cNvPr id="8" name="CuadroTexto 7">
            <a:extLst>
              <a:ext uri="{FF2B5EF4-FFF2-40B4-BE49-F238E27FC236}">
                <a16:creationId xmlns:a16="http://schemas.microsoft.com/office/drawing/2014/main" id="{443CAFCB-43E8-4391-8CA0-5899768A2C3C}"/>
              </a:ext>
            </a:extLst>
          </p:cNvPr>
          <p:cNvSpPr txBox="1"/>
          <p:nvPr/>
        </p:nvSpPr>
        <p:spPr>
          <a:xfrm>
            <a:off x="3794863" y="1466985"/>
            <a:ext cx="3594197" cy="1032334"/>
          </a:xfrm>
          <a:prstGeom prst="rect">
            <a:avLst/>
          </a:prstGeom>
        </p:spPr>
        <p:txBody>
          <a:bodyPr/>
          <a:lstStyle>
            <a:lvl1pPr marL="0" indent="0" defTabSz="684213" eaLnBrk="1" hangingPunct="1">
              <a:lnSpc>
                <a:spcPct val="95000"/>
              </a:lnSpc>
              <a:spcBef>
                <a:spcPts val="1075"/>
              </a:spcBef>
              <a:buClr>
                <a:schemeClr val="tx2"/>
              </a:buClr>
              <a:buSzPct val="90000"/>
              <a:buFont typeface="Arial" charset="0"/>
              <a:buNone/>
              <a:defRPr lang="en-US"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sz="1100" b="1" dirty="0"/>
              <a:t>Carga de la bobina</a:t>
            </a:r>
          </a:p>
          <a:p>
            <a:r>
              <a:rPr lang="es-ES" sz="1100" dirty="0"/>
              <a:t>Momento inicial (t=0) </a:t>
            </a:r>
          </a:p>
          <a:p>
            <a:r>
              <a:rPr lang="es-ES" sz="1100" dirty="0"/>
              <a:t>L se comporta como un circuito abierto</a:t>
            </a:r>
          </a:p>
        </p:txBody>
      </p:sp>
      <p:sp>
        <p:nvSpPr>
          <p:cNvPr id="12" name="CuadroTexto 11">
            <a:extLst>
              <a:ext uri="{FF2B5EF4-FFF2-40B4-BE49-F238E27FC236}">
                <a16:creationId xmlns:a16="http://schemas.microsoft.com/office/drawing/2014/main" id="{1A58AF54-281B-44ED-8D11-C85525D550F9}"/>
              </a:ext>
            </a:extLst>
          </p:cNvPr>
          <p:cNvSpPr txBox="1"/>
          <p:nvPr/>
        </p:nvSpPr>
        <p:spPr>
          <a:xfrm>
            <a:off x="3940565" y="2431936"/>
            <a:ext cx="1659790" cy="307777"/>
          </a:xfrm>
          <a:prstGeom prst="rect">
            <a:avLst/>
          </a:prstGeom>
          <a:noFill/>
        </p:spPr>
        <p:txBody>
          <a:bodyPr wrap="square">
            <a:spAutoFit/>
          </a:bodyPr>
          <a:lstStyle/>
          <a:p>
            <a:r>
              <a:rPr lang="es-ES" sz="1400" dirty="0"/>
              <a:t>V</a:t>
            </a:r>
            <a:r>
              <a:rPr lang="es-ES" sz="1400" baseline="-25000" dirty="0"/>
              <a:t>L</a:t>
            </a:r>
            <a:r>
              <a:rPr lang="es-ES" sz="1400" dirty="0"/>
              <a:t> = V</a:t>
            </a:r>
            <a:r>
              <a:rPr lang="es-ES" sz="1400" baseline="-25000" dirty="0"/>
              <a:t>s , </a:t>
            </a:r>
            <a:r>
              <a:rPr lang="es-ES" sz="1400" dirty="0"/>
              <a:t> I = 0</a:t>
            </a:r>
          </a:p>
        </p:txBody>
      </p:sp>
      <p:sp>
        <p:nvSpPr>
          <p:cNvPr id="14" name="CuadroTexto 13">
            <a:extLst>
              <a:ext uri="{FF2B5EF4-FFF2-40B4-BE49-F238E27FC236}">
                <a16:creationId xmlns:a16="http://schemas.microsoft.com/office/drawing/2014/main" id="{2D346E9B-52A0-4DB3-A812-E28980DA6690}"/>
              </a:ext>
            </a:extLst>
          </p:cNvPr>
          <p:cNvSpPr txBox="1"/>
          <p:nvPr/>
        </p:nvSpPr>
        <p:spPr>
          <a:xfrm>
            <a:off x="3786471" y="2871944"/>
            <a:ext cx="3594196" cy="671979"/>
          </a:xfrm>
          <a:prstGeom prst="rect">
            <a:avLst/>
          </a:prstGeom>
        </p:spPr>
        <p:txBody>
          <a:bodyPr/>
          <a:lstStyle>
            <a:defPPr>
              <a:defRPr lang="en-US"/>
            </a:defPPr>
            <a:lvl1pPr marL="0" indent="0" defTabSz="684213" eaLnBrk="1" hangingPunct="1">
              <a:lnSpc>
                <a:spcPct val="95000"/>
              </a:lnSpc>
              <a:spcBef>
                <a:spcPts val="1075"/>
              </a:spcBef>
              <a:buClr>
                <a:schemeClr val="tx2"/>
              </a:buClr>
              <a:buSzPct val="90000"/>
              <a:buFont typeface="Arial" charset="0"/>
              <a:buNone/>
              <a:defRPr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sz="140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sz="120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sz="110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sz="110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sz="1100" dirty="0"/>
              <a:t>Régimen permanente, (t</a:t>
            </a:r>
            <a:r>
              <a:rPr lang="es-ES" sz="1100" dirty="0">
                <a:latin typeface="Calibri" panose="020F0502020204030204" pitchFamily="34" charset="0"/>
                <a:cs typeface="Calibri" panose="020F0502020204030204" pitchFamily="34" charset="0"/>
              </a:rPr>
              <a:t>≈5</a:t>
            </a:r>
            <a:r>
              <a:rPr lang="es-ES" sz="1100" dirty="0"/>
              <a:t>L/R)</a:t>
            </a:r>
          </a:p>
          <a:p>
            <a:r>
              <a:rPr lang="es-ES" sz="1100" dirty="0"/>
              <a:t>L se encuentra como un cortocircuito</a:t>
            </a:r>
          </a:p>
        </p:txBody>
      </p:sp>
      <p:sp>
        <p:nvSpPr>
          <p:cNvPr id="17" name="CuadroTexto 16">
            <a:extLst>
              <a:ext uri="{FF2B5EF4-FFF2-40B4-BE49-F238E27FC236}">
                <a16:creationId xmlns:a16="http://schemas.microsoft.com/office/drawing/2014/main" id="{FA38C424-ADC6-4EEA-A208-FB0404324904}"/>
              </a:ext>
            </a:extLst>
          </p:cNvPr>
          <p:cNvSpPr txBox="1"/>
          <p:nvPr/>
        </p:nvSpPr>
        <p:spPr>
          <a:xfrm>
            <a:off x="3940565" y="3508303"/>
            <a:ext cx="1910927" cy="523220"/>
          </a:xfrm>
          <a:prstGeom prst="rect">
            <a:avLst/>
          </a:prstGeom>
          <a:noFill/>
        </p:spPr>
        <p:txBody>
          <a:bodyPr wrap="square">
            <a:spAutoFit/>
          </a:bodyPr>
          <a:lstStyle/>
          <a:p>
            <a:r>
              <a:rPr lang="es-ES" sz="1400" dirty="0"/>
              <a:t>V</a:t>
            </a:r>
            <a:r>
              <a:rPr lang="es-ES" sz="1400" baseline="-25000" dirty="0"/>
              <a:t>L</a:t>
            </a:r>
            <a:r>
              <a:rPr lang="es-ES" sz="1400" dirty="0"/>
              <a:t> = 0,  I = V</a:t>
            </a:r>
            <a:r>
              <a:rPr lang="es-ES" sz="1400" baseline="-25000" dirty="0"/>
              <a:t>s </a:t>
            </a:r>
            <a:r>
              <a:rPr lang="es-ES" sz="1400" dirty="0"/>
              <a:t>/R</a:t>
            </a:r>
          </a:p>
          <a:p>
            <a:endParaRPr lang="es-ES" sz="1400" dirty="0"/>
          </a:p>
        </p:txBody>
      </p:sp>
      <p:pic>
        <p:nvPicPr>
          <p:cNvPr id="134" name="Imagen 133">
            <a:extLst>
              <a:ext uri="{FF2B5EF4-FFF2-40B4-BE49-F238E27FC236}">
                <a16:creationId xmlns:a16="http://schemas.microsoft.com/office/drawing/2014/main" id="{DA77684A-AD40-414F-B5D5-EE4F3DFBCD05}"/>
              </a:ext>
            </a:extLst>
          </p:cNvPr>
          <p:cNvPicPr>
            <a:picLocks noChangeAspect="1"/>
          </p:cNvPicPr>
          <p:nvPr/>
        </p:nvPicPr>
        <p:blipFill>
          <a:blip r:embed="rId2"/>
          <a:stretch>
            <a:fillRect/>
          </a:stretch>
        </p:blipFill>
        <p:spPr>
          <a:xfrm>
            <a:off x="46513" y="2435785"/>
            <a:ext cx="3603048" cy="2097206"/>
          </a:xfrm>
          <a:prstGeom prst="rect">
            <a:avLst/>
          </a:prstGeom>
        </p:spPr>
      </p:pic>
      <p:pic>
        <p:nvPicPr>
          <p:cNvPr id="13" name="Imagen 12">
            <a:extLst>
              <a:ext uri="{FF2B5EF4-FFF2-40B4-BE49-F238E27FC236}">
                <a16:creationId xmlns:a16="http://schemas.microsoft.com/office/drawing/2014/main" id="{AE19B152-35C9-4F61-88E9-82B1B394B533}"/>
              </a:ext>
            </a:extLst>
          </p:cNvPr>
          <p:cNvPicPr>
            <a:picLocks noChangeAspect="1"/>
          </p:cNvPicPr>
          <p:nvPr/>
        </p:nvPicPr>
        <p:blipFill>
          <a:blip r:embed="rId3"/>
          <a:stretch>
            <a:fillRect/>
          </a:stretch>
        </p:blipFill>
        <p:spPr>
          <a:xfrm>
            <a:off x="442978" y="948182"/>
            <a:ext cx="2517866" cy="1341236"/>
          </a:xfrm>
          <a:prstGeom prst="rect">
            <a:avLst/>
          </a:prstGeom>
        </p:spPr>
      </p:pic>
      <p:sp>
        <p:nvSpPr>
          <p:cNvPr id="15" name="CuadroTexto 14">
            <a:extLst>
              <a:ext uri="{FF2B5EF4-FFF2-40B4-BE49-F238E27FC236}">
                <a16:creationId xmlns:a16="http://schemas.microsoft.com/office/drawing/2014/main" id="{16DDDF8B-201B-4838-9930-17B2C8988777}"/>
              </a:ext>
            </a:extLst>
          </p:cNvPr>
          <p:cNvSpPr txBox="1"/>
          <p:nvPr/>
        </p:nvSpPr>
        <p:spPr>
          <a:xfrm>
            <a:off x="1328807" y="990146"/>
            <a:ext cx="279400" cy="261610"/>
          </a:xfrm>
          <a:prstGeom prst="rect">
            <a:avLst/>
          </a:prstGeom>
          <a:noFill/>
        </p:spPr>
        <p:txBody>
          <a:bodyPr wrap="square" rtlCol="0">
            <a:spAutoFit/>
          </a:bodyPr>
          <a:lstStyle/>
          <a:p>
            <a:r>
              <a:rPr lang="es-ES" sz="1050" dirty="0">
                <a:solidFill>
                  <a:srgbClr val="002060"/>
                </a:solidFill>
              </a:rPr>
              <a:t>1</a:t>
            </a:r>
          </a:p>
        </p:txBody>
      </p:sp>
      <p:sp>
        <p:nvSpPr>
          <p:cNvPr id="16" name="CuadroTexto 15">
            <a:extLst>
              <a:ext uri="{FF2B5EF4-FFF2-40B4-BE49-F238E27FC236}">
                <a16:creationId xmlns:a16="http://schemas.microsoft.com/office/drawing/2014/main" id="{3FE2767A-E659-4C8A-89C1-46F54ADC67C5}"/>
              </a:ext>
            </a:extLst>
          </p:cNvPr>
          <p:cNvSpPr txBox="1"/>
          <p:nvPr/>
        </p:nvSpPr>
        <p:spPr>
          <a:xfrm>
            <a:off x="1251534" y="1278879"/>
            <a:ext cx="279400" cy="261610"/>
          </a:xfrm>
          <a:prstGeom prst="rect">
            <a:avLst/>
          </a:prstGeom>
          <a:noFill/>
        </p:spPr>
        <p:txBody>
          <a:bodyPr wrap="square" rtlCol="0">
            <a:spAutoFit/>
          </a:bodyPr>
          <a:lstStyle/>
          <a:p>
            <a:r>
              <a:rPr lang="es-ES" sz="1050" dirty="0">
                <a:solidFill>
                  <a:srgbClr val="002060"/>
                </a:solidFill>
              </a:rPr>
              <a:t>2</a:t>
            </a:r>
          </a:p>
        </p:txBody>
      </p:sp>
      <p:pic>
        <p:nvPicPr>
          <p:cNvPr id="9" name="Imagen 8">
            <a:extLst>
              <a:ext uri="{FF2B5EF4-FFF2-40B4-BE49-F238E27FC236}">
                <a16:creationId xmlns:a16="http://schemas.microsoft.com/office/drawing/2014/main" id="{8CEBA14D-6B02-408F-AE2D-625508DAE4EB}"/>
              </a:ext>
            </a:extLst>
          </p:cNvPr>
          <p:cNvPicPr>
            <a:picLocks noChangeAspect="1"/>
          </p:cNvPicPr>
          <p:nvPr/>
        </p:nvPicPr>
        <p:blipFill>
          <a:blip r:embed="rId4"/>
          <a:stretch>
            <a:fillRect/>
          </a:stretch>
        </p:blipFill>
        <p:spPr>
          <a:xfrm>
            <a:off x="6717664" y="1623948"/>
            <a:ext cx="1505415" cy="1750741"/>
          </a:xfrm>
          <a:prstGeom prst="rect">
            <a:avLst/>
          </a:prstGeom>
        </p:spPr>
      </p:pic>
    </p:spTree>
    <p:extLst>
      <p:ext uri="{BB962C8B-B14F-4D97-AF65-F5344CB8AC3E}">
        <p14:creationId xmlns:p14="http://schemas.microsoft.com/office/powerpoint/2010/main" val="55141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527B51F-D188-4594-8FA8-60A99B5C8B37}"/>
              </a:ext>
            </a:extLst>
          </p:cNvPr>
          <p:cNvPicPr>
            <a:picLocks noChangeAspect="1"/>
          </p:cNvPicPr>
          <p:nvPr/>
        </p:nvPicPr>
        <p:blipFill>
          <a:blip r:embed="rId2"/>
          <a:stretch>
            <a:fillRect/>
          </a:stretch>
        </p:blipFill>
        <p:spPr>
          <a:xfrm>
            <a:off x="90067" y="169753"/>
            <a:ext cx="2578832" cy="1268078"/>
          </a:xfrm>
          <a:prstGeom prst="rect">
            <a:avLst/>
          </a:prstGeom>
        </p:spPr>
      </p:pic>
      <p:pic>
        <p:nvPicPr>
          <p:cNvPr id="10" name="Imagen 9">
            <a:extLst>
              <a:ext uri="{FF2B5EF4-FFF2-40B4-BE49-F238E27FC236}">
                <a16:creationId xmlns:a16="http://schemas.microsoft.com/office/drawing/2014/main" id="{0D3473FF-21C9-44DD-88FB-678DF961DCE9}"/>
              </a:ext>
            </a:extLst>
          </p:cNvPr>
          <p:cNvPicPr>
            <a:picLocks noChangeAspect="1"/>
          </p:cNvPicPr>
          <p:nvPr/>
        </p:nvPicPr>
        <p:blipFill>
          <a:blip r:embed="rId3"/>
          <a:stretch>
            <a:fillRect/>
          </a:stretch>
        </p:blipFill>
        <p:spPr>
          <a:xfrm>
            <a:off x="3047868" y="526400"/>
            <a:ext cx="1524132" cy="554784"/>
          </a:xfrm>
          <a:prstGeom prst="rect">
            <a:avLst/>
          </a:prstGeom>
        </p:spPr>
      </p:pic>
      <p:grpSp>
        <p:nvGrpSpPr>
          <p:cNvPr id="17" name="Grupo 16">
            <a:extLst>
              <a:ext uri="{FF2B5EF4-FFF2-40B4-BE49-F238E27FC236}">
                <a16:creationId xmlns:a16="http://schemas.microsoft.com/office/drawing/2014/main" id="{56E27B2D-DC84-42E5-8BD2-41737D1F81F2}"/>
              </a:ext>
            </a:extLst>
          </p:cNvPr>
          <p:cNvGrpSpPr/>
          <p:nvPr/>
        </p:nvGrpSpPr>
        <p:grpSpPr>
          <a:xfrm>
            <a:off x="278092" y="1529975"/>
            <a:ext cx="225000" cy="201960"/>
            <a:chOff x="278092" y="1529975"/>
            <a:chExt cx="225000" cy="201960"/>
          </a:xfrm>
        </p:grpSpPr>
        <mc:AlternateContent xmlns:mc="http://schemas.openxmlformats.org/markup-compatibility/2006" xmlns:p14="http://schemas.microsoft.com/office/powerpoint/2010/main">
          <mc:Choice Requires="p14">
            <p:contentPart p14:bwMode="auto" r:id="rId4">
              <p14:nvContentPartPr>
                <p14:cNvPr id="12" name="Entrada de lápiz 11">
                  <a:extLst>
                    <a:ext uri="{FF2B5EF4-FFF2-40B4-BE49-F238E27FC236}">
                      <a16:creationId xmlns:a16="http://schemas.microsoft.com/office/drawing/2014/main" id="{77FE5429-7C23-44E3-A2E1-3A7762FFB55A}"/>
                    </a:ext>
                  </a:extLst>
                </p14:cNvPr>
                <p14:cNvContentPartPr/>
                <p14:nvPr/>
              </p14:nvContentPartPr>
              <p14:xfrm>
                <a:off x="278092" y="1529975"/>
                <a:ext cx="120960" cy="147960"/>
              </p14:xfrm>
            </p:contentPart>
          </mc:Choice>
          <mc:Fallback xmlns="">
            <p:pic>
              <p:nvPicPr>
                <p:cNvPr id="12" name="Entrada de lápiz 11">
                  <a:extLst>
                    <a:ext uri="{FF2B5EF4-FFF2-40B4-BE49-F238E27FC236}">
                      <a16:creationId xmlns:a16="http://schemas.microsoft.com/office/drawing/2014/main" id="{77FE5429-7C23-44E3-A2E1-3A7762FFB55A}"/>
                    </a:ext>
                  </a:extLst>
                </p:cNvPr>
                <p:cNvPicPr/>
                <p:nvPr/>
              </p:nvPicPr>
              <p:blipFill>
                <a:blip r:embed="rId5"/>
                <a:stretch>
                  <a:fillRect/>
                </a:stretch>
              </p:blipFill>
              <p:spPr>
                <a:xfrm>
                  <a:off x="269092" y="1520975"/>
                  <a:ext cx="138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Entrada de lápiz 12">
                  <a:extLst>
                    <a:ext uri="{FF2B5EF4-FFF2-40B4-BE49-F238E27FC236}">
                      <a16:creationId xmlns:a16="http://schemas.microsoft.com/office/drawing/2014/main" id="{D2066DD1-12F0-4568-9C69-087A50C5236E}"/>
                    </a:ext>
                  </a:extLst>
                </p14:cNvPr>
                <p14:cNvContentPartPr/>
                <p14:nvPr/>
              </p14:nvContentPartPr>
              <p14:xfrm>
                <a:off x="432892" y="1625015"/>
                <a:ext cx="70200" cy="106920"/>
              </p14:xfrm>
            </p:contentPart>
          </mc:Choice>
          <mc:Fallback xmlns="">
            <p:pic>
              <p:nvPicPr>
                <p:cNvPr id="13" name="Entrada de lápiz 12">
                  <a:extLst>
                    <a:ext uri="{FF2B5EF4-FFF2-40B4-BE49-F238E27FC236}">
                      <a16:creationId xmlns:a16="http://schemas.microsoft.com/office/drawing/2014/main" id="{D2066DD1-12F0-4568-9C69-087A50C5236E}"/>
                    </a:ext>
                  </a:extLst>
                </p:cNvPr>
                <p:cNvPicPr/>
                <p:nvPr/>
              </p:nvPicPr>
              <p:blipFill>
                <a:blip r:embed="rId7"/>
                <a:stretch>
                  <a:fillRect/>
                </a:stretch>
              </p:blipFill>
              <p:spPr>
                <a:xfrm>
                  <a:off x="424252" y="1616375"/>
                  <a:ext cx="87840" cy="124560"/>
                </a:xfrm>
                <a:prstGeom prst="rect">
                  <a:avLst/>
                </a:prstGeom>
              </p:spPr>
            </p:pic>
          </mc:Fallback>
        </mc:AlternateContent>
      </p:grpSp>
      <p:grpSp>
        <p:nvGrpSpPr>
          <p:cNvPr id="16" name="Grupo 15">
            <a:extLst>
              <a:ext uri="{FF2B5EF4-FFF2-40B4-BE49-F238E27FC236}">
                <a16:creationId xmlns:a16="http://schemas.microsoft.com/office/drawing/2014/main" id="{6B42C1AE-AF5D-43C4-A0C8-69C202EBE5DC}"/>
              </a:ext>
            </a:extLst>
          </p:cNvPr>
          <p:cNvGrpSpPr/>
          <p:nvPr/>
        </p:nvGrpSpPr>
        <p:grpSpPr>
          <a:xfrm>
            <a:off x="696772" y="1598735"/>
            <a:ext cx="96840" cy="81360"/>
            <a:chOff x="696772" y="1598735"/>
            <a:chExt cx="96840" cy="81360"/>
          </a:xfrm>
        </p:grpSpPr>
        <mc:AlternateContent xmlns:mc="http://schemas.openxmlformats.org/markup-compatibility/2006" xmlns:p14="http://schemas.microsoft.com/office/powerpoint/2010/main">
          <mc:Choice Requires="p14">
            <p:contentPart p14:bwMode="auto" r:id="rId8">
              <p14:nvContentPartPr>
                <p14:cNvPr id="14" name="Entrada de lápiz 13">
                  <a:extLst>
                    <a:ext uri="{FF2B5EF4-FFF2-40B4-BE49-F238E27FC236}">
                      <a16:creationId xmlns:a16="http://schemas.microsoft.com/office/drawing/2014/main" id="{821D012D-8796-4D4E-A48F-DBC3FB800003}"/>
                    </a:ext>
                  </a:extLst>
                </p14:cNvPr>
                <p14:cNvContentPartPr/>
                <p14:nvPr/>
              </p14:nvContentPartPr>
              <p14:xfrm>
                <a:off x="696772" y="1598735"/>
                <a:ext cx="94320" cy="12240"/>
              </p14:xfrm>
            </p:contentPart>
          </mc:Choice>
          <mc:Fallback xmlns="">
            <p:pic>
              <p:nvPicPr>
                <p:cNvPr id="14" name="Entrada de lápiz 13">
                  <a:extLst>
                    <a:ext uri="{FF2B5EF4-FFF2-40B4-BE49-F238E27FC236}">
                      <a16:creationId xmlns:a16="http://schemas.microsoft.com/office/drawing/2014/main" id="{821D012D-8796-4D4E-A48F-DBC3FB800003}"/>
                    </a:ext>
                  </a:extLst>
                </p:cNvPr>
                <p:cNvPicPr/>
                <p:nvPr/>
              </p:nvPicPr>
              <p:blipFill>
                <a:blip r:embed="rId9"/>
                <a:stretch>
                  <a:fillRect/>
                </a:stretch>
              </p:blipFill>
              <p:spPr>
                <a:xfrm>
                  <a:off x="687772" y="1589735"/>
                  <a:ext cx="111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F1B8CBA0-0428-4C45-90C3-7480ABE0438D}"/>
                    </a:ext>
                  </a:extLst>
                </p14:cNvPr>
                <p14:cNvContentPartPr/>
                <p14:nvPr/>
              </p14:nvContentPartPr>
              <p14:xfrm>
                <a:off x="717292" y="1669295"/>
                <a:ext cx="76320" cy="10800"/>
              </p14:xfrm>
            </p:contentPart>
          </mc:Choice>
          <mc:Fallback xmlns="">
            <p:pic>
              <p:nvPicPr>
                <p:cNvPr id="15" name="Entrada de lápiz 14">
                  <a:extLst>
                    <a:ext uri="{FF2B5EF4-FFF2-40B4-BE49-F238E27FC236}">
                      <a16:creationId xmlns:a16="http://schemas.microsoft.com/office/drawing/2014/main" id="{F1B8CBA0-0428-4C45-90C3-7480ABE0438D}"/>
                    </a:ext>
                  </a:extLst>
                </p:cNvPr>
                <p:cNvPicPr/>
                <p:nvPr/>
              </p:nvPicPr>
              <p:blipFill>
                <a:blip r:embed="rId11"/>
                <a:stretch>
                  <a:fillRect/>
                </a:stretch>
              </p:blipFill>
              <p:spPr>
                <a:xfrm>
                  <a:off x="708652" y="1660295"/>
                  <a:ext cx="93960" cy="28440"/>
                </a:xfrm>
                <a:prstGeom prst="rect">
                  <a:avLst/>
                </a:prstGeom>
              </p:spPr>
            </p:pic>
          </mc:Fallback>
        </mc:AlternateContent>
      </p:grpSp>
      <p:grpSp>
        <p:nvGrpSpPr>
          <p:cNvPr id="25" name="Grupo 24">
            <a:extLst>
              <a:ext uri="{FF2B5EF4-FFF2-40B4-BE49-F238E27FC236}">
                <a16:creationId xmlns:a16="http://schemas.microsoft.com/office/drawing/2014/main" id="{A5E129B4-CE9D-4E83-8DDE-FD43795CF4F7}"/>
              </a:ext>
            </a:extLst>
          </p:cNvPr>
          <p:cNvGrpSpPr/>
          <p:nvPr/>
        </p:nvGrpSpPr>
        <p:grpSpPr>
          <a:xfrm>
            <a:off x="1015012" y="1523135"/>
            <a:ext cx="592200" cy="208080"/>
            <a:chOff x="1015012" y="1523135"/>
            <a:chExt cx="592200" cy="208080"/>
          </a:xfrm>
        </p:grpSpPr>
        <mc:AlternateContent xmlns:mc="http://schemas.openxmlformats.org/markup-compatibility/2006" xmlns:p14="http://schemas.microsoft.com/office/powerpoint/2010/main">
          <mc:Choice Requires="p14">
            <p:contentPart p14:bwMode="auto" r:id="rId12">
              <p14:nvContentPartPr>
                <p14:cNvPr id="18" name="Entrada de lápiz 17">
                  <a:extLst>
                    <a:ext uri="{FF2B5EF4-FFF2-40B4-BE49-F238E27FC236}">
                      <a16:creationId xmlns:a16="http://schemas.microsoft.com/office/drawing/2014/main" id="{6AF1192E-BB44-4ABB-94E3-2DA24E748894}"/>
                    </a:ext>
                  </a:extLst>
                </p14:cNvPr>
                <p14:cNvContentPartPr/>
                <p14:nvPr/>
              </p14:nvContentPartPr>
              <p14:xfrm>
                <a:off x="1015012" y="1523135"/>
                <a:ext cx="135720" cy="147600"/>
              </p14:xfrm>
            </p:contentPart>
          </mc:Choice>
          <mc:Fallback xmlns="">
            <p:pic>
              <p:nvPicPr>
                <p:cNvPr id="18" name="Entrada de lápiz 17">
                  <a:extLst>
                    <a:ext uri="{FF2B5EF4-FFF2-40B4-BE49-F238E27FC236}">
                      <a16:creationId xmlns:a16="http://schemas.microsoft.com/office/drawing/2014/main" id="{6AF1192E-BB44-4ABB-94E3-2DA24E748894}"/>
                    </a:ext>
                  </a:extLst>
                </p:cNvPr>
                <p:cNvPicPr/>
                <p:nvPr/>
              </p:nvPicPr>
              <p:blipFill>
                <a:blip r:embed="rId13"/>
                <a:stretch>
                  <a:fillRect/>
                </a:stretch>
              </p:blipFill>
              <p:spPr>
                <a:xfrm>
                  <a:off x="1006012" y="1514495"/>
                  <a:ext cx="153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Entrada de lápiz 18">
                  <a:extLst>
                    <a:ext uri="{FF2B5EF4-FFF2-40B4-BE49-F238E27FC236}">
                      <a16:creationId xmlns:a16="http://schemas.microsoft.com/office/drawing/2014/main" id="{30499974-7EBD-498C-8090-6838452BBEB4}"/>
                    </a:ext>
                  </a:extLst>
                </p14:cNvPr>
                <p14:cNvContentPartPr/>
                <p14:nvPr/>
              </p14:nvContentPartPr>
              <p14:xfrm>
                <a:off x="1227412" y="1609895"/>
                <a:ext cx="136800" cy="121320"/>
              </p14:xfrm>
            </p:contentPart>
          </mc:Choice>
          <mc:Fallback xmlns="">
            <p:pic>
              <p:nvPicPr>
                <p:cNvPr id="19" name="Entrada de lápiz 18">
                  <a:extLst>
                    <a:ext uri="{FF2B5EF4-FFF2-40B4-BE49-F238E27FC236}">
                      <a16:creationId xmlns:a16="http://schemas.microsoft.com/office/drawing/2014/main" id="{30499974-7EBD-498C-8090-6838452BBEB4}"/>
                    </a:ext>
                  </a:extLst>
                </p:cNvPr>
                <p:cNvPicPr/>
                <p:nvPr/>
              </p:nvPicPr>
              <p:blipFill>
                <a:blip r:embed="rId15"/>
                <a:stretch>
                  <a:fillRect/>
                </a:stretch>
              </p:blipFill>
              <p:spPr>
                <a:xfrm>
                  <a:off x="1218412" y="1601255"/>
                  <a:ext cx="154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Entrada de lápiz 19">
                  <a:extLst>
                    <a:ext uri="{FF2B5EF4-FFF2-40B4-BE49-F238E27FC236}">
                      <a16:creationId xmlns:a16="http://schemas.microsoft.com/office/drawing/2014/main" id="{CB09E753-896A-4672-919D-AD97AE1F8881}"/>
                    </a:ext>
                  </a:extLst>
                </p14:cNvPr>
                <p14:cNvContentPartPr/>
                <p14:nvPr/>
              </p14:nvContentPartPr>
              <p14:xfrm>
                <a:off x="1561852" y="1580375"/>
                <a:ext cx="16560" cy="83880"/>
              </p14:xfrm>
            </p:contentPart>
          </mc:Choice>
          <mc:Fallback xmlns="">
            <p:pic>
              <p:nvPicPr>
                <p:cNvPr id="20" name="Entrada de lápiz 19">
                  <a:extLst>
                    <a:ext uri="{FF2B5EF4-FFF2-40B4-BE49-F238E27FC236}">
                      <a16:creationId xmlns:a16="http://schemas.microsoft.com/office/drawing/2014/main" id="{CB09E753-896A-4672-919D-AD97AE1F8881}"/>
                    </a:ext>
                  </a:extLst>
                </p:cNvPr>
                <p:cNvPicPr/>
                <p:nvPr/>
              </p:nvPicPr>
              <p:blipFill>
                <a:blip r:embed="rId17"/>
                <a:stretch>
                  <a:fillRect/>
                </a:stretch>
              </p:blipFill>
              <p:spPr>
                <a:xfrm>
                  <a:off x="1553212" y="1571375"/>
                  <a:ext cx="34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Entrada de lápiz 20">
                  <a:extLst>
                    <a:ext uri="{FF2B5EF4-FFF2-40B4-BE49-F238E27FC236}">
                      <a16:creationId xmlns:a16="http://schemas.microsoft.com/office/drawing/2014/main" id="{468CA6FF-B229-4A3C-ADAC-1E69B1B03D84}"/>
                    </a:ext>
                  </a:extLst>
                </p14:cNvPr>
                <p14:cNvContentPartPr/>
                <p14:nvPr/>
              </p14:nvContentPartPr>
              <p14:xfrm>
                <a:off x="1529452" y="1631495"/>
                <a:ext cx="77760" cy="16560"/>
              </p14:xfrm>
            </p:contentPart>
          </mc:Choice>
          <mc:Fallback xmlns="">
            <p:pic>
              <p:nvPicPr>
                <p:cNvPr id="21" name="Entrada de lápiz 20">
                  <a:extLst>
                    <a:ext uri="{FF2B5EF4-FFF2-40B4-BE49-F238E27FC236}">
                      <a16:creationId xmlns:a16="http://schemas.microsoft.com/office/drawing/2014/main" id="{468CA6FF-B229-4A3C-ADAC-1E69B1B03D84}"/>
                    </a:ext>
                  </a:extLst>
                </p:cNvPr>
                <p:cNvPicPr/>
                <p:nvPr/>
              </p:nvPicPr>
              <p:blipFill>
                <a:blip r:embed="rId19"/>
                <a:stretch>
                  <a:fillRect/>
                </a:stretch>
              </p:blipFill>
              <p:spPr>
                <a:xfrm>
                  <a:off x="1520812" y="1622855"/>
                  <a:ext cx="95400" cy="34200"/>
                </a:xfrm>
                <a:prstGeom prst="rect">
                  <a:avLst/>
                </a:prstGeom>
              </p:spPr>
            </p:pic>
          </mc:Fallback>
        </mc:AlternateContent>
      </p:grpSp>
      <p:grpSp>
        <p:nvGrpSpPr>
          <p:cNvPr id="24" name="Grupo 23">
            <a:extLst>
              <a:ext uri="{FF2B5EF4-FFF2-40B4-BE49-F238E27FC236}">
                <a16:creationId xmlns:a16="http://schemas.microsoft.com/office/drawing/2014/main" id="{EECA9526-5ABD-4C2D-B0B7-625267EE7EA7}"/>
              </a:ext>
            </a:extLst>
          </p:cNvPr>
          <p:cNvGrpSpPr/>
          <p:nvPr/>
        </p:nvGrpSpPr>
        <p:grpSpPr>
          <a:xfrm>
            <a:off x="1814572" y="1483535"/>
            <a:ext cx="313200" cy="177840"/>
            <a:chOff x="1814572" y="1483535"/>
            <a:chExt cx="313200" cy="177840"/>
          </a:xfrm>
        </p:grpSpPr>
        <mc:AlternateContent xmlns:mc="http://schemas.openxmlformats.org/markup-compatibility/2006" xmlns:p14="http://schemas.microsoft.com/office/powerpoint/2010/main">
          <mc:Choice Requires="p14">
            <p:contentPart p14:bwMode="auto" r:id="rId20">
              <p14:nvContentPartPr>
                <p14:cNvPr id="22" name="Entrada de lápiz 21">
                  <a:extLst>
                    <a:ext uri="{FF2B5EF4-FFF2-40B4-BE49-F238E27FC236}">
                      <a16:creationId xmlns:a16="http://schemas.microsoft.com/office/drawing/2014/main" id="{0AE8A52B-5F38-4368-9252-CED4AEC356DE}"/>
                    </a:ext>
                  </a:extLst>
                </p14:cNvPr>
                <p14:cNvContentPartPr/>
                <p14:nvPr/>
              </p14:nvContentPartPr>
              <p14:xfrm>
                <a:off x="1814572" y="1483535"/>
                <a:ext cx="136080" cy="148680"/>
              </p14:xfrm>
            </p:contentPart>
          </mc:Choice>
          <mc:Fallback xmlns="">
            <p:pic>
              <p:nvPicPr>
                <p:cNvPr id="22" name="Entrada de lápiz 21">
                  <a:extLst>
                    <a:ext uri="{FF2B5EF4-FFF2-40B4-BE49-F238E27FC236}">
                      <a16:creationId xmlns:a16="http://schemas.microsoft.com/office/drawing/2014/main" id="{0AE8A52B-5F38-4368-9252-CED4AEC356DE}"/>
                    </a:ext>
                  </a:extLst>
                </p:cNvPr>
                <p:cNvPicPr/>
                <p:nvPr/>
              </p:nvPicPr>
              <p:blipFill>
                <a:blip r:embed="rId21"/>
                <a:stretch>
                  <a:fillRect/>
                </a:stretch>
              </p:blipFill>
              <p:spPr>
                <a:xfrm>
                  <a:off x="1805932" y="1474535"/>
                  <a:ext cx="153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Entrada de lápiz 22">
                  <a:extLst>
                    <a:ext uri="{FF2B5EF4-FFF2-40B4-BE49-F238E27FC236}">
                      <a16:creationId xmlns:a16="http://schemas.microsoft.com/office/drawing/2014/main" id="{B9316F83-9698-4EB6-A3BA-89B7E2532073}"/>
                    </a:ext>
                  </a:extLst>
                </p14:cNvPr>
                <p14:cNvContentPartPr/>
                <p14:nvPr/>
              </p14:nvContentPartPr>
              <p14:xfrm>
                <a:off x="2027332" y="1572455"/>
                <a:ext cx="100440" cy="88920"/>
              </p14:xfrm>
            </p:contentPart>
          </mc:Choice>
          <mc:Fallback xmlns="">
            <p:pic>
              <p:nvPicPr>
                <p:cNvPr id="23" name="Entrada de lápiz 22">
                  <a:extLst>
                    <a:ext uri="{FF2B5EF4-FFF2-40B4-BE49-F238E27FC236}">
                      <a16:creationId xmlns:a16="http://schemas.microsoft.com/office/drawing/2014/main" id="{B9316F83-9698-4EB6-A3BA-89B7E2532073}"/>
                    </a:ext>
                  </a:extLst>
                </p:cNvPr>
                <p:cNvPicPr/>
                <p:nvPr/>
              </p:nvPicPr>
              <p:blipFill>
                <a:blip r:embed="rId23"/>
                <a:stretch>
                  <a:fillRect/>
                </a:stretch>
              </p:blipFill>
              <p:spPr>
                <a:xfrm>
                  <a:off x="2018692" y="1563815"/>
                  <a:ext cx="118080" cy="106560"/>
                </a:xfrm>
                <a:prstGeom prst="rect">
                  <a:avLst/>
                </a:prstGeom>
              </p:spPr>
            </p:pic>
          </mc:Fallback>
        </mc:AlternateContent>
      </p:grpSp>
      <p:grpSp>
        <p:nvGrpSpPr>
          <p:cNvPr id="30" name="Grupo 29">
            <a:extLst>
              <a:ext uri="{FF2B5EF4-FFF2-40B4-BE49-F238E27FC236}">
                <a16:creationId xmlns:a16="http://schemas.microsoft.com/office/drawing/2014/main" id="{FB125E6D-44CF-45FA-888A-A3FAAF3051C2}"/>
              </a:ext>
            </a:extLst>
          </p:cNvPr>
          <p:cNvGrpSpPr/>
          <p:nvPr/>
        </p:nvGrpSpPr>
        <p:grpSpPr>
          <a:xfrm>
            <a:off x="316252" y="2031455"/>
            <a:ext cx="509760" cy="235800"/>
            <a:chOff x="316252" y="2031455"/>
            <a:chExt cx="509760" cy="235800"/>
          </a:xfrm>
        </p:grpSpPr>
        <mc:AlternateContent xmlns:mc="http://schemas.openxmlformats.org/markup-compatibility/2006" xmlns:p14="http://schemas.microsoft.com/office/powerpoint/2010/main">
          <mc:Choice Requires="p14">
            <p:contentPart p14:bwMode="auto" r:id="rId24">
              <p14:nvContentPartPr>
                <p14:cNvPr id="26" name="Entrada de lápiz 25">
                  <a:extLst>
                    <a:ext uri="{FF2B5EF4-FFF2-40B4-BE49-F238E27FC236}">
                      <a16:creationId xmlns:a16="http://schemas.microsoft.com/office/drawing/2014/main" id="{C690AB99-6BFC-453C-9584-3C236DBE3A5B}"/>
                    </a:ext>
                  </a:extLst>
                </p14:cNvPr>
                <p14:cNvContentPartPr/>
                <p14:nvPr/>
              </p14:nvContentPartPr>
              <p14:xfrm>
                <a:off x="316252" y="2031455"/>
                <a:ext cx="118080" cy="158400"/>
              </p14:xfrm>
            </p:contentPart>
          </mc:Choice>
          <mc:Fallback xmlns="">
            <p:pic>
              <p:nvPicPr>
                <p:cNvPr id="26" name="Entrada de lápiz 25">
                  <a:extLst>
                    <a:ext uri="{FF2B5EF4-FFF2-40B4-BE49-F238E27FC236}">
                      <a16:creationId xmlns:a16="http://schemas.microsoft.com/office/drawing/2014/main" id="{C690AB99-6BFC-453C-9584-3C236DBE3A5B}"/>
                    </a:ext>
                  </a:extLst>
                </p:cNvPr>
                <p:cNvPicPr/>
                <p:nvPr/>
              </p:nvPicPr>
              <p:blipFill>
                <a:blip r:embed="rId25"/>
                <a:stretch>
                  <a:fillRect/>
                </a:stretch>
              </p:blipFill>
              <p:spPr>
                <a:xfrm>
                  <a:off x="307252" y="2022815"/>
                  <a:ext cx="135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Entrada de lápiz 26">
                  <a:extLst>
                    <a:ext uri="{FF2B5EF4-FFF2-40B4-BE49-F238E27FC236}">
                      <a16:creationId xmlns:a16="http://schemas.microsoft.com/office/drawing/2014/main" id="{05F53A8D-F3EA-409A-9F0A-0C5118AF1445}"/>
                    </a:ext>
                  </a:extLst>
                </p14:cNvPr>
                <p14:cNvContentPartPr/>
                <p14:nvPr/>
              </p14:nvContentPartPr>
              <p14:xfrm>
                <a:off x="453052" y="2161775"/>
                <a:ext cx="93960" cy="105480"/>
              </p14:xfrm>
            </p:contentPart>
          </mc:Choice>
          <mc:Fallback xmlns="">
            <p:pic>
              <p:nvPicPr>
                <p:cNvPr id="27" name="Entrada de lápiz 26">
                  <a:extLst>
                    <a:ext uri="{FF2B5EF4-FFF2-40B4-BE49-F238E27FC236}">
                      <a16:creationId xmlns:a16="http://schemas.microsoft.com/office/drawing/2014/main" id="{05F53A8D-F3EA-409A-9F0A-0C5118AF1445}"/>
                    </a:ext>
                  </a:extLst>
                </p:cNvPr>
                <p:cNvPicPr/>
                <p:nvPr/>
              </p:nvPicPr>
              <p:blipFill>
                <a:blip r:embed="rId27"/>
                <a:stretch>
                  <a:fillRect/>
                </a:stretch>
              </p:blipFill>
              <p:spPr>
                <a:xfrm>
                  <a:off x="444052" y="2153135"/>
                  <a:ext cx="111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Entrada de lápiz 27">
                  <a:extLst>
                    <a:ext uri="{FF2B5EF4-FFF2-40B4-BE49-F238E27FC236}">
                      <a16:creationId xmlns:a16="http://schemas.microsoft.com/office/drawing/2014/main" id="{BE314D7D-67D6-4154-A70A-3C2A68EFC416}"/>
                    </a:ext>
                  </a:extLst>
                </p14:cNvPr>
                <p14:cNvContentPartPr/>
                <p14:nvPr/>
              </p14:nvContentPartPr>
              <p14:xfrm>
                <a:off x="721252" y="2146295"/>
                <a:ext cx="104760" cy="9720"/>
              </p14:xfrm>
            </p:contentPart>
          </mc:Choice>
          <mc:Fallback xmlns="">
            <p:pic>
              <p:nvPicPr>
                <p:cNvPr id="28" name="Entrada de lápiz 27">
                  <a:extLst>
                    <a:ext uri="{FF2B5EF4-FFF2-40B4-BE49-F238E27FC236}">
                      <a16:creationId xmlns:a16="http://schemas.microsoft.com/office/drawing/2014/main" id="{BE314D7D-67D6-4154-A70A-3C2A68EFC416}"/>
                    </a:ext>
                  </a:extLst>
                </p:cNvPr>
                <p:cNvPicPr/>
                <p:nvPr/>
              </p:nvPicPr>
              <p:blipFill>
                <a:blip r:embed="rId29"/>
                <a:stretch>
                  <a:fillRect/>
                </a:stretch>
              </p:blipFill>
              <p:spPr>
                <a:xfrm>
                  <a:off x="712612" y="2137295"/>
                  <a:ext cx="122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Entrada de lápiz 28">
                  <a:extLst>
                    <a:ext uri="{FF2B5EF4-FFF2-40B4-BE49-F238E27FC236}">
                      <a16:creationId xmlns:a16="http://schemas.microsoft.com/office/drawing/2014/main" id="{B218572A-5F9A-47B5-8C6D-99563CBE0EC9}"/>
                    </a:ext>
                  </a:extLst>
                </p14:cNvPr>
                <p14:cNvContentPartPr/>
                <p14:nvPr/>
              </p14:nvContentPartPr>
              <p14:xfrm>
                <a:off x="742492" y="2216495"/>
                <a:ext cx="78120" cy="12240"/>
              </p14:xfrm>
            </p:contentPart>
          </mc:Choice>
          <mc:Fallback xmlns="">
            <p:pic>
              <p:nvPicPr>
                <p:cNvPr id="29" name="Entrada de lápiz 28">
                  <a:extLst>
                    <a:ext uri="{FF2B5EF4-FFF2-40B4-BE49-F238E27FC236}">
                      <a16:creationId xmlns:a16="http://schemas.microsoft.com/office/drawing/2014/main" id="{B218572A-5F9A-47B5-8C6D-99563CBE0EC9}"/>
                    </a:ext>
                  </a:extLst>
                </p:cNvPr>
                <p:cNvPicPr/>
                <p:nvPr/>
              </p:nvPicPr>
              <p:blipFill>
                <a:blip r:embed="rId31"/>
                <a:stretch>
                  <a:fillRect/>
                </a:stretch>
              </p:blipFill>
              <p:spPr>
                <a:xfrm>
                  <a:off x="733492" y="2207855"/>
                  <a:ext cx="95760" cy="29880"/>
                </a:xfrm>
                <a:prstGeom prst="rect">
                  <a:avLst/>
                </a:prstGeom>
              </p:spPr>
            </p:pic>
          </mc:Fallback>
        </mc:AlternateContent>
      </p:grpSp>
      <p:grpSp>
        <p:nvGrpSpPr>
          <p:cNvPr id="52" name="Grupo 51">
            <a:extLst>
              <a:ext uri="{FF2B5EF4-FFF2-40B4-BE49-F238E27FC236}">
                <a16:creationId xmlns:a16="http://schemas.microsoft.com/office/drawing/2014/main" id="{8C83C61F-9CAD-47B3-8088-E036D5765BDB}"/>
              </a:ext>
            </a:extLst>
          </p:cNvPr>
          <p:cNvGrpSpPr/>
          <p:nvPr/>
        </p:nvGrpSpPr>
        <p:grpSpPr>
          <a:xfrm>
            <a:off x="1169452" y="1987175"/>
            <a:ext cx="531000" cy="220680"/>
            <a:chOff x="1169452" y="1987175"/>
            <a:chExt cx="531000" cy="220680"/>
          </a:xfrm>
        </p:grpSpPr>
        <mc:AlternateContent xmlns:mc="http://schemas.openxmlformats.org/markup-compatibility/2006" xmlns:p14="http://schemas.microsoft.com/office/powerpoint/2010/main">
          <mc:Choice Requires="p14">
            <p:contentPart p14:bwMode="auto" r:id="rId32">
              <p14:nvContentPartPr>
                <p14:cNvPr id="32" name="Entrada de lápiz 31">
                  <a:extLst>
                    <a:ext uri="{FF2B5EF4-FFF2-40B4-BE49-F238E27FC236}">
                      <a16:creationId xmlns:a16="http://schemas.microsoft.com/office/drawing/2014/main" id="{04DCE4A9-7189-48B8-8266-A549401171C1}"/>
                    </a:ext>
                  </a:extLst>
                </p14:cNvPr>
                <p14:cNvContentPartPr/>
                <p14:nvPr/>
              </p14:nvContentPartPr>
              <p14:xfrm>
                <a:off x="1169452" y="1991495"/>
                <a:ext cx="34920" cy="15840"/>
              </p14:xfrm>
            </p:contentPart>
          </mc:Choice>
          <mc:Fallback xmlns="">
            <p:pic>
              <p:nvPicPr>
                <p:cNvPr id="32" name="Entrada de lápiz 31">
                  <a:extLst>
                    <a:ext uri="{FF2B5EF4-FFF2-40B4-BE49-F238E27FC236}">
                      <a16:creationId xmlns:a16="http://schemas.microsoft.com/office/drawing/2014/main" id="{04DCE4A9-7189-48B8-8266-A549401171C1}"/>
                    </a:ext>
                  </a:extLst>
                </p:cNvPr>
                <p:cNvPicPr/>
                <p:nvPr/>
              </p:nvPicPr>
              <p:blipFill>
                <a:blip r:embed="rId33"/>
                <a:stretch>
                  <a:fillRect/>
                </a:stretch>
              </p:blipFill>
              <p:spPr>
                <a:xfrm>
                  <a:off x="1160812" y="1982855"/>
                  <a:ext cx="52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Entrada de lápiz 30">
                  <a:extLst>
                    <a:ext uri="{FF2B5EF4-FFF2-40B4-BE49-F238E27FC236}">
                      <a16:creationId xmlns:a16="http://schemas.microsoft.com/office/drawing/2014/main" id="{F5DC4068-3409-4268-B738-3B77365D7C09}"/>
                    </a:ext>
                  </a:extLst>
                </p14:cNvPr>
                <p14:cNvContentPartPr/>
                <p14:nvPr/>
              </p14:nvContentPartPr>
              <p14:xfrm>
                <a:off x="1197892" y="2103815"/>
                <a:ext cx="80280" cy="104040"/>
              </p14:xfrm>
            </p:contentPart>
          </mc:Choice>
          <mc:Fallback xmlns="">
            <p:pic>
              <p:nvPicPr>
                <p:cNvPr id="31" name="Entrada de lápiz 30">
                  <a:extLst>
                    <a:ext uri="{FF2B5EF4-FFF2-40B4-BE49-F238E27FC236}">
                      <a16:creationId xmlns:a16="http://schemas.microsoft.com/office/drawing/2014/main" id="{F5DC4068-3409-4268-B738-3B77365D7C09}"/>
                    </a:ext>
                  </a:extLst>
                </p:cNvPr>
                <p:cNvPicPr/>
                <p:nvPr/>
              </p:nvPicPr>
              <p:blipFill>
                <a:blip r:embed="rId35"/>
                <a:stretch>
                  <a:fillRect/>
                </a:stretch>
              </p:blipFill>
              <p:spPr>
                <a:xfrm>
                  <a:off x="1188892" y="2094815"/>
                  <a:ext cx="979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Entrada de lápiz 32">
                  <a:extLst>
                    <a:ext uri="{FF2B5EF4-FFF2-40B4-BE49-F238E27FC236}">
                      <a16:creationId xmlns:a16="http://schemas.microsoft.com/office/drawing/2014/main" id="{0A983964-2F7F-4595-BE7D-E6D675A2600E}"/>
                    </a:ext>
                  </a:extLst>
                </p14:cNvPr>
                <p14:cNvContentPartPr/>
                <p14:nvPr/>
              </p14:nvContentPartPr>
              <p14:xfrm>
                <a:off x="1389772" y="2178695"/>
                <a:ext cx="28080" cy="19440"/>
              </p14:xfrm>
            </p:contentPart>
          </mc:Choice>
          <mc:Fallback xmlns="">
            <p:pic>
              <p:nvPicPr>
                <p:cNvPr id="33" name="Entrada de lápiz 32">
                  <a:extLst>
                    <a:ext uri="{FF2B5EF4-FFF2-40B4-BE49-F238E27FC236}">
                      <a16:creationId xmlns:a16="http://schemas.microsoft.com/office/drawing/2014/main" id="{0A983964-2F7F-4595-BE7D-E6D675A2600E}"/>
                    </a:ext>
                  </a:extLst>
                </p:cNvPr>
                <p:cNvPicPr/>
                <p:nvPr/>
              </p:nvPicPr>
              <p:blipFill>
                <a:blip r:embed="rId37"/>
                <a:stretch>
                  <a:fillRect/>
                </a:stretch>
              </p:blipFill>
              <p:spPr>
                <a:xfrm>
                  <a:off x="1380772" y="2169695"/>
                  <a:ext cx="45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Entrada de lápiz 34">
                  <a:extLst>
                    <a:ext uri="{FF2B5EF4-FFF2-40B4-BE49-F238E27FC236}">
                      <a16:creationId xmlns:a16="http://schemas.microsoft.com/office/drawing/2014/main" id="{2C3E6B47-1BC0-410B-8C6E-4F436DF16FBF}"/>
                    </a:ext>
                  </a:extLst>
                </p14:cNvPr>
                <p14:cNvContentPartPr/>
                <p14:nvPr/>
              </p14:nvContentPartPr>
              <p14:xfrm>
                <a:off x="1585972" y="2056295"/>
                <a:ext cx="6840" cy="127440"/>
              </p14:xfrm>
            </p:contentPart>
          </mc:Choice>
          <mc:Fallback xmlns="">
            <p:pic>
              <p:nvPicPr>
                <p:cNvPr id="35" name="Entrada de lápiz 34">
                  <a:extLst>
                    <a:ext uri="{FF2B5EF4-FFF2-40B4-BE49-F238E27FC236}">
                      <a16:creationId xmlns:a16="http://schemas.microsoft.com/office/drawing/2014/main" id="{2C3E6B47-1BC0-410B-8C6E-4F436DF16FBF}"/>
                    </a:ext>
                  </a:extLst>
                </p:cNvPr>
                <p:cNvPicPr/>
                <p:nvPr/>
              </p:nvPicPr>
              <p:blipFill>
                <a:blip r:embed="rId39"/>
                <a:stretch>
                  <a:fillRect/>
                </a:stretch>
              </p:blipFill>
              <p:spPr>
                <a:xfrm>
                  <a:off x="1577332" y="2047295"/>
                  <a:ext cx="24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Entrada de lápiz 35">
                  <a:extLst>
                    <a:ext uri="{FF2B5EF4-FFF2-40B4-BE49-F238E27FC236}">
                      <a16:creationId xmlns:a16="http://schemas.microsoft.com/office/drawing/2014/main" id="{F61A643E-941D-4B2C-A5D9-A3C51B986C03}"/>
                    </a:ext>
                  </a:extLst>
                </p14:cNvPr>
                <p14:cNvContentPartPr/>
                <p14:nvPr/>
              </p14:nvContentPartPr>
              <p14:xfrm>
                <a:off x="1485892" y="1987175"/>
                <a:ext cx="214560" cy="200160"/>
              </p14:xfrm>
            </p:contentPart>
          </mc:Choice>
          <mc:Fallback xmlns="">
            <p:pic>
              <p:nvPicPr>
                <p:cNvPr id="36" name="Entrada de lápiz 35">
                  <a:extLst>
                    <a:ext uri="{FF2B5EF4-FFF2-40B4-BE49-F238E27FC236}">
                      <a16:creationId xmlns:a16="http://schemas.microsoft.com/office/drawing/2014/main" id="{F61A643E-941D-4B2C-A5D9-A3C51B986C03}"/>
                    </a:ext>
                  </a:extLst>
                </p:cNvPr>
                <p:cNvPicPr/>
                <p:nvPr/>
              </p:nvPicPr>
              <p:blipFill>
                <a:blip r:embed="rId41"/>
                <a:stretch>
                  <a:fillRect/>
                </a:stretch>
              </p:blipFill>
              <p:spPr>
                <a:xfrm>
                  <a:off x="1476892" y="1978535"/>
                  <a:ext cx="232200" cy="217800"/>
                </a:xfrm>
                <a:prstGeom prst="rect">
                  <a:avLst/>
                </a:prstGeom>
              </p:spPr>
            </p:pic>
          </mc:Fallback>
        </mc:AlternateContent>
      </p:grpSp>
      <p:grpSp>
        <p:nvGrpSpPr>
          <p:cNvPr id="51" name="Grupo 50">
            <a:extLst>
              <a:ext uri="{FF2B5EF4-FFF2-40B4-BE49-F238E27FC236}">
                <a16:creationId xmlns:a16="http://schemas.microsoft.com/office/drawing/2014/main" id="{86509556-3F77-4E5A-98CB-99034B76A273}"/>
              </a:ext>
            </a:extLst>
          </p:cNvPr>
          <p:cNvGrpSpPr/>
          <p:nvPr/>
        </p:nvGrpSpPr>
        <p:grpSpPr>
          <a:xfrm>
            <a:off x="1923652" y="2031455"/>
            <a:ext cx="111960" cy="128880"/>
            <a:chOff x="1923652" y="2031455"/>
            <a:chExt cx="111960" cy="128880"/>
          </a:xfrm>
        </p:grpSpPr>
        <mc:AlternateContent xmlns:mc="http://schemas.openxmlformats.org/markup-compatibility/2006" xmlns:p14="http://schemas.microsoft.com/office/powerpoint/2010/main">
          <mc:Choice Requires="p14">
            <p:contentPart p14:bwMode="auto" r:id="rId42">
              <p14:nvContentPartPr>
                <p14:cNvPr id="37" name="Entrada de lápiz 36">
                  <a:extLst>
                    <a:ext uri="{FF2B5EF4-FFF2-40B4-BE49-F238E27FC236}">
                      <a16:creationId xmlns:a16="http://schemas.microsoft.com/office/drawing/2014/main" id="{ECC94D8E-3233-41AC-886D-F0D3B84070C3}"/>
                    </a:ext>
                  </a:extLst>
                </p14:cNvPr>
                <p14:cNvContentPartPr/>
                <p14:nvPr/>
              </p14:nvContentPartPr>
              <p14:xfrm>
                <a:off x="1963972" y="2031455"/>
                <a:ext cx="21960" cy="128880"/>
              </p14:xfrm>
            </p:contentPart>
          </mc:Choice>
          <mc:Fallback xmlns="">
            <p:pic>
              <p:nvPicPr>
                <p:cNvPr id="37" name="Entrada de lápiz 36">
                  <a:extLst>
                    <a:ext uri="{FF2B5EF4-FFF2-40B4-BE49-F238E27FC236}">
                      <a16:creationId xmlns:a16="http://schemas.microsoft.com/office/drawing/2014/main" id="{ECC94D8E-3233-41AC-886D-F0D3B84070C3}"/>
                    </a:ext>
                  </a:extLst>
                </p:cNvPr>
                <p:cNvPicPr/>
                <p:nvPr/>
              </p:nvPicPr>
              <p:blipFill>
                <a:blip r:embed="rId43"/>
                <a:stretch>
                  <a:fillRect/>
                </a:stretch>
              </p:blipFill>
              <p:spPr>
                <a:xfrm>
                  <a:off x="1954972" y="2022455"/>
                  <a:ext cx="39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Entrada de lápiz 37">
                  <a:extLst>
                    <a:ext uri="{FF2B5EF4-FFF2-40B4-BE49-F238E27FC236}">
                      <a16:creationId xmlns:a16="http://schemas.microsoft.com/office/drawing/2014/main" id="{C6AFE748-FB4B-4EE1-8505-AF2B399DA07E}"/>
                    </a:ext>
                  </a:extLst>
                </p14:cNvPr>
                <p14:cNvContentPartPr/>
                <p14:nvPr/>
              </p14:nvContentPartPr>
              <p14:xfrm>
                <a:off x="1923652" y="2119655"/>
                <a:ext cx="111960" cy="10080"/>
              </p14:xfrm>
            </p:contentPart>
          </mc:Choice>
          <mc:Fallback xmlns="">
            <p:pic>
              <p:nvPicPr>
                <p:cNvPr id="38" name="Entrada de lápiz 37">
                  <a:extLst>
                    <a:ext uri="{FF2B5EF4-FFF2-40B4-BE49-F238E27FC236}">
                      <a16:creationId xmlns:a16="http://schemas.microsoft.com/office/drawing/2014/main" id="{C6AFE748-FB4B-4EE1-8505-AF2B399DA07E}"/>
                    </a:ext>
                  </a:extLst>
                </p:cNvPr>
                <p:cNvPicPr/>
                <p:nvPr/>
              </p:nvPicPr>
              <p:blipFill>
                <a:blip r:embed="rId45"/>
                <a:stretch>
                  <a:fillRect/>
                </a:stretch>
              </p:blipFill>
              <p:spPr>
                <a:xfrm>
                  <a:off x="1915012" y="2110655"/>
                  <a:ext cx="129600" cy="27720"/>
                </a:xfrm>
                <a:prstGeom prst="rect">
                  <a:avLst/>
                </a:prstGeom>
              </p:spPr>
            </p:pic>
          </mc:Fallback>
        </mc:AlternateContent>
      </p:grpSp>
      <p:grpSp>
        <p:nvGrpSpPr>
          <p:cNvPr id="50" name="Grupo 49">
            <a:extLst>
              <a:ext uri="{FF2B5EF4-FFF2-40B4-BE49-F238E27FC236}">
                <a16:creationId xmlns:a16="http://schemas.microsoft.com/office/drawing/2014/main" id="{0E70D6CA-AAAA-41C6-9FDE-C96CA2420E0D}"/>
              </a:ext>
            </a:extLst>
          </p:cNvPr>
          <p:cNvGrpSpPr/>
          <p:nvPr/>
        </p:nvGrpSpPr>
        <p:grpSpPr>
          <a:xfrm>
            <a:off x="2328652" y="1950455"/>
            <a:ext cx="213120" cy="186120"/>
            <a:chOff x="2328652" y="1950455"/>
            <a:chExt cx="213120" cy="186120"/>
          </a:xfrm>
        </p:grpSpPr>
        <mc:AlternateContent xmlns:mc="http://schemas.openxmlformats.org/markup-compatibility/2006" xmlns:p14="http://schemas.microsoft.com/office/powerpoint/2010/main">
          <mc:Choice Requires="p14">
            <p:contentPart p14:bwMode="auto" r:id="rId46">
              <p14:nvContentPartPr>
                <p14:cNvPr id="39" name="Entrada de lápiz 38">
                  <a:extLst>
                    <a:ext uri="{FF2B5EF4-FFF2-40B4-BE49-F238E27FC236}">
                      <a16:creationId xmlns:a16="http://schemas.microsoft.com/office/drawing/2014/main" id="{EE53224E-62AA-429D-90A0-C9E1D6AD05F4}"/>
                    </a:ext>
                  </a:extLst>
                </p14:cNvPr>
                <p14:cNvContentPartPr/>
                <p14:nvPr/>
              </p14:nvContentPartPr>
              <p14:xfrm>
                <a:off x="2328652" y="1950455"/>
                <a:ext cx="106560" cy="186120"/>
              </p14:xfrm>
            </p:contentPart>
          </mc:Choice>
          <mc:Fallback xmlns="">
            <p:pic>
              <p:nvPicPr>
                <p:cNvPr id="39" name="Entrada de lápiz 38">
                  <a:extLst>
                    <a:ext uri="{FF2B5EF4-FFF2-40B4-BE49-F238E27FC236}">
                      <a16:creationId xmlns:a16="http://schemas.microsoft.com/office/drawing/2014/main" id="{EE53224E-62AA-429D-90A0-C9E1D6AD05F4}"/>
                    </a:ext>
                  </a:extLst>
                </p:cNvPr>
                <p:cNvPicPr/>
                <p:nvPr/>
              </p:nvPicPr>
              <p:blipFill>
                <a:blip r:embed="rId47"/>
                <a:stretch>
                  <a:fillRect/>
                </a:stretch>
              </p:blipFill>
              <p:spPr>
                <a:xfrm>
                  <a:off x="2320012" y="1941815"/>
                  <a:ext cx="124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Entrada de lápiz 39">
                  <a:extLst>
                    <a:ext uri="{FF2B5EF4-FFF2-40B4-BE49-F238E27FC236}">
                      <a16:creationId xmlns:a16="http://schemas.microsoft.com/office/drawing/2014/main" id="{4CCDFB3D-24A4-4D13-AB22-25987C46B218}"/>
                    </a:ext>
                  </a:extLst>
                </p14:cNvPr>
                <p14:cNvContentPartPr/>
                <p14:nvPr/>
              </p14:nvContentPartPr>
              <p14:xfrm>
                <a:off x="2524492" y="2123975"/>
                <a:ext cx="17280" cy="9720"/>
              </p14:xfrm>
            </p:contentPart>
          </mc:Choice>
          <mc:Fallback xmlns="">
            <p:pic>
              <p:nvPicPr>
                <p:cNvPr id="40" name="Entrada de lápiz 39">
                  <a:extLst>
                    <a:ext uri="{FF2B5EF4-FFF2-40B4-BE49-F238E27FC236}">
                      <a16:creationId xmlns:a16="http://schemas.microsoft.com/office/drawing/2014/main" id="{4CCDFB3D-24A4-4D13-AB22-25987C46B218}"/>
                    </a:ext>
                  </a:extLst>
                </p:cNvPr>
                <p:cNvPicPr/>
                <p:nvPr/>
              </p:nvPicPr>
              <p:blipFill>
                <a:blip r:embed="rId49"/>
                <a:stretch>
                  <a:fillRect/>
                </a:stretch>
              </p:blipFill>
              <p:spPr>
                <a:xfrm>
                  <a:off x="2515492" y="2115335"/>
                  <a:ext cx="34920" cy="27360"/>
                </a:xfrm>
                <a:prstGeom prst="rect">
                  <a:avLst/>
                </a:prstGeom>
              </p:spPr>
            </p:pic>
          </mc:Fallback>
        </mc:AlternateContent>
      </p:grpSp>
      <p:grpSp>
        <p:nvGrpSpPr>
          <p:cNvPr id="49" name="Grupo 48">
            <a:extLst>
              <a:ext uri="{FF2B5EF4-FFF2-40B4-BE49-F238E27FC236}">
                <a16:creationId xmlns:a16="http://schemas.microsoft.com/office/drawing/2014/main" id="{B1291FEB-C9AD-4CD0-A6E6-D2CDC56EC9B9}"/>
              </a:ext>
            </a:extLst>
          </p:cNvPr>
          <p:cNvGrpSpPr/>
          <p:nvPr/>
        </p:nvGrpSpPr>
        <p:grpSpPr>
          <a:xfrm>
            <a:off x="2776132" y="1896455"/>
            <a:ext cx="453600" cy="300960"/>
            <a:chOff x="2776132" y="1896455"/>
            <a:chExt cx="453600" cy="300960"/>
          </a:xfrm>
        </p:grpSpPr>
        <mc:AlternateContent xmlns:mc="http://schemas.openxmlformats.org/markup-compatibility/2006" xmlns:p14="http://schemas.microsoft.com/office/powerpoint/2010/main">
          <mc:Choice Requires="p14">
            <p:contentPart p14:bwMode="auto" r:id="rId50">
              <p14:nvContentPartPr>
                <p14:cNvPr id="41" name="Entrada de lápiz 40">
                  <a:extLst>
                    <a:ext uri="{FF2B5EF4-FFF2-40B4-BE49-F238E27FC236}">
                      <a16:creationId xmlns:a16="http://schemas.microsoft.com/office/drawing/2014/main" id="{DE15E2F9-A2C0-491B-8401-8665B4C3FA4B}"/>
                    </a:ext>
                  </a:extLst>
                </p14:cNvPr>
                <p14:cNvContentPartPr/>
                <p14:nvPr/>
              </p14:nvContentPartPr>
              <p14:xfrm>
                <a:off x="2777572" y="1927055"/>
                <a:ext cx="197280" cy="187200"/>
              </p14:xfrm>
            </p:contentPart>
          </mc:Choice>
          <mc:Fallback xmlns="">
            <p:pic>
              <p:nvPicPr>
                <p:cNvPr id="41" name="Entrada de lápiz 40">
                  <a:extLst>
                    <a:ext uri="{FF2B5EF4-FFF2-40B4-BE49-F238E27FC236}">
                      <a16:creationId xmlns:a16="http://schemas.microsoft.com/office/drawing/2014/main" id="{DE15E2F9-A2C0-491B-8401-8665B4C3FA4B}"/>
                    </a:ext>
                  </a:extLst>
                </p:cNvPr>
                <p:cNvPicPr/>
                <p:nvPr/>
              </p:nvPicPr>
              <p:blipFill>
                <a:blip r:embed="rId51"/>
                <a:stretch>
                  <a:fillRect/>
                </a:stretch>
              </p:blipFill>
              <p:spPr>
                <a:xfrm>
                  <a:off x="2768572" y="1918055"/>
                  <a:ext cx="214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Entrada de lápiz 41">
                  <a:extLst>
                    <a:ext uri="{FF2B5EF4-FFF2-40B4-BE49-F238E27FC236}">
                      <a16:creationId xmlns:a16="http://schemas.microsoft.com/office/drawing/2014/main" id="{2A32A4F2-27A5-4126-9DE5-FDB2B0230DFD}"/>
                    </a:ext>
                  </a:extLst>
                </p14:cNvPr>
                <p14:cNvContentPartPr/>
                <p14:nvPr/>
              </p14:nvContentPartPr>
              <p14:xfrm>
                <a:off x="3105172" y="2002295"/>
                <a:ext cx="43560" cy="87480"/>
              </p14:xfrm>
            </p:contentPart>
          </mc:Choice>
          <mc:Fallback xmlns="">
            <p:pic>
              <p:nvPicPr>
                <p:cNvPr id="42" name="Entrada de lápiz 41">
                  <a:extLst>
                    <a:ext uri="{FF2B5EF4-FFF2-40B4-BE49-F238E27FC236}">
                      <a16:creationId xmlns:a16="http://schemas.microsoft.com/office/drawing/2014/main" id="{2A32A4F2-27A5-4126-9DE5-FDB2B0230DFD}"/>
                    </a:ext>
                  </a:extLst>
                </p:cNvPr>
                <p:cNvPicPr/>
                <p:nvPr/>
              </p:nvPicPr>
              <p:blipFill>
                <a:blip r:embed="rId53"/>
                <a:stretch>
                  <a:fillRect/>
                </a:stretch>
              </p:blipFill>
              <p:spPr>
                <a:xfrm>
                  <a:off x="3096532" y="1993655"/>
                  <a:ext cx="61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Entrada de lápiz 42">
                  <a:extLst>
                    <a:ext uri="{FF2B5EF4-FFF2-40B4-BE49-F238E27FC236}">
                      <a16:creationId xmlns:a16="http://schemas.microsoft.com/office/drawing/2014/main" id="{D5316608-59E4-42B7-BC05-73C3619FFEAB}"/>
                    </a:ext>
                  </a:extLst>
                </p14:cNvPr>
                <p14:cNvContentPartPr/>
                <p14:nvPr/>
              </p14:nvContentPartPr>
              <p14:xfrm>
                <a:off x="3119572" y="1896455"/>
                <a:ext cx="21960" cy="35280"/>
              </p14:xfrm>
            </p:contentPart>
          </mc:Choice>
          <mc:Fallback xmlns="">
            <p:pic>
              <p:nvPicPr>
                <p:cNvPr id="43" name="Entrada de lápiz 42">
                  <a:extLst>
                    <a:ext uri="{FF2B5EF4-FFF2-40B4-BE49-F238E27FC236}">
                      <a16:creationId xmlns:a16="http://schemas.microsoft.com/office/drawing/2014/main" id="{D5316608-59E4-42B7-BC05-73C3619FFEAB}"/>
                    </a:ext>
                  </a:extLst>
                </p:cNvPr>
                <p:cNvPicPr/>
                <p:nvPr/>
              </p:nvPicPr>
              <p:blipFill>
                <a:blip r:embed="rId55"/>
                <a:stretch>
                  <a:fillRect/>
                </a:stretch>
              </p:blipFill>
              <p:spPr>
                <a:xfrm>
                  <a:off x="3110932" y="1887815"/>
                  <a:ext cx="39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Entrada de lápiz 43">
                  <a:extLst>
                    <a:ext uri="{FF2B5EF4-FFF2-40B4-BE49-F238E27FC236}">
                      <a16:creationId xmlns:a16="http://schemas.microsoft.com/office/drawing/2014/main" id="{CC96228A-8B29-4F33-BEFB-09549D3C682B}"/>
                    </a:ext>
                  </a:extLst>
                </p14:cNvPr>
                <p14:cNvContentPartPr/>
                <p14:nvPr/>
              </p14:nvContentPartPr>
              <p14:xfrm>
                <a:off x="2776132" y="2162135"/>
                <a:ext cx="453600" cy="35280"/>
              </p14:xfrm>
            </p:contentPart>
          </mc:Choice>
          <mc:Fallback xmlns="">
            <p:pic>
              <p:nvPicPr>
                <p:cNvPr id="44" name="Entrada de lápiz 43">
                  <a:extLst>
                    <a:ext uri="{FF2B5EF4-FFF2-40B4-BE49-F238E27FC236}">
                      <a16:creationId xmlns:a16="http://schemas.microsoft.com/office/drawing/2014/main" id="{CC96228A-8B29-4F33-BEFB-09549D3C682B}"/>
                    </a:ext>
                  </a:extLst>
                </p:cNvPr>
                <p:cNvPicPr/>
                <p:nvPr/>
              </p:nvPicPr>
              <p:blipFill>
                <a:blip r:embed="rId57"/>
                <a:stretch>
                  <a:fillRect/>
                </a:stretch>
              </p:blipFill>
              <p:spPr>
                <a:xfrm>
                  <a:off x="2767132" y="2153495"/>
                  <a:ext cx="471240" cy="52920"/>
                </a:xfrm>
                <a:prstGeom prst="rect">
                  <a:avLst/>
                </a:prstGeom>
              </p:spPr>
            </p:pic>
          </mc:Fallback>
        </mc:AlternateContent>
      </p:grpSp>
      <p:grpSp>
        <p:nvGrpSpPr>
          <p:cNvPr id="48" name="Grupo 47">
            <a:extLst>
              <a:ext uri="{FF2B5EF4-FFF2-40B4-BE49-F238E27FC236}">
                <a16:creationId xmlns:a16="http://schemas.microsoft.com/office/drawing/2014/main" id="{1605FEB8-E99A-4B26-BC1A-9A4C4F5D8A80}"/>
              </a:ext>
            </a:extLst>
          </p:cNvPr>
          <p:cNvGrpSpPr/>
          <p:nvPr/>
        </p:nvGrpSpPr>
        <p:grpSpPr>
          <a:xfrm>
            <a:off x="2850292" y="2304335"/>
            <a:ext cx="306360" cy="154440"/>
            <a:chOff x="2850292" y="2304335"/>
            <a:chExt cx="306360" cy="154440"/>
          </a:xfrm>
        </p:grpSpPr>
        <mc:AlternateContent xmlns:mc="http://schemas.openxmlformats.org/markup-compatibility/2006" xmlns:p14="http://schemas.microsoft.com/office/powerpoint/2010/main">
          <mc:Choice Requires="p14">
            <p:contentPart p14:bwMode="auto" r:id="rId58">
              <p14:nvContentPartPr>
                <p14:cNvPr id="45" name="Entrada de lápiz 44">
                  <a:extLst>
                    <a:ext uri="{FF2B5EF4-FFF2-40B4-BE49-F238E27FC236}">
                      <a16:creationId xmlns:a16="http://schemas.microsoft.com/office/drawing/2014/main" id="{60A435FE-C237-4C8A-80FA-F482419A423C}"/>
                    </a:ext>
                  </a:extLst>
                </p14:cNvPr>
                <p14:cNvContentPartPr/>
                <p14:nvPr/>
              </p14:nvContentPartPr>
              <p14:xfrm>
                <a:off x="2850292" y="2304335"/>
                <a:ext cx="180000" cy="154440"/>
              </p14:xfrm>
            </p:contentPart>
          </mc:Choice>
          <mc:Fallback xmlns="">
            <p:pic>
              <p:nvPicPr>
                <p:cNvPr id="45" name="Entrada de lápiz 44">
                  <a:extLst>
                    <a:ext uri="{FF2B5EF4-FFF2-40B4-BE49-F238E27FC236}">
                      <a16:creationId xmlns:a16="http://schemas.microsoft.com/office/drawing/2014/main" id="{60A435FE-C237-4C8A-80FA-F482419A423C}"/>
                    </a:ext>
                  </a:extLst>
                </p:cNvPr>
                <p:cNvPicPr/>
                <p:nvPr/>
              </p:nvPicPr>
              <p:blipFill>
                <a:blip r:embed="rId59"/>
                <a:stretch>
                  <a:fillRect/>
                </a:stretch>
              </p:blipFill>
              <p:spPr>
                <a:xfrm>
                  <a:off x="2841652" y="2295335"/>
                  <a:ext cx="197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Entrada de lápiz 45">
                  <a:extLst>
                    <a:ext uri="{FF2B5EF4-FFF2-40B4-BE49-F238E27FC236}">
                      <a16:creationId xmlns:a16="http://schemas.microsoft.com/office/drawing/2014/main" id="{B4C2A539-DEBA-40E1-BF2D-056520B978DB}"/>
                    </a:ext>
                  </a:extLst>
                </p14:cNvPr>
                <p14:cNvContentPartPr/>
                <p14:nvPr/>
              </p14:nvContentPartPr>
              <p14:xfrm>
                <a:off x="3090412" y="2311175"/>
                <a:ext cx="66240" cy="138240"/>
              </p14:xfrm>
            </p:contentPart>
          </mc:Choice>
          <mc:Fallback xmlns="">
            <p:pic>
              <p:nvPicPr>
                <p:cNvPr id="46" name="Entrada de lápiz 45">
                  <a:extLst>
                    <a:ext uri="{FF2B5EF4-FFF2-40B4-BE49-F238E27FC236}">
                      <a16:creationId xmlns:a16="http://schemas.microsoft.com/office/drawing/2014/main" id="{B4C2A539-DEBA-40E1-BF2D-056520B978DB}"/>
                    </a:ext>
                  </a:extLst>
                </p:cNvPr>
                <p:cNvPicPr/>
                <p:nvPr/>
              </p:nvPicPr>
              <p:blipFill>
                <a:blip r:embed="rId61"/>
                <a:stretch>
                  <a:fillRect/>
                </a:stretch>
              </p:blipFill>
              <p:spPr>
                <a:xfrm>
                  <a:off x="3081412" y="2302535"/>
                  <a:ext cx="83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Entrada de lápiz 46">
                  <a:extLst>
                    <a:ext uri="{FF2B5EF4-FFF2-40B4-BE49-F238E27FC236}">
                      <a16:creationId xmlns:a16="http://schemas.microsoft.com/office/drawing/2014/main" id="{FAFB9B3D-F0AD-4D81-BC0F-B512C1789239}"/>
                    </a:ext>
                  </a:extLst>
                </p14:cNvPr>
                <p14:cNvContentPartPr/>
                <p14:nvPr/>
              </p14:nvContentPartPr>
              <p14:xfrm>
                <a:off x="3073492" y="2371655"/>
                <a:ext cx="65520" cy="9720"/>
              </p14:xfrm>
            </p:contentPart>
          </mc:Choice>
          <mc:Fallback xmlns="">
            <p:pic>
              <p:nvPicPr>
                <p:cNvPr id="47" name="Entrada de lápiz 46">
                  <a:extLst>
                    <a:ext uri="{FF2B5EF4-FFF2-40B4-BE49-F238E27FC236}">
                      <a16:creationId xmlns:a16="http://schemas.microsoft.com/office/drawing/2014/main" id="{FAFB9B3D-F0AD-4D81-BC0F-B512C1789239}"/>
                    </a:ext>
                  </a:extLst>
                </p:cNvPr>
                <p:cNvPicPr/>
                <p:nvPr/>
              </p:nvPicPr>
              <p:blipFill>
                <a:blip r:embed="rId63"/>
                <a:stretch>
                  <a:fillRect/>
                </a:stretch>
              </p:blipFill>
              <p:spPr>
                <a:xfrm>
                  <a:off x="3064852" y="2363015"/>
                  <a:ext cx="83160" cy="27360"/>
                </a:xfrm>
                <a:prstGeom prst="rect">
                  <a:avLst/>
                </a:prstGeom>
              </p:spPr>
            </p:pic>
          </mc:Fallback>
        </mc:AlternateContent>
      </p:grpSp>
      <p:grpSp>
        <p:nvGrpSpPr>
          <p:cNvPr id="60" name="Grupo 59">
            <a:extLst>
              <a:ext uri="{FF2B5EF4-FFF2-40B4-BE49-F238E27FC236}">
                <a16:creationId xmlns:a16="http://schemas.microsoft.com/office/drawing/2014/main" id="{4FAF5176-27DB-4028-84C8-9040571F25B4}"/>
              </a:ext>
            </a:extLst>
          </p:cNvPr>
          <p:cNvGrpSpPr/>
          <p:nvPr/>
        </p:nvGrpSpPr>
        <p:grpSpPr>
          <a:xfrm>
            <a:off x="347932" y="2760455"/>
            <a:ext cx="1005480" cy="225720"/>
            <a:chOff x="347932" y="2760455"/>
            <a:chExt cx="1005480" cy="225720"/>
          </a:xfrm>
        </p:grpSpPr>
        <mc:AlternateContent xmlns:mc="http://schemas.openxmlformats.org/markup-compatibility/2006" xmlns:p14="http://schemas.microsoft.com/office/powerpoint/2010/main">
          <mc:Choice Requires="p14">
            <p:contentPart p14:bwMode="auto" r:id="rId64">
              <p14:nvContentPartPr>
                <p14:cNvPr id="53" name="Entrada de lápiz 52">
                  <a:extLst>
                    <a:ext uri="{FF2B5EF4-FFF2-40B4-BE49-F238E27FC236}">
                      <a16:creationId xmlns:a16="http://schemas.microsoft.com/office/drawing/2014/main" id="{A49B3371-8539-45F4-A46A-5533D52A75B9}"/>
                    </a:ext>
                  </a:extLst>
                </p14:cNvPr>
                <p14:cNvContentPartPr/>
                <p14:nvPr/>
              </p14:nvContentPartPr>
              <p14:xfrm>
                <a:off x="347932" y="2804015"/>
                <a:ext cx="130320" cy="157320"/>
              </p14:xfrm>
            </p:contentPart>
          </mc:Choice>
          <mc:Fallback xmlns="">
            <p:pic>
              <p:nvPicPr>
                <p:cNvPr id="53" name="Entrada de lápiz 52">
                  <a:extLst>
                    <a:ext uri="{FF2B5EF4-FFF2-40B4-BE49-F238E27FC236}">
                      <a16:creationId xmlns:a16="http://schemas.microsoft.com/office/drawing/2014/main" id="{A49B3371-8539-45F4-A46A-5533D52A75B9}"/>
                    </a:ext>
                  </a:extLst>
                </p:cNvPr>
                <p:cNvPicPr/>
                <p:nvPr/>
              </p:nvPicPr>
              <p:blipFill>
                <a:blip r:embed="rId65"/>
                <a:stretch>
                  <a:fillRect/>
                </a:stretch>
              </p:blipFill>
              <p:spPr>
                <a:xfrm>
                  <a:off x="338932" y="2795015"/>
                  <a:ext cx="147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Entrada de lápiz 53">
                  <a:extLst>
                    <a:ext uri="{FF2B5EF4-FFF2-40B4-BE49-F238E27FC236}">
                      <a16:creationId xmlns:a16="http://schemas.microsoft.com/office/drawing/2014/main" id="{2E8AC929-DD58-4562-9D99-27EEEF29A50E}"/>
                    </a:ext>
                  </a:extLst>
                </p14:cNvPr>
                <p14:cNvContentPartPr/>
                <p14:nvPr/>
              </p14:nvContentPartPr>
              <p14:xfrm>
                <a:off x="519652" y="2883575"/>
                <a:ext cx="92160" cy="102600"/>
              </p14:xfrm>
            </p:contentPart>
          </mc:Choice>
          <mc:Fallback xmlns="">
            <p:pic>
              <p:nvPicPr>
                <p:cNvPr id="54" name="Entrada de lápiz 53">
                  <a:extLst>
                    <a:ext uri="{FF2B5EF4-FFF2-40B4-BE49-F238E27FC236}">
                      <a16:creationId xmlns:a16="http://schemas.microsoft.com/office/drawing/2014/main" id="{2E8AC929-DD58-4562-9D99-27EEEF29A50E}"/>
                    </a:ext>
                  </a:extLst>
                </p:cNvPr>
                <p:cNvPicPr/>
                <p:nvPr/>
              </p:nvPicPr>
              <p:blipFill>
                <a:blip r:embed="rId67"/>
                <a:stretch>
                  <a:fillRect/>
                </a:stretch>
              </p:blipFill>
              <p:spPr>
                <a:xfrm>
                  <a:off x="510652" y="2874575"/>
                  <a:ext cx="109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Entrada de lápiz 54">
                  <a:extLst>
                    <a:ext uri="{FF2B5EF4-FFF2-40B4-BE49-F238E27FC236}">
                      <a16:creationId xmlns:a16="http://schemas.microsoft.com/office/drawing/2014/main" id="{FB28CFF6-95C8-4698-B5AA-62CE55137CC9}"/>
                    </a:ext>
                  </a:extLst>
                </p14:cNvPr>
                <p14:cNvContentPartPr/>
                <p14:nvPr/>
              </p14:nvContentPartPr>
              <p14:xfrm>
                <a:off x="680932" y="2935055"/>
                <a:ext cx="80640" cy="9720"/>
              </p14:xfrm>
            </p:contentPart>
          </mc:Choice>
          <mc:Fallback xmlns="">
            <p:pic>
              <p:nvPicPr>
                <p:cNvPr id="55" name="Entrada de lápiz 54">
                  <a:extLst>
                    <a:ext uri="{FF2B5EF4-FFF2-40B4-BE49-F238E27FC236}">
                      <a16:creationId xmlns:a16="http://schemas.microsoft.com/office/drawing/2014/main" id="{FB28CFF6-95C8-4698-B5AA-62CE55137CC9}"/>
                    </a:ext>
                  </a:extLst>
                </p:cNvPr>
                <p:cNvPicPr/>
                <p:nvPr/>
              </p:nvPicPr>
              <p:blipFill>
                <a:blip r:embed="rId69"/>
                <a:stretch>
                  <a:fillRect/>
                </a:stretch>
              </p:blipFill>
              <p:spPr>
                <a:xfrm>
                  <a:off x="672292" y="2926415"/>
                  <a:ext cx="98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Entrada de lápiz 55">
                  <a:extLst>
                    <a:ext uri="{FF2B5EF4-FFF2-40B4-BE49-F238E27FC236}">
                      <a16:creationId xmlns:a16="http://schemas.microsoft.com/office/drawing/2014/main" id="{2FE690AA-D68F-4EDA-884F-F5077CCC4B79}"/>
                    </a:ext>
                  </a:extLst>
                </p14:cNvPr>
                <p14:cNvContentPartPr/>
                <p14:nvPr/>
              </p14:nvContentPartPr>
              <p14:xfrm>
                <a:off x="902332" y="2873495"/>
                <a:ext cx="39240" cy="62280"/>
              </p14:xfrm>
            </p:contentPart>
          </mc:Choice>
          <mc:Fallback xmlns="">
            <p:pic>
              <p:nvPicPr>
                <p:cNvPr id="56" name="Entrada de lápiz 55">
                  <a:extLst>
                    <a:ext uri="{FF2B5EF4-FFF2-40B4-BE49-F238E27FC236}">
                      <a16:creationId xmlns:a16="http://schemas.microsoft.com/office/drawing/2014/main" id="{2FE690AA-D68F-4EDA-884F-F5077CCC4B79}"/>
                    </a:ext>
                  </a:extLst>
                </p:cNvPr>
                <p:cNvPicPr/>
                <p:nvPr/>
              </p:nvPicPr>
              <p:blipFill>
                <a:blip r:embed="rId71"/>
                <a:stretch>
                  <a:fillRect/>
                </a:stretch>
              </p:blipFill>
              <p:spPr>
                <a:xfrm>
                  <a:off x="893332" y="2864495"/>
                  <a:ext cx="568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Entrada de lápiz 56">
                  <a:extLst>
                    <a:ext uri="{FF2B5EF4-FFF2-40B4-BE49-F238E27FC236}">
                      <a16:creationId xmlns:a16="http://schemas.microsoft.com/office/drawing/2014/main" id="{BCC3AD1F-02A2-4A80-AA32-A36E9B612724}"/>
                    </a:ext>
                  </a:extLst>
                </p14:cNvPr>
                <p14:cNvContentPartPr/>
                <p14:nvPr/>
              </p14:nvContentPartPr>
              <p14:xfrm>
                <a:off x="899092" y="2790335"/>
                <a:ext cx="32400" cy="39960"/>
              </p14:xfrm>
            </p:contentPart>
          </mc:Choice>
          <mc:Fallback xmlns="">
            <p:pic>
              <p:nvPicPr>
                <p:cNvPr id="57" name="Entrada de lápiz 56">
                  <a:extLst>
                    <a:ext uri="{FF2B5EF4-FFF2-40B4-BE49-F238E27FC236}">
                      <a16:creationId xmlns:a16="http://schemas.microsoft.com/office/drawing/2014/main" id="{BCC3AD1F-02A2-4A80-AA32-A36E9B612724}"/>
                    </a:ext>
                  </a:extLst>
                </p:cNvPr>
                <p:cNvPicPr/>
                <p:nvPr/>
              </p:nvPicPr>
              <p:blipFill>
                <a:blip r:embed="rId73"/>
                <a:stretch>
                  <a:fillRect/>
                </a:stretch>
              </p:blipFill>
              <p:spPr>
                <a:xfrm>
                  <a:off x="890092" y="2781335"/>
                  <a:ext cx="50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Entrada de lápiz 57">
                  <a:extLst>
                    <a:ext uri="{FF2B5EF4-FFF2-40B4-BE49-F238E27FC236}">
                      <a16:creationId xmlns:a16="http://schemas.microsoft.com/office/drawing/2014/main" id="{87E07AD8-4464-4265-8CD5-21452EA7CF56}"/>
                    </a:ext>
                  </a:extLst>
                </p14:cNvPr>
                <p14:cNvContentPartPr/>
                <p14:nvPr/>
              </p14:nvContentPartPr>
              <p14:xfrm>
                <a:off x="1040572" y="2912375"/>
                <a:ext cx="11160" cy="25560"/>
              </p14:xfrm>
            </p:contentPart>
          </mc:Choice>
          <mc:Fallback xmlns="">
            <p:pic>
              <p:nvPicPr>
                <p:cNvPr id="58" name="Entrada de lápiz 57">
                  <a:extLst>
                    <a:ext uri="{FF2B5EF4-FFF2-40B4-BE49-F238E27FC236}">
                      <a16:creationId xmlns:a16="http://schemas.microsoft.com/office/drawing/2014/main" id="{87E07AD8-4464-4265-8CD5-21452EA7CF56}"/>
                    </a:ext>
                  </a:extLst>
                </p:cNvPr>
                <p:cNvPicPr/>
                <p:nvPr/>
              </p:nvPicPr>
              <p:blipFill>
                <a:blip r:embed="rId75"/>
                <a:stretch>
                  <a:fillRect/>
                </a:stretch>
              </p:blipFill>
              <p:spPr>
                <a:xfrm>
                  <a:off x="1031932" y="2903375"/>
                  <a:ext cx="28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Entrada de lápiz 58">
                  <a:extLst>
                    <a:ext uri="{FF2B5EF4-FFF2-40B4-BE49-F238E27FC236}">
                      <a16:creationId xmlns:a16="http://schemas.microsoft.com/office/drawing/2014/main" id="{6C100E22-EE5E-4D49-88E3-69E1FAF621C9}"/>
                    </a:ext>
                  </a:extLst>
                </p14:cNvPr>
                <p14:cNvContentPartPr/>
                <p14:nvPr/>
              </p14:nvContentPartPr>
              <p14:xfrm>
                <a:off x="1160092" y="2760455"/>
                <a:ext cx="193320" cy="198360"/>
              </p14:xfrm>
            </p:contentPart>
          </mc:Choice>
          <mc:Fallback xmlns="">
            <p:pic>
              <p:nvPicPr>
                <p:cNvPr id="59" name="Entrada de lápiz 58">
                  <a:extLst>
                    <a:ext uri="{FF2B5EF4-FFF2-40B4-BE49-F238E27FC236}">
                      <a16:creationId xmlns:a16="http://schemas.microsoft.com/office/drawing/2014/main" id="{6C100E22-EE5E-4D49-88E3-69E1FAF621C9}"/>
                    </a:ext>
                  </a:extLst>
                </p:cNvPr>
                <p:cNvPicPr/>
                <p:nvPr/>
              </p:nvPicPr>
              <p:blipFill>
                <a:blip r:embed="rId77"/>
                <a:stretch>
                  <a:fillRect/>
                </a:stretch>
              </p:blipFill>
              <p:spPr>
                <a:xfrm>
                  <a:off x="1151452" y="2751815"/>
                  <a:ext cx="210960" cy="21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1" name="Entrada de lápiz 60">
                <a:extLst>
                  <a:ext uri="{FF2B5EF4-FFF2-40B4-BE49-F238E27FC236}">
                    <a16:creationId xmlns:a16="http://schemas.microsoft.com/office/drawing/2014/main" id="{AE06DF24-F46B-4452-8384-9FAA50146740}"/>
                  </a:ext>
                </a:extLst>
              </p14:cNvPr>
              <p14:cNvContentPartPr/>
              <p14:nvPr/>
            </p14:nvContentPartPr>
            <p14:xfrm>
              <a:off x="333172" y="3083375"/>
              <a:ext cx="1045080" cy="41400"/>
            </p14:xfrm>
          </p:contentPart>
        </mc:Choice>
        <mc:Fallback xmlns="">
          <p:pic>
            <p:nvPicPr>
              <p:cNvPr id="61" name="Entrada de lápiz 60">
                <a:extLst>
                  <a:ext uri="{FF2B5EF4-FFF2-40B4-BE49-F238E27FC236}">
                    <a16:creationId xmlns:a16="http://schemas.microsoft.com/office/drawing/2014/main" id="{AE06DF24-F46B-4452-8384-9FAA50146740}"/>
                  </a:ext>
                </a:extLst>
              </p:cNvPr>
              <p:cNvPicPr/>
              <p:nvPr/>
            </p:nvPicPr>
            <p:blipFill>
              <a:blip r:embed="rId79"/>
              <a:stretch>
                <a:fillRect/>
              </a:stretch>
            </p:blipFill>
            <p:spPr>
              <a:xfrm>
                <a:off x="324172" y="3074735"/>
                <a:ext cx="1062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Entrada de lápiz 61">
                <a:extLst>
                  <a:ext uri="{FF2B5EF4-FFF2-40B4-BE49-F238E27FC236}">
                    <a16:creationId xmlns:a16="http://schemas.microsoft.com/office/drawing/2014/main" id="{91B7A732-7E48-476D-B5FA-A725001A6F59}"/>
                  </a:ext>
                </a:extLst>
              </p14:cNvPr>
              <p14:cNvContentPartPr/>
              <p14:nvPr/>
            </p14:nvContentPartPr>
            <p14:xfrm>
              <a:off x="750772" y="3255455"/>
              <a:ext cx="138960" cy="170280"/>
            </p14:xfrm>
          </p:contentPart>
        </mc:Choice>
        <mc:Fallback xmlns="">
          <p:pic>
            <p:nvPicPr>
              <p:cNvPr id="62" name="Entrada de lápiz 61">
                <a:extLst>
                  <a:ext uri="{FF2B5EF4-FFF2-40B4-BE49-F238E27FC236}">
                    <a16:creationId xmlns:a16="http://schemas.microsoft.com/office/drawing/2014/main" id="{91B7A732-7E48-476D-B5FA-A725001A6F59}"/>
                  </a:ext>
                </a:extLst>
              </p:cNvPr>
              <p:cNvPicPr/>
              <p:nvPr/>
            </p:nvPicPr>
            <p:blipFill>
              <a:blip r:embed="rId81"/>
              <a:stretch>
                <a:fillRect/>
              </a:stretch>
            </p:blipFill>
            <p:spPr>
              <a:xfrm>
                <a:off x="741772" y="3246455"/>
                <a:ext cx="156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Entrada de lápiz 62">
                <a:extLst>
                  <a:ext uri="{FF2B5EF4-FFF2-40B4-BE49-F238E27FC236}">
                    <a16:creationId xmlns:a16="http://schemas.microsoft.com/office/drawing/2014/main" id="{06014145-2FE1-421C-8586-ADF37FA0CCB3}"/>
                  </a:ext>
                </a:extLst>
              </p14:cNvPr>
              <p14:cNvContentPartPr/>
              <p14:nvPr/>
            </p14:nvContentPartPr>
            <p14:xfrm>
              <a:off x="1605772" y="3046655"/>
              <a:ext cx="105480" cy="10800"/>
            </p14:xfrm>
          </p:contentPart>
        </mc:Choice>
        <mc:Fallback xmlns="">
          <p:pic>
            <p:nvPicPr>
              <p:cNvPr id="63" name="Entrada de lápiz 62">
                <a:extLst>
                  <a:ext uri="{FF2B5EF4-FFF2-40B4-BE49-F238E27FC236}">
                    <a16:creationId xmlns:a16="http://schemas.microsoft.com/office/drawing/2014/main" id="{06014145-2FE1-421C-8586-ADF37FA0CCB3}"/>
                  </a:ext>
                </a:extLst>
              </p:cNvPr>
              <p:cNvPicPr/>
              <p:nvPr/>
            </p:nvPicPr>
            <p:blipFill>
              <a:blip r:embed="rId83"/>
              <a:stretch>
                <a:fillRect/>
              </a:stretch>
            </p:blipFill>
            <p:spPr>
              <a:xfrm>
                <a:off x="1596772" y="3037655"/>
                <a:ext cx="123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Entrada de lápiz 63">
                <a:extLst>
                  <a:ext uri="{FF2B5EF4-FFF2-40B4-BE49-F238E27FC236}">
                    <a16:creationId xmlns:a16="http://schemas.microsoft.com/office/drawing/2014/main" id="{23CA5AE0-8C62-4945-BE6B-CF67802379F3}"/>
                  </a:ext>
                </a:extLst>
              </p14:cNvPr>
              <p14:cNvContentPartPr/>
              <p14:nvPr/>
            </p14:nvContentPartPr>
            <p14:xfrm>
              <a:off x="1636372" y="3144935"/>
              <a:ext cx="95760" cy="6120"/>
            </p14:xfrm>
          </p:contentPart>
        </mc:Choice>
        <mc:Fallback xmlns="">
          <p:pic>
            <p:nvPicPr>
              <p:cNvPr id="64" name="Entrada de lápiz 63">
                <a:extLst>
                  <a:ext uri="{FF2B5EF4-FFF2-40B4-BE49-F238E27FC236}">
                    <a16:creationId xmlns:a16="http://schemas.microsoft.com/office/drawing/2014/main" id="{23CA5AE0-8C62-4945-BE6B-CF67802379F3}"/>
                  </a:ext>
                </a:extLst>
              </p:cNvPr>
              <p:cNvPicPr/>
              <p:nvPr/>
            </p:nvPicPr>
            <p:blipFill>
              <a:blip r:embed="rId85"/>
              <a:stretch>
                <a:fillRect/>
              </a:stretch>
            </p:blipFill>
            <p:spPr>
              <a:xfrm>
                <a:off x="1627372" y="3136295"/>
                <a:ext cx="113400" cy="23760"/>
              </a:xfrm>
              <a:prstGeom prst="rect">
                <a:avLst/>
              </a:prstGeom>
            </p:spPr>
          </p:pic>
        </mc:Fallback>
      </mc:AlternateContent>
      <p:grpSp>
        <p:nvGrpSpPr>
          <p:cNvPr id="73" name="Grupo 72">
            <a:extLst>
              <a:ext uri="{FF2B5EF4-FFF2-40B4-BE49-F238E27FC236}">
                <a16:creationId xmlns:a16="http://schemas.microsoft.com/office/drawing/2014/main" id="{C7FE1779-23F7-4B9C-BEC0-E875A4140F96}"/>
              </a:ext>
            </a:extLst>
          </p:cNvPr>
          <p:cNvGrpSpPr/>
          <p:nvPr/>
        </p:nvGrpSpPr>
        <p:grpSpPr>
          <a:xfrm>
            <a:off x="2077012" y="2825615"/>
            <a:ext cx="549000" cy="291600"/>
            <a:chOff x="2077012" y="2825615"/>
            <a:chExt cx="549000" cy="291600"/>
          </a:xfrm>
        </p:grpSpPr>
        <mc:AlternateContent xmlns:mc="http://schemas.openxmlformats.org/markup-compatibility/2006" xmlns:p14="http://schemas.microsoft.com/office/powerpoint/2010/main">
          <mc:Choice Requires="p14">
            <p:contentPart p14:bwMode="auto" r:id="rId86">
              <p14:nvContentPartPr>
                <p14:cNvPr id="65" name="Entrada de lápiz 64">
                  <a:extLst>
                    <a:ext uri="{FF2B5EF4-FFF2-40B4-BE49-F238E27FC236}">
                      <a16:creationId xmlns:a16="http://schemas.microsoft.com/office/drawing/2014/main" id="{F01C72C9-018B-4E2B-A56D-F801A8627817}"/>
                    </a:ext>
                  </a:extLst>
                </p14:cNvPr>
                <p14:cNvContentPartPr/>
                <p14:nvPr/>
              </p14:nvContentPartPr>
              <p14:xfrm>
                <a:off x="2131372" y="2861615"/>
                <a:ext cx="211320" cy="168480"/>
              </p14:xfrm>
            </p:contentPart>
          </mc:Choice>
          <mc:Fallback xmlns="">
            <p:pic>
              <p:nvPicPr>
                <p:cNvPr id="65" name="Entrada de lápiz 64">
                  <a:extLst>
                    <a:ext uri="{FF2B5EF4-FFF2-40B4-BE49-F238E27FC236}">
                      <a16:creationId xmlns:a16="http://schemas.microsoft.com/office/drawing/2014/main" id="{F01C72C9-018B-4E2B-A56D-F801A8627817}"/>
                    </a:ext>
                  </a:extLst>
                </p:cNvPr>
                <p:cNvPicPr/>
                <p:nvPr/>
              </p:nvPicPr>
              <p:blipFill>
                <a:blip r:embed="rId87"/>
                <a:stretch>
                  <a:fillRect/>
                </a:stretch>
              </p:blipFill>
              <p:spPr>
                <a:xfrm>
                  <a:off x="2122372" y="2852975"/>
                  <a:ext cx="228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Entrada de lápiz 65">
                  <a:extLst>
                    <a:ext uri="{FF2B5EF4-FFF2-40B4-BE49-F238E27FC236}">
                      <a16:creationId xmlns:a16="http://schemas.microsoft.com/office/drawing/2014/main" id="{A1559A00-59DE-4F96-A2A4-7B22E10DA33C}"/>
                    </a:ext>
                  </a:extLst>
                </p14:cNvPr>
                <p14:cNvContentPartPr/>
                <p14:nvPr/>
              </p14:nvContentPartPr>
              <p14:xfrm>
                <a:off x="2431612" y="2913455"/>
                <a:ext cx="34560" cy="78120"/>
              </p14:xfrm>
            </p:contentPart>
          </mc:Choice>
          <mc:Fallback xmlns="">
            <p:pic>
              <p:nvPicPr>
                <p:cNvPr id="66" name="Entrada de lápiz 65">
                  <a:extLst>
                    <a:ext uri="{FF2B5EF4-FFF2-40B4-BE49-F238E27FC236}">
                      <a16:creationId xmlns:a16="http://schemas.microsoft.com/office/drawing/2014/main" id="{A1559A00-59DE-4F96-A2A4-7B22E10DA33C}"/>
                    </a:ext>
                  </a:extLst>
                </p:cNvPr>
                <p:cNvPicPr/>
                <p:nvPr/>
              </p:nvPicPr>
              <p:blipFill>
                <a:blip r:embed="rId89"/>
                <a:stretch>
                  <a:fillRect/>
                </a:stretch>
              </p:blipFill>
              <p:spPr>
                <a:xfrm>
                  <a:off x="2422972" y="2904455"/>
                  <a:ext cx="522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Entrada de lápiz 66">
                  <a:extLst>
                    <a:ext uri="{FF2B5EF4-FFF2-40B4-BE49-F238E27FC236}">
                      <a16:creationId xmlns:a16="http://schemas.microsoft.com/office/drawing/2014/main" id="{16D6192A-0FA3-4040-AA89-C040C213854C}"/>
                    </a:ext>
                  </a:extLst>
                </p14:cNvPr>
                <p14:cNvContentPartPr/>
                <p14:nvPr/>
              </p14:nvContentPartPr>
              <p14:xfrm>
                <a:off x="2395972" y="2825615"/>
                <a:ext cx="51840" cy="54360"/>
              </p14:xfrm>
            </p:contentPart>
          </mc:Choice>
          <mc:Fallback xmlns="">
            <p:pic>
              <p:nvPicPr>
                <p:cNvPr id="67" name="Entrada de lápiz 66">
                  <a:extLst>
                    <a:ext uri="{FF2B5EF4-FFF2-40B4-BE49-F238E27FC236}">
                      <a16:creationId xmlns:a16="http://schemas.microsoft.com/office/drawing/2014/main" id="{16D6192A-0FA3-4040-AA89-C040C213854C}"/>
                    </a:ext>
                  </a:extLst>
                </p:cNvPr>
                <p:cNvPicPr/>
                <p:nvPr/>
              </p:nvPicPr>
              <p:blipFill>
                <a:blip r:embed="rId91"/>
                <a:stretch>
                  <a:fillRect/>
                </a:stretch>
              </p:blipFill>
              <p:spPr>
                <a:xfrm>
                  <a:off x="2386972" y="2816615"/>
                  <a:ext cx="69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Entrada de lápiz 67">
                  <a:extLst>
                    <a:ext uri="{FF2B5EF4-FFF2-40B4-BE49-F238E27FC236}">
                      <a16:creationId xmlns:a16="http://schemas.microsoft.com/office/drawing/2014/main" id="{92484E32-C3CB-4D75-B378-8FCC54954E0E}"/>
                    </a:ext>
                  </a:extLst>
                </p14:cNvPr>
                <p14:cNvContentPartPr/>
                <p14:nvPr/>
              </p14:nvContentPartPr>
              <p14:xfrm>
                <a:off x="2077012" y="3101375"/>
                <a:ext cx="549000" cy="15840"/>
              </p14:xfrm>
            </p:contentPart>
          </mc:Choice>
          <mc:Fallback xmlns="">
            <p:pic>
              <p:nvPicPr>
                <p:cNvPr id="68" name="Entrada de lápiz 67">
                  <a:extLst>
                    <a:ext uri="{FF2B5EF4-FFF2-40B4-BE49-F238E27FC236}">
                      <a16:creationId xmlns:a16="http://schemas.microsoft.com/office/drawing/2014/main" id="{92484E32-C3CB-4D75-B378-8FCC54954E0E}"/>
                    </a:ext>
                  </a:extLst>
                </p:cNvPr>
                <p:cNvPicPr/>
                <p:nvPr/>
              </p:nvPicPr>
              <p:blipFill>
                <a:blip r:embed="rId93"/>
                <a:stretch>
                  <a:fillRect/>
                </a:stretch>
              </p:blipFill>
              <p:spPr>
                <a:xfrm>
                  <a:off x="2068372" y="3092375"/>
                  <a:ext cx="566640" cy="33480"/>
                </a:xfrm>
                <a:prstGeom prst="rect">
                  <a:avLst/>
                </a:prstGeom>
              </p:spPr>
            </p:pic>
          </mc:Fallback>
        </mc:AlternateContent>
      </p:grpSp>
      <p:grpSp>
        <p:nvGrpSpPr>
          <p:cNvPr id="72" name="Grupo 71">
            <a:extLst>
              <a:ext uri="{FF2B5EF4-FFF2-40B4-BE49-F238E27FC236}">
                <a16:creationId xmlns:a16="http://schemas.microsoft.com/office/drawing/2014/main" id="{34D59610-932F-4ABE-8D76-BA6A79F868D8}"/>
              </a:ext>
            </a:extLst>
          </p:cNvPr>
          <p:cNvGrpSpPr/>
          <p:nvPr/>
        </p:nvGrpSpPr>
        <p:grpSpPr>
          <a:xfrm>
            <a:off x="2166652" y="3260495"/>
            <a:ext cx="326880" cy="174960"/>
            <a:chOff x="2166652" y="3260495"/>
            <a:chExt cx="326880" cy="174960"/>
          </a:xfrm>
        </p:grpSpPr>
        <mc:AlternateContent xmlns:mc="http://schemas.openxmlformats.org/markup-compatibility/2006" xmlns:p14="http://schemas.microsoft.com/office/powerpoint/2010/main">
          <mc:Choice Requires="p14">
            <p:contentPart p14:bwMode="auto" r:id="rId94">
              <p14:nvContentPartPr>
                <p14:cNvPr id="69" name="Entrada de lápiz 68">
                  <a:extLst>
                    <a:ext uri="{FF2B5EF4-FFF2-40B4-BE49-F238E27FC236}">
                      <a16:creationId xmlns:a16="http://schemas.microsoft.com/office/drawing/2014/main" id="{7E19BA86-CA3A-4306-B6E9-193839CA0550}"/>
                    </a:ext>
                  </a:extLst>
                </p14:cNvPr>
                <p14:cNvContentPartPr/>
                <p14:nvPr/>
              </p14:nvContentPartPr>
              <p14:xfrm>
                <a:off x="2166652" y="3260495"/>
                <a:ext cx="171720" cy="174960"/>
              </p14:xfrm>
            </p:contentPart>
          </mc:Choice>
          <mc:Fallback xmlns="">
            <p:pic>
              <p:nvPicPr>
                <p:cNvPr id="69" name="Entrada de lápiz 68">
                  <a:extLst>
                    <a:ext uri="{FF2B5EF4-FFF2-40B4-BE49-F238E27FC236}">
                      <a16:creationId xmlns:a16="http://schemas.microsoft.com/office/drawing/2014/main" id="{7E19BA86-CA3A-4306-B6E9-193839CA0550}"/>
                    </a:ext>
                  </a:extLst>
                </p:cNvPr>
                <p:cNvPicPr/>
                <p:nvPr/>
              </p:nvPicPr>
              <p:blipFill>
                <a:blip r:embed="rId95"/>
                <a:stretch>
                  <a:fillRect/>
                </a:stretch>
              </p:blipFill>
              <p:spPr>
                <a:xfrm>
                  <a:off x="2157652" y="3251855"/>
                  <a:ext cx="1893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Entrada de lápiz 69">
                  <a:extLst>
                    <a:ext uri="{FF2B5EF4-FFF2-40B4-BE49-F238E27FC236}">
                      <a16:creationId xmlns:a16="http://schemas.microsoft.com/office/drawing/2014/main" id="{7D6C3CE6-0B31-4A48-928C-9608B2572F51}"/>
                    </a:ext>
                  </a:extLst>
                </p14:cNvPr>
                <p14:cNvContentPartPr/>
                <p14:nvPr/>
              </p14:nvContentPartPr>
              <p14:xfrm>
                <a:off x="2431612" y="3264455"/>
                <a:ext cx="61920" cy="153720"/>
              </p14:xfrm>
            </p:contentPart>
          </mc:Choice>
          <mc:Fallback xmlns="">
            <p:pic>
              <p:nvPicPr>
                <p:cNvPr id="70" name="Entrada de lápiz 69">
                  <a:extLst>
                    <a:ext uri="{FF2B5EF4-FFF2-40B4-BE49-F238E27FC236}">
                      <a16:creationId xmlns:a16="http://schemas.microsoft.com/office/drawing/2014/main" id="{7D6C3CE6-0B31-4A48-928C-9608B2572F51}"/>
                    </a:ext>
                  </a:extLst>
                </p:cNvPr>
                <p:cNvPicPr/>
                <p:nvPr/>
              </p:nvPicPr>
              <p:blipFill>
                <a:blip r:embed="rId97"/>
                <a:stretch>
                  <a:fillRect/>
                </a:stretch>
              </p:blipFill>
              <p:spPr>
                <a:xfrm>
                  <a:off x="2422972" y="3255815"/>
                  <a:ext cx="79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Entrada de lápiz 70">
                  <a:extLst>
                    <a:ext uri="{FF2B5EF4-FFF2-40B4-BE49-F238E27FC236}">
                      <a16:creationId xmlns:a16="http://schemas.microsoft.com/office/drawing/2014/main" id="{7070881F-F2C6-450D-9150-C63E1536E656}"/>
                    </a:ext>
                  </a:extLst>
                </p14:cNvPr>
                <p14:cNvContentPartPr/>
                <p14:nvPr/>
              </p14:nvContentPartPr>
              <p14:xfrm>
                <a:off x="2407492" y="3324215"/>
                <a:ext cx="43920" cy="10800"/>
              </p14:xfrm>
            </p:contentPart>
          </mc:Choice>
          <mc:Fallback xmlns="">
            <p:pic>
              <p:nvPicPr>
                <p:cNvPr id="71" name="Entrada de lápiz 70">
                  <a:extLst>
                    <a:ext uri="{FF2B5EF4-FFF2-40B4-BE49-F238E27FC236}">
                      <a16:creationId xmlns:a16="http://schemas.microsoft.com/office/drawing/2014/main" id="{7070881F-F2C6-450D-9150-C63E1536E656}"/>
                    </a:ext>
                  </a:extLst>
                </p:cNvPr>
                <p:cNvPicPr/>
                <p:nvPr/>
              </p:nvPicPr>
              <p:blipFill>
                <a:blip r:embed="rId99"/>
                <a:stretch>
                  <a:fillRect/>
                </a:stretch>
              </p:blipFill>
              <p:spPr>
                <a:xfrm>
                  <a:off x="2398852" y="3315575"/>
                  <a:ext cx="6156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78" name="Entrada de lápiz 77">
                <a:extLst>
                  <a:ext uri="{FF2B5EF4-FFF2-40B4-BE49-F238E27FC236}">
                    <a16:creationId xmlns:a16="http://schemas.microsoft.com/office/drawing/2014/main" id="{63274B70-69BE-46E1-AC28-2568EDF44AAB}"/>
                  </a:ext>
                </a:extLst>
              </p14:cNvPr>
              <p14:cNvContentPartPr/>
              <p14:nvPr/>
            </p14:nvContentPartPr>
            <p14:xfrm>
              <a:off x="746812" y="4349135"/>
              <a:ext cx="138600" cy="196920"/>
            </p14:xfrm>
          </p:contentPart>
        </mc:Choice>
        <mc:Fallback xmlns="">
          <p:pic>
            <p:nvPicPr>
              <p:cNvPr id="78" name="Entrada de lápiz 77">
                <a:extLst>
                  <a:ext uri="{FF2B5EF4-FFF2-40B4-BE49-F238E27FC236}">
                    <a16:creationId xmlns:a16="http://schemas.microsoft.com/office/drawing/2014/main" id="{63274B70-69BE-46E1-AC28-2568EDF44AAB}"/>
                  </a:ext>
                </a:extLst>
              </p:cNvPr>
              <p:cNvPicPr/>
              <p:nvPr/>
            </p:nvPicPr>
            <p:blipFill>
              <a:blip r:embed="rId101"/>
              <a:stretch>
                <a:fillRect/>
              </a:stretch>
            </p:blipFill>
            <p:spPr>
              <a:xfrm>
                <a:off x="737812" y="4340495"/>
                <a:ext cx="156240" cy="214560"/>
              </a:xfrm>
              <a:prstGeom prst="rect">
                <a:avLst/>
              </a:prstGeom>
            </p:spPr>
          </p:pic>
        </mc:Fallback>
      </mc:AlternateContent>
      <p:grpSp>
        <p:nvGrpSpPr>
          <p:cNvPr id="92" name="Grupo 91">
            <a:extLst>
              <a:ext uri="{FF2B5EF4-FFF2-40B4-BE49-F238E27FC236}">
                <a16:creationId xmlns:a16="http://schemas.microsoft.com/office/drawing/2014/main" id="{55A6971D-D381-4C4C-B601-65793F1F234B}"/>
              </a:ext>
            </a:extLst>
          </p:cNvPr>
          <p:cNvGrpSpPr/>
          <p:nvPr/>
        </p:nvGrpSpPr>
        <p:grpSpPr>
          <a:xfrm>
            <a:off x="199972" y="3868535"/>
            <a:ext cx="1601640" cy="346680"/>
            <a:chOff x="199972" y="3868535"/>
            <a:chExt cx="1601640" cy="346680"/>
          </a:xfrm>
        </p:grpSpPr>
        <mc:AlternateContent xmlns:mc="http://schemas.openxmlformats.org/markup-compatibility/2006" xmlns:p14="http://schemas.microsoft.com/office/powerpoint/2010/main">
          <mc:Choice Requires="p14">
            <p:contentPart p14:bwMode="auto" r:id="rId102">
              <p14:nvContentPartPr>
                <p14:cNvPr id="74" name="Entrada de lápiz 73">
                  <a:extLst>
                    <a:ext uri="{FF2B5EF4-FFF2-40B4-BE49-F238E27FC236}">
                      <a16:creationId xmlns:a16="http://schemas.microsoft.com/office/drawing/2014/main" id="{8220E358-6605-435C-A418-DFDA53C1321C}"/>
                    </a:ext>
                  </a:extLst>
                </p14:cNvPr>
                <p14:cNvContentPartPr/>
                <p14:nvPr/>
              </p14:nvContentPartPr>
              <p14:xfrm>
                <a:off x="497692" y="3870695"/>
                <a:ext cx="228240" cy="207360"/>
              </p14:xfrm>
            </p:contentPart>
          </mc:Choice>
          <mc:Fallback xmlns="">
            <p:pic>
              <p:nvPicPr>
                <p:cNvPr id="74" name="Entrada de lápiz 73">
                  <a:extLst>
                    <a:ext uri="{FF2B5EF4-FFF2-40B4-BE49-F238E27FC236}">
                      <a16:creationId xmlns:a16="http://schemas.microsoft.com/office/drawing/2014/main" id="{8220E358-6605-435C-A418-DFDA53C1321C}"/>
                    </a:ext>
                  </a:extLst>
                </p:cNvPr>
                <p:cNvPicPr/>
                <p:nvPr/>
              </p:nvPicPr>
              <p:blipFill>
                <a:blip r:embed="rId103"/>
                <a:stretch>
                  <a:fillRect/>
                </a:stretch>
              </p:blipFill>
              <p:spPr>
                <a:xfrm>
                  <a:off x="489052" y="3862055"/>
                  <a:ext cx="2458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Entrada de lápiz 74">
                  <a:extLst>
                    <a:ext uri="{FF2B5EF4-FFF2-40B4-BE49-F238E27FC236}">
                      <a16:creationId xmlns:a16="http://schemas.microsoft.com/office/drawing/2014/main" id="{702D705B-5F95-45FF-8921-BCB6416F0BF6}"/>
                    </a:ext>
                  </a:extLst>
                </p14:cNvPr>
                <p14:cNvContentPartPr/>
                <p14:nvPr/>
              </p14:nvContentPartPr>
              <p14:xfrm>
                <a:off x="811972" y="3868535"/>
                <a:ext cx="79920" cy="196200"/>
              </p14:xfrm>
            </p:contentPart>
          </mc:Choice>
          <mc:Fallback xmlns="">
            <p:pic>
              <p:nvPicPr>
                <p:cNvPr id="75" name="Entrada de lápiz 74">
                  <a:extLst>
                    <a:ext uri="{FF2B5EF4-FFF2-40B4-BE49-F238E27FC236}">
                      <a16:creationId xmlns:a16="http://schemas.microsoft.com/office/drawing/2014/main" id="{702D705B-5F95-45FF-8921-BCB6416F0BF6}"/>
                    </a:ext>
                  </a:extLst>
                </p:cNvPr>
                <p:cNvPicPr/>
                <p:nvPr/>
              </p:nvPicPr>
              <p:blipFill>
                <a:blip r:embed="rId105"/>
                <a:stretch>
                  <a:fillRect/>
                </a:stretch>
              </p:blipFill>
              <p:spPr>
                <a:xfrm>
                  <a:off x="803332" y="3859895"/>
                  <a:ext cx="975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Entrada de lápiz 75">
                  <a:extLst>
                    <a:ext uri="{FF2B5EF4-FFF2-40B4-BE49-F238E27FC236}">
                      <a16:creationId xmlns:a16="http://schemas.microsoft.com/office/drawing/2014/main" id="{6D803765-8E49-476B-94D5-7E60D3D9C85D}"/>
                    </a:ext>
                  </a:extLst>
                </p14:cNvPr>
                <p14:cNvContentPartPr/>
                <p14:nvPr/>
              </p14:nvContentPartPr>
              <p14:xfrm>
                <a:off x="773452" y="3947375"/>
                <a:ext cx="88200" cy="9000"/>
              </p14:xfrm>
            </p:contentPart>
          </mc:Choice>
          <mc:Fallback xmlns="">
            <p:pic>
              <p:nvPicPr>
                <p:cNvPr id="76" name="Entrada de lápiz 75">
                  <a:extLst>
                    <a:ext uri="{FF2B5EF4-FFF2-40B4-BE49-F238E27FC236}">
                      <a16:creationId xmlns:a16="http://schemas.microsoft.com/office/drawing/2014/main" id="{6D803765-8E49-476B-94D5-7E60D3D9C85D}"/>
                    </a:ext>
                  </a:extLst>
                </p:cNvPr>
                <p:cNvPicPr/>
                <p:nvPr/>
              </p:nvPicPr>
              <p:blipFill>
                <a:blip r:embed="rId107"/>
                <a:stretch>
                  <a:fillRect/>
                </a:stretch>
              </p:blipFill>
              <p:spPr>
                <a:xfrm>
                  <a:off x="764452" y="3938375"/>
                  <a:ext cx="105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Entrada de lápiz 76">
                  <a:extLst>
                    <a:ext uri="{FF2B5EF4-FFF2-40B4-BE49-F238E27FC236}">
                      <a16:creationId xmlns:a16="http://schemas.microsoft.com/office/drawing/2014/main" id="{1949687F-B7E7-4EA7-A84C-3D76DF843D80}"/>
                    </a:ext>
                  </a:extLst>
                </p14:cNvPr>
                <p14:cNvContentPartPr/>
                <p14:nvPr/>
              </p14:nvContentPartPr>
              <p14:xfrm>
                <a:off x="199972" y="4157615"/>
                <a:ext cx="1275120" cy="53640"/>
              </p14:xfrm>
            </p:contentPart>
          </mc:Choice>
          <mc:Fallback xmlns="">
            <p:pic>
              <p:nvPicPr>
                <p:cNvPr id="77" name="Entrada de lápiz 76">
                  <a:extLst>
                    <a:ext uri="{FF2B5EF4-FFF2-40B4-BE49-F238E27FC236}">
                      <a16:creationId xmlns:a16="http://schemas.microsoft.com/office/drawing/2014/main" id="{1949687F-B7E7-4EA7-A84C-3D76DF843D80}"/>
                    </a:ext>
                  </a:extLst>
                </p:cNvPr>
                <p:cNvPicPr/>
                <p:nvPr/>
              </p:nvPicPr>
              <p:blipFill>
                <a:blip r:embed="rId109"/>
                <a:stretch>
                  <a:fillRect/>
                </a:stretch>
              </p:blipFill>
              <p:spPr>
                <a:xfrm>
                  <a:off x="191332" y="4148975"/>
                  <a:ext cx="12927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Entrada de lápiz 78">
                  <a:extLst>
                    <a:ext uri="{FF2B5EF4-FFF2-40B4-BE49-F238E27FC236}">
                      <a16:creationId xmlns:a16="http://schemas.microsoft.com/office/drawing/2014/main" id="{83BB7BDD-F97B-4B44-BA3D-4504B79556B1}"/>
                    </a:ext>
                  </a:extLst>
                </p14:cNvPr>
                <p14:cNvContentPartPr/>
                <p14:nvPr/>
              </p14:nvContentPartPr>
              <p14:xfrm>
                <a:off x="1651852" y="4128455"/>
                <a:ext cx="146520" cy="9360"/>
              </p14:xfrm>
            </p:contentPart>
          </mc:Choice>
          <mc:Fallback xmlns="">
            <p:pic>
              <p:nvPicPr>
                <p:cNvPr id="79" name="Entrada de lápiz 78">
                  <a:extLst>
                    <a:ext uri="{FF2B5EF4-FFF2-40B4-BE49-F238E27FC236}">
                      <a16:creationId xmlns:a16="http://schemas.microsoft.com/office/drawing/2014/main" id="{83BB7BDD-F97B-4B44-BA3D-4504B79556B1}"/>
                    </a:ext>
                  </a:extLst>
                </p:cNvPr>
                <p:cNvPicPr/>
                <p:nvPr/>
              </p:nvPicPr>
              <p:blipFill>
                <a:blip r:embed="rId111"/>
                <a:stretch>
                  <a:fillRect/>
                </a:stretch>
              </p:blipFill>
              <p:spPr>
                <a:xfrm>
                  <a:off x="1642852" y="4119815"/>
                  <a:ext cx="1641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Entrada de lápiz 79">
                  <a:extLst>
                    <a:ext uri="{FF2B5EF4-FFF2-40B4-BE49-F238E27FC236}">
                      <a16:creationId xmlns:a16="http://schemas.microsoft.com/office/drawing/2014/main" id="{8A282B5D-6B17-43BA-9FE8-010816C5F2F5}"/>
                    </a:ext>
                  </a:extLst>
                </p14:cNvPr>
                <p14:cNvContentPartPr/>
                <p14:nvPr/>
              </p14:nvContentPartPr>
              <p14:xfrm>
                <a:off x="1706212" y="4201535"/>
                <a:ext cx="95400" cy="13680"/>
              </p14:xfrm>
            </p:contentPart>
          </mc:Choice>
          <mc:Fallback xmlns="">
            <p:pic>
              <p:nvPicPr>
                <p:cNvPr id="80" name="Entrada de lápiz 79">
                  <a:extLst>
                    <a:ext uri="{FF2B5EF4-FFF2-40B4-BE49-F238E27FC236}">
                      <a16:creationId xmlns:a16="http://schemas.microsoft.com/office/drawing/2014/main" id="{8A282B5D-6B17-43BA-9FE8-010816C5F2F5}"/>
                    </a:ext>
                  </a:extLst>
                </p:cNvPr>
                <p:cNvPicPr/>
                <p:nvPr/>
              </p:nvPicPr>
              <p:blipFill>
                <a:blip r:embed="rId113"/>
                <a:stretch>
                  <a:fillRect/>
                </a:stretch>
              </p:blipFill>
              <p:spPr>
                <a:xfrm>
                  <a:off x="1697212" y="4192895"/>
                  <a:ext cx="113040" cy="31320"/>
                </a:xfrm>
                <a:prstGeom prst="rect">
                  <a:avLst/>
                </a:prstGeom>
              </p:spPr>
            </p:pic>
          </mc:Fallback>
        </mc:AlternateContent>
      </p:grpSp>
      <p:grpSp>
        <p:nvGrpSpPr>
          <p:cNvPr id="91" name="Grupo 90">
            <a:extLst>
              <a:ext uri="{FF2B5EF4-FFF2-40B4-BE49-F238E27FC236}">
                <a16:creationId xmlns:a16="http://schemas.microsoft.com/office/drawing/2014/main" id="{F493342A-A4F5-4A6A-92E6-77EB092B6EF2}"/>
              </a:ext>
            </a:extLst>
          </p:cNvPr>
          <p:cNvGrpSpPr/>
          <p:nvPr/>
        </p:nvGrpSpPr>
        <p:grpSpPr>
          <a:xfrm>
            <a:off x="2517292" y="3831095"/>
            <a:ext cx="330120" cy="217080"/>
            <a:chOff x="2517292" y="3831095"/>
            <a:chExt cx="330120" cy="217080"/>
          </a:xfrm>
        </p:grpSpPr>
        <mc:AlternateContent xmlns:mc="http://schemas.openxmlformats.org/markup-compatibility/2006" xmlns:p14="http://schemas.microsoft.com/office/powerpoint/2010/main">
          <mc:Choice Requires="p14">
            <p:contentPart p14:bwMode="auto" r:id="rId114">
              <p14:nvContentPartPr>
                <p14:cNvPr id="81" name="Entrada de lápiz 80">
                  <a:extLst>
                    <a:ext uri="{FF2B5EF4-FFF2-40B4-BE49-F238E27FC236}">
                      <a16:creationId xmlns:a16="http://schemas.microsoft.com/office/drawing/2014/main" id="{97AF241A-271C-4EB9-B834-57BF45C6572D}"/>
                    </a:ext>
                  </a:extLst>
                </p14:cNvPr>
                <p14:cNvContentPartPr/>
                <p14:nvPr/>
              </p14:nvContentPartPr>
              <p14:xfrm>
                <a:off x="2517292" y="3849455"/>
                <a:ext cx="212400" cy="198720"/>
              </p14:xfrm>
            </p:contentPart>
          </mc:Choice>
          <mc:Fallback xmlns="">
            <p:pic>
              <p:nvPicPr>
                <p:cNvPr id="81" name="Entrada de lápiz 80">
                  <a:extLst>
                    <a:ext uri="{FF2B5EF4-FFF2-40B4-BE49-F238E27FC236}">
                      <a16:creationId xmlns:a16="http://schemas.microsoft.com/office/drawing/2014/main" id="{97AF241A-271C-4EB9-B834-57BF45C6572D}"/>
                    </a:ext>
                  </a:extLst>
                </p:cNvPr>
                <p:cNvPicPr/>
                <p:nvPr/>
              </p:nvPicPr>
              <p:blipFill>
                <a:blip r:embed="rId115"/>
                <a:stretch>
                  <a:fillRect/>
                </a:stretch>
              </p:blipFill>
              <p:spPr>
                <a:xfrm>
                  <a:off x="2508292" y="3840455"/>
                  <a:ext cx="2300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Entrada de lápiz 81">
                  <a:extLst>
                    <a:ext uri="{FF2B5EF4-FFF2-40B4-BE49-F238E27FC236}">
                      <a16:creationId xmlns:a16="http://schemas.microsoft.com/office/drawing/2014/main" id="{7271CEE6-6E00-42D6-9A4A-DDEB8EC02579}"/>
                    </a:ext>
                  </a:extLst>
                </p14:cNvPr>
                <p14:cNvContentPartPr/>
                <p14:nvPr/>
              </p14:nvContentPartPr>
              <p14:xfrm>
                <a:off x="2827252" y="3932615"/>
                <a:ext cx="19800" cy="83880"/>
              </p14:xfrm>
            </p:contentPart>
          </mc:Choice>
          <mc:Fallback xmlns="">
            <p:pic>
              <p:nvPicPr>
                <p:cNvPr id="82" name="Entrada de lápiz 81">
                  <a:extLst>
                    <a:ext uri="{FF2B5EF4-FFF2-40B4-BE49-F238E27FC236}">
                      <a16:creationId xmlns:a16="http://schemas.microsoft.com/office/drawing/2014/main" id="{7271CEE6-6E00-42D6-9A4A-DDEB8EC02579}"/>
                    </a:ext>
                  </a:extLst>
                </p:cNvPr>
                <p:cNvPicPr/>
                <p:nvPr/>
              </p:nvPicPr>
              <p:blipFill>
                <a:blip r:embed="rId117"/>
                <a:stretch>
                  <a:fillRect/>
                </a:stretch>
              </p:blipFill>
              <p:spPr>
                <a:xfrm>
                  <a:off x="2818252" y="3923975"/>
                  <a:ext cx="37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Entrada de lápiz 82">
                  <a:extLst>
                    <a:ext uri="{FF2B5EF4-FFF2-40B4-BE49-F238E27FC236}">
                      <a16:creationId xmlns:a16="http://schemas.microsoft.com/office/drawing/2014/main" id="{E85BA715-4F86-4FE7-B03E-0C79AEF7DE59}"/>
                    </a:ext>
                  </a:extLst>
                </p14:cNvPr>
                <p14:cNvContentPartPr/>
                <p14:nvPr/>
              </p14:nvContentPartPr>
              <p14:xfrm>
                <a:off x="2810332" y="3831095"/>
                <a:ext cx="37080" cy="74880"/>
              </p14:xfrm>
            </p:contentPart>
          </mc:Choice>
          <mc:Fallback xmlns="">
            <p:pic>
              <p:nvPicPr>
                <p:cNvPr id="83" name="Entrada de lápiz 82">
                  <a:extLst>
                    <a:ext uri="{FF2B5EF4-FFF2-40B4-BE49-F238E27FC236}">
                      <a16:creationId xmlns:a16="http://schemas.microsoft.com/office/drawing/2014/main" id="{E85BA715-4F86-4FE7-B03E-0C79AEF7DE59}"/>
                    </a:ext>
                  </a:extLst>
                </p:cNvPr>
                <p:cNvPicPr/>
                <p:nvPr/>
              </p:nvPicPr>
              <p:blipFill>
                <a:blip r:embed="rId119"/>
                <a:stretch>
                  <a:fillRect/>
                </a:stretch>
              </p:blipFill>
              <p:spPr>
                <a:xfrm>
                  <a:off x="2801332" y="3822095"/>
                  <a:ext cx="54720" cy="9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84" name="Entrada de lápiz 83">
                <a:extLst>
                  <a:ext uri="{FF2B5EF4-FFF2-40B4-BE49-F238E27FC236}">
                    <a16:creationId xmlns:a16="http://schemas.microsoft.com/office/drawing/2014/main" id="{B2EEAEA6-99B7-43B2-8C50-DB48B21A744C}"/>
                  </a:ext>
                </a:extLst>
              </p14:cNvPr>
              <p14:cNvContentPartPr/>
              <p14:nvPr/>
            </p14:nvContentPartPr>
            <p14:xfrm>
              <a:off x="2154412" y="4167695"/>
              <a:ext cx="1038600" cy="24480"/>
            </p14:xfrm>
          </p:contentPart>
        </mc:Choice>
        <mc:Fallback xmlns="">
          <p:pic>
            <p:nvPicPr>
              <p:cNvPr id="84" name="Entrada de lápiz 83">
                <a:extLst>
                  <a:ext uri="{FF2B5EF4-FFF2-40B4-BE49-F238E27FC236}">
                    <a16:creationId xmlns:a16="http://schemas.microsoft.com/office/drawing/2014/main" id="{B2EEAEA6-99B7-43B2-8C50-DB48B21A744C}"/>
                  </a:ext>
                </a:extLst>
              </p:cNvPr>
              <p:cNvPicPr/>
              <p:nvPr/>
            </p:nvPicPr>
            <p:blipFill>
              <a:blip r:embed="rId121"/>
              <a:stretch>
                <a:fillRect/>
              </a:stretch>
            </p:blipFill>
            <p:spPr>
              <a:xfrm>
                <a:off x="2145412" y="4158695"/>
                <a:ext cx="1056240" cy="42120"/>
              </a:xfrm>
              <a:prstGeom prst="rect">
                <a:avLst/>
              </a:prstGeom>
            </p:spPr>
          </p:pic>
        </mc:Fallback>
      </mc:AlternateContent>
      <p:grpSp>
        <p:nvGrpSpPr>
          <p:cNvPr id="94" name="Grupo 93">
            <a:extLst>
              <a:ext uri="{FF2B5EF4-FFF2-40B4-BE49-F238E27FC236}">
                <a16:creationId xmlns:a16="http://schemas.microsoft.com/office/drawing/2014/main" id="{C3897D27-B20D-4B5C-B5F1-EA9CC20CC8FC}"/>
              </a:ext>
            </a:extLst>
          </p:cNvPr>
          <p:cNvGrpSpPr/>
          <p:nvPr/>
        </p:nvGrpSpPr>
        <p:grpSpPr>
          <a:xfrm>
            <a:off x="2240812" y="4364255"/>
            <a:ext cx="785520" cy="209520"/>
            <a:chOff x="2240812" y="4364255"/>
            <a:chExt cx="785520" cy="209520"/>
          </a:xfrm>
        </p:grpSpPr>
        <mc:AlternateContent xmlns:mc="http://schemas.openxmlformats.org/markup-compatibility/2006" xmlns:p14="http://schemas.microsoft.com/office/powerpoint/2010/main">
          <mc:Choice Requires="p14">
            <p:contentPart p14:bwMode="auto" r:id="rId122">
              <p14:nvContentPartPr>
                <p14:cNvPr id="85" name="Entrada de lápiz 84">
                  <a:extLst>
                    <a:ext uri="{FF2B5EF4-FFF2-40B4-BE49-F238E27FC236}">
                      <a16:creationId xmlns:a16="http://schemas.microsoft.com/office/drawing/2014/main" id="{E28ACC41-092E-42DC-AD1B-A6FA2A628807}"/>
                    </a:ext>
                  </a:extLst>
                </p14:cNvPr>
                <p14:cNvContentPartPr/>
                <p14:nvPr/>
              </p14:nvContentPartPr>
              <p14:xfrm>
                <a:off x="2240812" y="4379015"/>
                <a:ext cx="154080" cy="160920"/>
              </p14:xfrm>
            </p:contentPart>
          </mc:Choice>
          <mc:Fallback xmlns="">
            <p:pic>
              <p:nvPicPr>
                <p:cNvPr id="85" name="Entrada de lápiz 84">
                  <a:extLst>
                    <a:ext uri="{FF2B5EF4-FFF2-40B4-BE49-F238E27FC236}">
                      <a16:creationId xmlns:a16="http://schemas.microsoft.com/office/drawing/2014/main" id="{E28ACC41-092E-42DC-AD1B-A6FA2A628807}"/>
                    </a:ext>
                  </a:extLst>
                </p:cNvPr>
                <p:cNvPicPr/>
                <p:nvPr/>
              </p:nvPicPr>
              <p:blipFill>
                <a:blip r:embed="rId123"/>
                <a:stretch>
                  <a:fillRect/>
                </a:stretch>
              </p:blipFill>
              <p:spPr>
                <a:xfrm>
                  <a:off x="2231812" y="4370015"/>
                  <a:ext cx="171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 name="Entrada de lápiz 85">
                  <a:extLst>
                    <a:ext uri="{FF2B5EF4-FFF2-40B4-BE49-F238E27FC236}">
                      <a16:creationId xmlns:a16="http://schemas.microsoft.com/office/drawing/2014/main" id="{5296E844-E639-4FB0-842B-60B7ACFB1070}"/>
                    </a:ext>
                  </a:extLst>
                </p14:cNvPr>
                <p14:cNvContentPartPr/>
                <p14:nvPr/>
              </p14:nvContentPartPr>
              <p14:xfrm>
                <a:off x="2431972" y="4476575"/>
                <a:ext cx="71640" cy="97200"/>
              </p14:xfrm>
            </p:contentPart>
          </mc:Choice>
          <mc:Fallback xmlns="">
            <p:pic>
              <p:nvPicPr>
                <p:cNvPr id="86" name="Entrada de lápiz 85">
                  <a:extLst>
                    <a:ext uri="{FF2B5EF4-FFF2-40B4-BE49-F238E27FC236}">
                      <a16:creationId xmlns:a16="http://schemas.microsoft.com/office/drawing/2014/main" id="{5296E844-E639-4FB0-842B-60B7ACFB1070}"/>
                    </a:ext>
                  </a:extLst>
                </p:cNvPr>
                <p:cNvPicPr/>
                <p:nvPr/>
              </p:nvPicPr>
              <p:blipFill>
                <a:blip r:embed="rId125"/>
                <a:stretch>
                  <a:fillRect/>
                </a:stretch>
              </p:blipFill>
              <p:spPr>
                <a:xfrm>
                  <a:off x="2423332" y="4467935"/>
                  <a:ext cx="89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Entrada de lápiz 86">
                  <a:extLst>
                    <a:ext uri="{FF2B5EF4-FFF2-40B4-BE49-F238E27FC236}">
                      <a16:creationId xmlns:a16="http://schemas.microsoft.com/office/drawing/2014/main" id="{D3E94CD5-0A0D-46F2-A4A2-B3B0E55C9A67}"/>
                    </a:ext>
                  </a:extLst>
                </p14:cNvPr>
                <p14:cNvContentPartPr/>
                <p14:nvPr/>
              </p14:nvContentPartPr>
              <p14:xfrm>
                <a:off x="2523412" y="4520855"/>
                <a:ext cx="79560" cy="6120"/>
              </p14:xfrm>
            </p:contentPart>
          </mc:Choice>
          <mc:Fallback xmlns="">
            <p:pic>
              <p:nvPicPr>
                <p:cNvPr id="87" name="Entrada de lápiz 86">
                  <a:extLst>
                    <a:ext uri="{FF2B5EF4-FFF2-40B4-BE49-F238E27FC236}">
                      <a16:creationId xmlns:a16="http://schemas.microsoft.com/office/drawing/2014/main" id="{D3E94CD5-0A0D-46F2-A4A2-B3B0E55C9A67}"/>
                    </a:ext>
                  </a:extLst>
                </p:cNvPr>
                <p:cNvPicPr/>
                <p:nvPr/>
              </p:nvPicPr>
              <p:blipFill>
                <a:blip r:embed="rId127"/>
                <a:stretch>
                  <a:fillRect/>
                </a:stretch>
              </p:blipFill>
              <p:spPr>
                <a:xfrm>
                  <a:off x="2514412" y="4512215"/>
                  <a:ext cx="97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Entrada de lápiz 87">
                  <a:extLst>
                    <a:ext uri="{FF2B5EF4-FFF2-40B4-BE49-F238E27FC236}">
                      <a16:creationId xmlns:a16="http://schemas.microsoft.com/office/drawing/2014/main" id="{CD6CA063-E8C7-4FEF-968C-AF4EFF890821}"/>
                    </a:ext>
                  </a:extLst>
                </p14:cNvPr>
                <p14:cNvContentPartPr/>
                <p14:nvPr/>
              </p14:nvContentPartPr>
              <p14:xfrm>
                <a:off x="2721052" y="4444895"/>
                <a:ext cx="30960" cy="96480"/>
              </p14:xfrm>
            </p:contentPart>
          </mc:Choice>
          <mc:Fallback xmlns="">
            <p:pic>
              <p:nvPicPr>
                <p:cNvPr id="88" name="Entrada de lápiz 87">
                  <a:extLst>
                    <a:ext uri="{FF2B5EF4-FFF2-40B4-BE49-F238E27FC236}">
                      <a16:creationId xmlns:a16="http://schemas.microsoft.com/office/drawing/2014/main" id="{CD6CA063-E8C7-4FEF-968C-AF4EFF890821}"/>
                    </a:ext>
                  </a:extLst>
                </p:cNvPr>
                <p:cNvPicPr/>
                <p:nvPr/>
              </p:nvPicPr>
              <p:blipFill>
                <a:blip r:embed="rId129"/>
                <a:stretch>
                  <a:fillRect/>
                </a:stretch>
              </p:blipFill>
              <p:spPr>
                <a:xfrm>
                  <a:off x="2712412" y="4436255"/>
                  <a:ext cx="48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Entrada de lápiz 88">
                  <a:extLst>
                    <a:ext uri="{FF2B5EF4-FFF2-40B4-BE49-F238E27FC236}">
                      <a16:creationId xmlns:a16="http://schemas.microsoft.com/office/drawing/2014/main" id="{8E69351F-BD68-4A67-8F19-02C2F60B1C3E}"/>
                    </a:ext>
                  </a:extLst>
                </p14:cNvPr>
                <p14:cNvContentPartPr/>
                <p14:nvPr/>
              </p14:nvContentPartPr>
              <p14:xfrm>
                <a:off x="2722492" y="4390175"/>
                <a:ext cx="22320" cy="27000"/>
              </p14:xfrm>
            </p:contentPart>
          </mc:Choice>
          <mc:Fallback xmlns="">
            <p:pic>
              <p:nvPicPr>
                <p:cNvPr id="89" name="Entrada de lápiz 88">
                  <a:extLst>
                    <a:ext uri="{FF2B5EF4-FFF2-40B4-BE49-F238E27FC236}">
                      <a16:creationId xmlns:a16="http://schemas.microsoft.com/office/drawing/2014/main" id="{8E69351F-BD68-4A67-8F19-02C2F60B1C3E}"/>
                    </a:ext>
                  </a:extLst>
                </p:cNvPr>
                <p:cNvPicPr/>
                <p:nvPr/>
              </p:nvPicPr>
              <p:blipFill>
                <a:blip r:embed="rId131"/>
                <a:stretch>
                  <a:fillRect/>
                </a:stretch>
              </p:blipFill>
              <p:spPr>
                <a:xfrm>
                  <a:off x="2713492" y="4381175"/>
                  <a:ext cx="3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3" name="Entrada de lápiz 92">
                  <a:extLst>
                    <a:ext uri="{FF2B5EF4-FFF2-40B4-BE49-F238E27FC236}">
                      <a16:creationId xmlns:a16="http://schemas.microsoft.com/office/drawing/2014/main" id="{8819E394-C77C-48E7-B16D-B051A19D5696}"/>
                    </a:ext>
                  </a:extLst>
                </p14:cNvPr>
                <p14:cNvContentPartPr/>
                <p14:nvPr/>
              </p14:nvContentPartPr>
              <p14:xfrm>
                <a:off x="2894212" y="4364255"/>
                <a:ext cx="132120" cy="204120"/>
              </p14:xfrm>
            </p:contentPart>
          </mc:Choice>
          <mc:Fallback xmlns="">
            <p:pic>
              <p:nvPicPr>
                <p:cNvPr id="93" name="Entrada de lápiz 92">
                  <a:extLst>
                    <a:ext uri="{FF2B5EF4-FFF2-40B4-BE49-F238E27FC236}">
                      <a16:creationId xmlns:a16="http://schemas.microsoft.com/office/drawing/2014/main" id="{8819E394-C77C-48E7-B16D-B051A19D5696}"/>
                    </a:ext>
                  </a:extLst>
                </p:cNvPr>
                <p:cNvPicPr/>
                <p:nvPr/>
              </p:nvPicPr>
              <p:blipFill>
                <a:blip r:embed="rId133"/>
                <a:stretch>
                  <a:fillRect/>
                </a:stretch>
              </p:blipFill>
              <p:spPr>
                <a:xfrm>
                  <a:off x="2885212" y="4355255"/>
                  <a:ext cx="149760" cy="221760"/>
                </a:xfrm>
                <a:prstGeom prst="rect">
                  <a:avLst/>
                </a:prstGeom>
              </p:spPr>
            </p:pic>
          </mc:Fallback>
        </mc:AlternateContent>
      </p:grpSp>
      <p:grpSp>
        <p:nvGrpSpPr>
          <p:cNvPr id="97" name="Grupo 96">
            <a:extLst>
              <a:ext uri="{FF2B5EF4-FFF2-40B4-BE49-F238E27FC236}">
                <a16:creationId xmlns:a16="http://schemas.microsoft.com/office/drawing/2014/main" id="{9473601B-5C9D-47F1-A368-A067D53A861E}"/>
              </a:ext>
            </a:extLst>
          </p:cNvPr>
          <p:cNvGrpSpPr/>
          <p:nvPr/>
        </p:nvGrpSpPr>
        <p:grpSpPr>
          <a:xfrm>
            <a:off x="3407212" y="1609535"/>
            <a:ext cx="1239480" cy="2514240"/>
            <a:chOff x="3407212" y="1609535"/>
            <a:chExt cx="1239480" cy="2514240"/>
          </a:xfrm>
        </p:grpSpPr>
        <mc:AlternateContent xmlns:mc="http://schemas.openxmlformats.org/markup-compatibility/2006" xmlns:p14="http://schemas.microsoft.com/office/powerpoint/2010/main">
          <mc:Choice Requires="p14">
            <p:contentPart p14:bwMode="auto" r:id="rId134">
              <p14:nvContentPartPr>
                <p14:cNvPr id="95" name="Entrada de lápiz 94">
                  <a:extLst>
                    <a:ext uri="{FF2B5EF4-FFF2-40B4-BE49-F238E27FC236}">
                      <a16:creationId xmlns:a16="http://schemas.microsoft.com/office/drawing/2014/main" id="{1E3CBA25-0F41-4A0B-8DC7-16F17DF2BE57}"/>
                    </a:ext>
                  </a:extLst>
                </p14:cNvPr>
                <p14:cNvContentPartPr/>
                <p14:nvPr/>
              </p14:nvContentPartPr>
              <p14:xfrm>
                <a:off x="3407212" y="1686575"/>
                <a:ext cx="1038960" cy="2437200"/>
              </p14:xfrm>
            </p:contentPart>
          </mc:Choice>
          <mc:Fallback xmlns="">
            <p:pic>
              <p:nvPicPr>
                <p:cNvPr id="95" name="Entrada de lápiz 94">
                  <a:extLst>
                    <a:ext uri="{FF2B5EF4-FFF2-40B4-BE49-F238E27FC236}">
                      <a16:creationId xmlns:a16="http://schemas.microsoft.com/office/drawing/2014/main" id="{1E3CBA25-0F41-4A0B-8DC7-16F17DF2BE57}"/>
                    </a:ext>
                  </a:extLst>
                </p:cNvPr>
                <p:cNvPicPr/>
                <p:nvPr/>
              </p:nvPicPr>
              <p:blipFill>
                <a:blip r:embed="rId135"/>
                <a:stretch>
                  <a:fillRect/>
                </a:stretch>
              </p:blipFill>
              <p:spPr>
                <a:xfrm>
                  <a:off x="3398212" y="1677935"/>
                  <a:ext cx="1056600" cy="245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Entrada de lápiz 95">
                  <a:extLst>
                    <a:ext uri="{FF2B5EF4-FFF2-40B4-BE49-F238E27FC236}">
                      <a16:creationId xmlns:a16="http://schemas.microsoft.com/office/drawing/2014/main" id="{ACEF6EC5-0310-49CA-9908-56A71F265DDD}"/>
                    </a:ext>
                  </a:extLst>
                </p14:cNvPr>
                <p14:cNvContentPartPr/>
                <p14:nvPr/>
              </p14:nvContentPartPr>
              <p14:xfrm>
                <a:off x="4483252" y="1609535"/>
                <a:ext cx="163440" cy="92160"/>
              </p14:xfrm>
            </p:contentPart>
          </mc:Choice>
          <mc:Fallback xmlns="">
            <p:pic>
              <p:nvPicPr>
                <p:cNvPr id="96" name="Entrada de lápiz 95">
                  <a:extLst>
                    <a:ext uri="{FF2B5EF4-FFF2-40B4-BE49-F238E27FC236}">
                      <a16:creationId xmlns:a16="http://schemas.microsoft.com/office/drawing/2014/main" id="{ACEF6EC5-0310-49CA-9908-56A71F265DDD}"/>
                    </a:ext>
                  </a:extLst>
                </p:cNvPr>
                <p:cNvPicPr/>
                <p:nvPr/>
              </p:nvPicPr>
              <p:blipFill>
                <a:blip r:embed="rId137"/>
                <a:stretch>
                  <a:fillRect/>
                </a:stretch>
              </p:blipFill>
              <p:spPr>
                <a:xfrm>
                  <a:off x="4474612" y="1600895"/>
                  <a:ext cx="181080" cy="109800"/>
                </a:xfrm>
                <a:prstGeom prst="rect">
                  <a:avLst/>
                </a:prstGeom>
              </p:spPr>
            </p:pic>
          </mc:Fallback>
        </mc:AlternateContent>
      </p:grpSp>
      <p:grpSp>
        <p:nvGrpSpPr>
          <p:cNvPr id="112" name="Grupo 111">
            <a:extLst>
              <a:ext uri="{FF2B5EF4-FFF2-40B4-BE49-F238E27FC236}">
                <a16:creationId xmlns:a16="http://schemas.microsoft.com/office/drawing/2014/main" id="{5C4B5D17-8642-4454-A45D-6BF50E0550B5}"/>
              </a:ext>
            </a:extLst>
          </p:cNvPr>
          <p:cNvGrpSpPr/>
          <p:nvPr/>
        </p:nvGrpSpPr>
        <p:grpSpPr>
          <a:xfrm>
            <a:off x="5012452" y="1085735"/>
            <a:ext cx="1333440" cy="757080"/>
            <a:chOff x="5012452" y="1085735"/>
            <a:chExt cx="1333440" cy="757080"/>
          </a:xfrm>
        </p:grpSpPr>
        <mc:AlternateContent xmlns:mc="http://schemas.openxmlformats.org/markup-compatibility/2006" xmlns:p14="http://schemas.microsoft.com/office/powerpoint/2010/main">
          <mc:Choice Requires="p14">
            <p:contentPart p14:bwMode="auto" r:id="rId138">
              <p14:nvContentPartPr>
                <p14:cNvPr id="98" name="Entrada de lápiz 97">
                  <a:extLst>
                    <a:ext uri="{FF2B5EF4-FFF2-40B4-BE49-F238E27FC236}">
                      <a16:creationId xmlns:a16="http://schemas.microsoft.com/office/drawing/2014/main" id="{BC1E5CBD-0D76-45DE-B9AA-380B2D23A864}"/>
                    </a:ext>
                  </a:extLst>
                </p14:cNvPr>
                <p14:cNvContentPartPr/>
                <p14:nvPr/>
              </p14:nvContentPartPr>
              <p14:xfrm>
                <a:off x="5134852" y="1299935"/>
                <a:ext cx="98640" cy="176760"/>
              </p14:xfrm>
            </p:contentPart>
          </mc:Choice>
          <mc:Fallback xmlns="">
            <p:pic>
              <p:nvPicPr>
                <p:cNvPr id="98" name="Entrada de lápiz 97">
                  <a:extLst>
                    <a:ext uri="{FF2B5EF4-FFF2-40B4-BE49-F238E27FC236}">
                      <a16:creationId xmlns:a16="http://schemas.microsoft.com/office/drawing/2014/main" id="{BC1E5CBD-0D76-45DE-B9AA-380B2D23A864}"/>
                    </a:ext>
                  </a:extLst>
                </p:cNvPr>
                <p:cNvPicPr/>
                <p:nvPr/>
              </p:nvPicPr>
              <p:blipFill>
                <a:blip r:embed="rId139"/>
                <a:stretch>
                  <a:fillRect/>
                </a:stretch>
              </p:blipFill>
              <p:spPr>
                <a:xfrm>
                  <a:off x="5125852" y="1290935"/>
                  <a:ext cx="116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Entrada de lápiz 98">
                  <a:extLst>
                    <a:ext uri="{FF2B5EF4-FFF2-40B4-BE49-F238E27FC236}">
                      <a16:creationId xmlns:a16="http://schemas.microsoft.com/office/drawing/2014/main" id="{38CC00F9-C5E1-4BA4-854A-52B83E4CF67E}"/>
                    </a:ext>
                  </a:extLst>
                </p14:cNvPr>
                <p14:cNvContentPartPr/>
                <p14:nvPr/>
              </p14:nvContentPartPr>
              <p14:xfrm>
                <a:off x="5012452" y="1541495"/>
                <a:ext cx="394560" cy="28800"/>
              </p14:xfrm>
            </p:contentPart>
          </mc:Choice>
          <mc:Fallback xmlns="">
            <p:pic>
              <p:nvPicPr>
                <p:cNvPr id="99" name="Entrada de lápiz 98">
                  <a:extLst>
                    <a:ext uri="{FF2B5EF4-FFF2-40B4-BE49-F238E27FC236}">
                      <a16:creationId xmlns:a16="http://schemas.microsoft.com/office/drawing/2014/main" id="{38CC00F9-C5E1-4BA4-854A-52B83E4CF67E}"/>
                    </a:ext>
                  </a:extLst>
                </p:cNvPr>
                <p:cNvPicPr/>
                <p:nvPr/>
              </p:nvPicPr>
              <p:blipFill>
                <a:blip r:embed="rId141"/>
                <a:stretch>
                  <a:fillRect/>
                </a:stretch>
              </p:blipFill>
              <p:spPr>
                <a:xfrm>
                  <a:off x="5003812" y="1532855"/>
                  <a:ext cx="412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Entrada de lápiz 99">
                  <a:extLst>
                    <a:ext uri="{FF2B5EF4-FFF2-40B4-BE49-F238E27FC236}">
                      <a16:creationId xmlns:a16="http://schemas.microsoft.com/office/drawing/2014/main" id="{98EEFA4B-38C9-4AC3-B1F5-86CC2330CE8E}"/>
                    </a:ext>
                  </a:extLst>
                </p14:cNvPr>
                <p14:cNvContentPartPr/>
                <p14:nvPr/>
              </p14:nvContentPartPr>
              <p14:xfrm>
                <a:off x="5189572" y="1639775"/>
                <a:ext cx="109800" cy="123840"/>
              </p14:xfrm>
            </p:contentPart>
          </mc:Choice>
          <mc:Fallback xmlns="">
            <p:pic>
              <p:nvPicPr>
                <p:cNvPr id="100" name="Entrada de lápiz 99">
                  <a:extLst>
                    <a:ext uri="{FF2B5EF4-FFF2-40B4-BE49-F238E27FC236}">
                      <a16:creationId xmlns:a16="http://schemas.microsoft.com/office/drawing/2014/main" id="{98EEFA4B-38C9-4AC3-B1F5-86CC2330CE8E}"/>
                    </a:ext>
                  </a:extLst>
                </p:cNvPr>
                <p:cNvPicPr/>
                <p:nvPr/>
              </p:nvPicPr>
              <p:blipFill>
                <a:blip r:embed="rId143"/>
                <a:stretch>
                  <a:fillRect/>
                </a:stretch>
              </p:blipFill>
              <p:spPr>
                <a:xfrm>
                  <a:off x="5180932" y="1630775"/>
                  <a:ext cx="127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Entrada de lápiz 100">
                  <a:extLst>
                    <a:ext uri="{FF2B5EF4-FFF2-40B4-BE49-F238E27FC236}">
                      <a16:creationId xmlns:a16="http://schemas.microsoft.com/office/drawing/2014/main" id="{1746C104-154F-4F00-BE71-80EA8659E35F}"/>
                    </a:ext>
                  </a:extLst>
                </p14:cNvPr>
                <p14:cNvContentPartPr/>
                <p14:nvPr/>
              </p14:nvContentPartPr>
              <p14:xfrm>
                <a:off x="5504572" y="1266095"/>
                <a:ext cx="160920" cy="520560"/>
              </p14:xfrm>
            </p:contentPart>
          </mc:Choice>
          <mc:Fallback xmlns="">
            <p:pic>
              <p:nvPicPr>
                <p:cNvPr id="101" name="Entrada de lápiz 100">
                  <a:extLst>
                    <a:ext uri="{FF2B5EF4-FFF2-40B4-BE49-F238E27FC236}">
                      <a16:creationId xmlns:a16="http://schemas.microsoft.com/office/drawing/2014/main" id="{1746C104-154F-4F00-BE71-80EA8659E35F}"/>
                    </a:ext>
                  </a:extLst>
                </p:cNvPr>
                <p:cNvPicPr/>
                <p:nvPr/>
              </p:nvPicPr>
              <p:blipFill>
                <a:blip r:embed="rId145"/>
                <a:stretch>
                  <a:fillRect/>
                </a:stretch>
              </p:blipFill>
              <p:spPr>
                <a:xfrm>
                  <a:off x="5495572" y="1257455"/>
                  <a:ext cx="17856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3" name="Entrada de lápiz 102">
                  <a:extLst>
                    <a:ext uri="{FF2B5EF4-FFF2-40B4-BE49-F238E27FC236}">
                      <a16:creationId xmlns:a16="http://schemas.microsoft.com/office/drawing/2014/main" id="{D18B488A-8AD5-4470-BAF4-EC5D2F428A80}"/>
                    </a:ext>
                  </a:extLst>
                </p14:cNvPr>
                <p14:cNvContentPartPr/>
                <p14:nvPr/>
              </p14:nvContentPartPr>
              <p14:xfrm>
                <a:off x="5661172" y="1780895"/>
                <a:ext cx="30600" cy="61920"/>
              </p14:xfrm>
            </p:contentPart>
          </mc:Choice>
          <mc:Fallback xmlns="">
            <p:pic>
              <p:nvPicPr>
                <p:cNvPr id="103" name="Entrada de lápiz 102">
                  <a:extLst>
                    <a:ext uri="{FF2B5EF4-FFF2-40B4-BE49-F238E27FC236}">
                      <a16:creationId xmlns:a16="http://schemas.microsoft.com/office/drawing/2014/main" id="{D18B488A-8AD5-4470-BAF4-EC5D2F428A80}"/>
                    </a:ext>
                  </a:extLst>
                </p:cNvPr>
                <p:cNvPicPr/>
                <p:nvPr/>
              </p:nvPicPr>
              <p:blipFill>
                <a:blip r:embed="rId147"/>
                <a:stretch>
                  <a:fillRect/>
                </a:stretch>
              </p:blipFill>
              <p:spPr>
                <a:xfrm>
                  <a:off x="5652532" y="1771895"/>
                  <a:ext cx="48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Entrada de lápiz 103">
                  <a:extLst>
                    <a:ext uri="{FF2B5EF4-FFF2-40B4-BE49-F238E27FC236}">
                      <a16:creationId xmlns:a16="http://schemas.microsoft.com/office/drawing/2014/main" id="{06DB6132-D2A1-4921-A311-530508807089}"/>
                    </a:ext>
                  </a:extLst>
                </p14:cNvPr>
                <p14:cNvContentPartPr/>
                <p14:nvPr/>
              </p14:nvContentPartPr>
              <p14:xfrm>
                <a:off x="5713732" y="1085735"/>
                <a:ext cx="73800" cy="137160"/>
              </p14:xfrm>
            </p:contentPart>
          </mc:Choice>
          <mc:Fallback xmlns="">
            <p:pic>
              <p:nvPicPr>
                <p:cNvPr id="104" name="Entrada de lápiz 103">
                  <a:extLst>
                    <a:ext uri="{FF2B5EF4-FFF2-40B4-BE49-F238E27FC236}">
                      <a16:creationId xmlns:a16="http://schemas.microsoft.com/office/drawing/2014/main" id="{06DB6132-D2A1-4921-A311-530508807089}"/>
                    </a:ext>
                  </a:extLst>
                </p:cNvPr>
                <p:cNvPicPr/>
                <p:nvPr/>
              </p:nvPicPr>
              <p:blipFill>
                <a:blip r:embed="rId149"/>
                <a:stretch>
                  <a:fillRect/>
                </a:stretch>
              </p:blipFill>
              <p:spPr>
                <a:xfrm>
                  <a:off x="5704732" y="1077095"/>
                  <a:ext cx="914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5" name="Entrada de lápiz 104">
                  <a:extLst>
                    <a:ext uri="{FF2B5EF4-FFF2-40B4-BE49-F238E27FC236}">
                      <a16:creationId xmlns:a16="http://schemas.microsoft.com/office/drawing/2014/main" id="{12C1A884-6C06-4F3D-9985-F40F21F3251C}"/>
                    </a:ext>
                  </a:extLst>
                </p14:cNvPr>
                <p14:cNvContentPartPr/>
                <p14:nvPr/>
              </p14:nvContentPartPr>
              <p14:xfrm>
                <a:off x="5665852" y="1142615"/>
                <a:ext cx="78840" cy="18720"/>
              </p14:xfrm>
            </p:contentPart>
          </mc:Choice>
          <mc:Fallback xmlns="">
            <p:pic>
              <p:nvPicPr>
                <p:cNvPr id="105" name="Entrada de lápiz 104">
                  <a:extLst>
                    <a:ext uri="{FF2B5EF4-FFF2-40B4-BE49-F238E27FC236}">
                      <a16:creationId xmlns:a16="http://schemas.microsoft.com/office/drawing/2014/main" id="{12C1A884-6C06-4F3D-9985-F40F21F3251C}"/>
                    </a:ext>
                  </a:extLst>
                </p:cNvPr>
                <p:cNvPicPr/>
                <p:nvPr/>
              </p:nvPicPr>
              <p:blipFill>
                <a:blip r:embed="rId151"/>
                <a:stretch>
                  <a:fillRect/>
                </a:stretch>
              </p:blipFill>
              <p:spPr>
                <a:xfrm>
                  <a:off x="5656852" y="1133615"/>
                  <a:ext cx="96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 name="Entrada de lápiz 105">
                  <a:extLst>
                    <a:ext uri="{FF2B5EF4-FFF2-40B4-BE49-F238E27FC236}">
                      <a16:creationId xmlns:a16="http://schemas.microsoft.com/office/drawing/2014/main" id="{63F7653D-B2E9-43BF-A9D8-FE5CD7CF03A9}"/>
                    </a:ext>
                  </a:extLst>
                </p14:cNvPr>
                <p14:cNvContentPartPr/>
                <p14:nvPr/>
              </p14:nvContentPartPr>
              <p14:xfrm>
                <a:off x="5802292" y="1401095"/>
                <a:ext cx="201240" cy="167760"/>
              </p14:xfrm>
            </p:contentPart>
          </mc:Choice>
          <mc:Fallback xmlns="">
            <p:pic>
              <p:nvPicPr>
                <p:cNvPr id="106" name="Entrada de lápiz 105">
                  <a:extLst>
                    <a:ext uri="{FF2B5EF4-FFF2-40B4-BE49-F238E27FC236}">
                      <a16:creationId xmlns:a16="http://schemas.microsoft.com/office/drawing/2014/main" id="{63F7653D-B2E9-43BF-A9D8-FE5CD7CF03A9}"/>
                    </a:ext>
                  </a:extLst>
                </p:cNvPr>
                <p:cNvPicPr/>
                <p:nvPr/>
              </p:nvPicPr>
              <p:blipFill>
                <a:blip r:embed="rId153"/>
                <a:stretch>
                  <a:fillRect/>
                </a:stretch>
              </p:blipFill>
              <p:spPr>
                <a:xfrm>
                  <a:off x="5793652" y="1392095"/>
                  <a:ext cx="21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7" name="Entrada de lápiz 106">
                  <a:extLst>
                    <a:ext uri="{FF2B5EF4-FFF2-40B4-BE49-F238E27FC236}">
                      <a16:creationId xmlns:a16="http://schemas.microsoft.com/office/drawing/2014/main" id="{DD95F5CF-04A3-4E6F-9F2D-92384158567A}"/>
                    </a:ext>
                  </a:extLst>
                </p14:cNvPr>
                <p14:cNvContentPartPr/>
                <p14:nvPr/>
              </p14:nvContentPartPr>
              <p14:xfrm>
                <a:off x="6047092" y="1396415"/>
                <a:ext cx="68400" cy="162000"/>
              </p14:xfrm>
            </p:contentPart>
          </mc:Choice>
          <mc:Fallback xmlns="">
            <p:pic>
              <p:nvPicPr>
                <p:cNvPr id="107" name="Entrada de lápiz 106">
                  <a:extLst>
                    <a:ext uri="{FF2B5EF4-FFF2-40B4-BE49-F238E27FC236}">
                      <a16:creationId xmlns:a16="http://schemas.microsoft.com/office/drawing/2014/main" id="{DD95F5CF-04A3-4E6F-9F2D-92384158567A}"/>
                    </a:ext>
                  </a:extLst>
                </p:cNvPr>
                <p:cNvPicPr/>
                <p:nvPr/>
              </p:nvPicPr>
              <p:blipFill>
                <a:blip r:embed="rId155"/>
                <a:stretch>
                  <a:fillRect/>
                </a:stretch>
              </p:blipFill>
              <p:spPr>
                <a:xfrm>
                  <a:off x="6038092" y="1387415"/>
                  <a:ext cx="86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8" name="Entrada de lápiz 107">
                  <a:extLst>
                    <a:ext uri="{FF2B5EF4-FFF2-40B4-BE49-F238E27FC236}">
                      <a16:creationId xmlns:a16="http://schemas.microsoft.com/office/drawing/2014/main" id="{8C44AA21-DE0B-4357-9450-17D533A092FD}"/>
                    </a:ext>
                  </a:extLst>
                </p14:cNvPr>
                <p14:cNvContentPartPr/>
                <p14:nvPr/>
              </p14:nvContentPartPr>
              <p14:xfrm>
                <a:off x="5995612" y="1479935"/>
                <a:ext cx="80280" cy="8640"/>
              </p14:xfrm>
            </p:contentPart>
          </mc:Choice>
          <mc:Fallback xmlns="">
            <p:pic>
              <p:nvPicPr>
                <p:cNvPr id="108" name="Entrada de lápiz 107">
                  <a:extLst>
                    <a:ext uri="{FF2B5EF4-FFF2-40B4-BE49-F238E27FC236}">
                      <a16:creationId xmlns:a16="http://schemas.microsoft.com/office/drawing/2014/main" id="{8C44AA21-DE0B-4357-9450-17D533A092FD}"/>
                    </a:ext>
                  </a:extLst>
                </p:cNvPr>
                <p:cNvPicPr/>
                <p:nvPr/>
              </p:nvPicPr>
              <p:blipFill>
                <a:blip r:embed="rId157"/>
                <a:stretch>
                  <a:fillRect/>
                </a:stretch>
              </p:blipFill>
              <p:spPr>
                <a:xfrm>
                  <a:off x="5986612" y="1471295"/>
                  <a:ext cx="97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Entrada de lápiz 108">
                  <a:extLst>
                    <a:ext uri="{FF2B5EF4-FFF2-40B4-BE49-F238E27FC236}">
                      <a16:creationId xmlns:a16="http://schemas.microsoft.com/office/drawing/2014/main" id="{7FC5D384-AD6B-4544-BF65-8D35FAC86A9B}"/>
                    </a:ext>
                  </a:extLst>
                </p14:cNvPr>
                <p14:cNvContentPartPr/>
                <p14:nvPr/>
              </p14:nvContentPartPr>
              <p14:xfrm>
                <a:off x="6243292" y="1471295"/>
                <a:ext cx="102600" cy="13320"/>
              </p14:xfrm>
            </p:contentPart>
          </mc:Choice>
          <mc:Fallback xmlns="">
            <p:pic>
              <p:nvPicPr>
                <p:cNvPr id="109" name="Entrada de lápiz 108">
                  <a:extLst>
                    <a:ext uri="{FF2B5EF4-FFF2-40B4-BE49-F238E27FC236}">
                      <a16:creationId xmlns:a16="http://schemas.microsoft.com/office/drawing/2014/main" id="{7FC5D384-AD6B-4544-BF65-8D35FAC86A9B}"/>
                    </a:ext>
                  </a:extLst>
                </p:cNvPr>
                <p:cNvPicPr/>
                <p:nvPr/>
              </p:nvPicPr>
              <p:blipFill>
                <a:blip r:embed="rId159"/>
                <a:stretch>
                  <a:fillRect/>
                </a:stretch>
              </p:blipFill>
              <p:spPr>
                <a:xfrm>
                  <a:off x="6234292" y="1462295"/>
                  <a:ext cx="120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Entrada de lápiz 109">
                  <a:extLst>
                    <a:ext uri="{FF2B5EF4-FFF2-40B4-BE49-F238E27FC236}">
                      <a16:creationId xmlns:a16="http://schemas.microsoft.com/office/drawing/2014/main" id="{1ECE3423-2546-47E9-8530-9A960C2E178C}"/>
                    </a:ext>
                  </a:extLst>
                </p14:cNvPr>
                <p14:cNvContentPartPr/>
                <p14:nvPr/>
              </p14:nvContentPartPr>
              <p14:xfrm>
                <a:off x="6250132" y="1528535"/>
                <a:ext cx="59400" cy="21960"/>
              </p14:xfrm>
            </p:contentPart>
          </mc:Choice>
          <mc:Fallback xmlns="">
            <p:pic>
              <p:nvPicPr>
                <p:cNvPr id="110" name="Entrada de lápiz 109">
                  <a:extLst>
                    <a:ext uri="{FF2B5EF4-FFF2-40B4-BE49-F238E27FC236}">
                      <a16:creationId xmlns:a16="http://schemas.microsoft.com/office/drawing/2014/main" id="{1ECE3423-2546-47E9-8530-9A960C2E178C}"/>
                    </a:ext>
                  </a:extLst>
                </p:cNvPr>
                <p:cNvPicPr/>
                <p:nvPr/>
              </p:nvPicPr>
              <p:blipFill>
                <a:blip r:embed="rId161"/>
                <a:stretch>
                  <a:fillRect/>
                </a:stretch>
              </p:blipFill>
              <p:spPr>
                <a:xfrm>
                  <a:off x="6241132" y="1519535"/>
                  <a:ext cx="77040" cy="39600"/>
                </a:xfrm>
                <a:prstGeom prst="rect">
                  <a:avLst/>
                </a:prstGeom>
              </p:spPr>
            </p:pic>
          </mc:Fallback>
        </mc:AlternateContent>
      </p:grpSp>
      <p:grpSp>
        <p:nvGrpSpPr>
          <p:cNvPr id="138" name="Grupo 137">
            <a:extLst>
              <a:ext uri="{FF2B5EF4-FFF2-40B4-BE49-F238E27FC236}">
                <a16:creationId xmlns:a16="http://schemas.microsoft.com/office/drawing/2014/main" id="{B30F0DAC-AD8B-427A-B4D9-098036CD75A3}"/>
              </a:ext>
            </a:extLst>
          </p:cNvPr>
          <p:cNvGrpSpPr/>
          <p:nvPr/>
        </p:nvGrpSpPr>
        <p:grpSpPr>
          <a:xfrm>
            <a:off x="6597172" y="1090775"/>
            <a:ext cx="1599120" cy="776520"/>
            <a:chOff x="6597172" y="1090775"/>
            <a:chExt cx="1599120" cy="776520"/>
          </a:xfrm>
        </p:grpSpPr>
        <mc:AlternateContent xmlns:mc="http://schemas.openxmlformats.org/markup-compatibility/2006" xmlns:p14="http://schemas.microsoft.com/office/powerpoint/2010/main">
          <mc:Choice Requires="p14">
            <p:contentPart p14:bwMode="auto" r:id="rId162">
              <p14:nvContentPartPr>
                <p14:cNvPr id="113" name="Entrada de lápiz 112">
                  <a:extLst>
                    <a:ext uri="{FF2B5EF4-FFF2-40B4-BE49-F238E27FC236}">
                      <a16:creationId xmlns:a16="http://schemas.microsoft.com/office/drawing/2014/main" id="{D3C12644-E390-4A11-87F4-03F717AA7B7E}"/>
                    </a:ext>
                  </a:extLst>
                </p14:cNvPr>
                <p14:cNvContentPartPr/>
                <p14:nvPr/>
              </p14:nvContentPartPr>
              <p14:xfrm>
                <a:off x="6597172" y="1211375"/>
                <a:ext cx="302040" cy="589680"/>
              </p14:xfrm>
            </p:contentPart>
          </mc:Choice>
          <mc:Fallback xmlns="">
            <p:pic>
              <p:nvPicPr>
                <p:cNvPr id="113" name="Entrada de lápiz 112">
                  <a:extLst>
                    <a:ext uri="{FF2B5EF4-FFF2-40B4-BE49-F238E27FC236}">
                      <a16:creationId xmlns:a16="http://schemas.microsoft.com/office/drawing/2014/main" id="{D3C12644-E390-4A11-87F4-03F717AA7B7E}"/>
                    </a:ext>
                  </a:extLst>
                </p:cNvPr>
                <p:cNvPicPr/>
                <p:nvPr/>
              </p:nvPicPr>
              <p:blipFill>
                <a:blip r:embed="rId163"/>
                <a:stretch>
                  <a:fillRect/>
                </a:stretch>
              </p:blipFill>
              <p:spPr>
                <a:xfrm>
                  <a:off x="6588532" y="1202375"/>
                  <a:ext cx="31968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Entrada de lápiz 113">
                  <a:extLst>
                    <a:ext uri="{FF2B5EF4-FFF2-40B4-BE49-F238E27FC236}">
                      <a16:creationId xmlns:a16="http://schemas.microsoft.com/office/drawing/2014/main" id="{D333C019-A77C-4E92-84A1-64FBB8CB6A43}"/>
                    </a:ext>
                  </a:extLst>
                </p14:cNvPr>
                <p14:cNvContentPartPr/>
                <p14:nvPr/>
              </p14:nvContentPartPr>
              <p14:xfrm>
                <a:off x="6827572" y="1808975"/>
                <a:ext cx="42120" cy="56880"/>
              </p14:xfrm>
            </p:contentPart>
          </mc:Choice>
          <mc:Fallback xmlns="">
            <p:pic>
              <p:nvPicPr>
                <p:cNvPr id="114" name="Entrada de lápiz 113">
                  <a:extLst>
                    <a:ext uri="{FF2B5EF4-FFF2-40B4-BE49-F238E27FC236}">
                      <a16:creationId xmlns:a16="http://schemas.microsoft.com/office/drawing/2014/main" id="{D333C019-A77C-4E92-84A1-64FBB8CB6A43}"/>
                    </a:ext>
                  </a:extLst>
                </p:cNvPr>
                <p:cNvPicPr/>
                <p:nvPr/>
              </p:nvPicPr>
              <p:blipFill>
                <a:blip r:embed="rId165"/>
                <a:stretch>
                  <a:fillRect/>
                </a:stretch>
              </p:blipFill>
              <p:spPr>
                <a:xfrm>
                  <a:off x="6818572" y="1800335"/>
                  <a:ext cx="597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5" name="Entrada de lápiz 114">
                  <a:extLst>
                    <a:ext uri="{FF2B5EF4-FFF2-40B4-BE49-F238E27FC236}">
                      <a16:creationId xmlns:a16="http://schemas.microsoft.com/office/drawing/2014/main" id="{4C283AE4-D7AB-4B30-82C4-8FC5DF1DFA27}"/>
                    </a:ext>
                  </a:extLst>
                </p14:cNvPr>
                <p14:cNvContentPartPr/>
                <p14:nvPr/>
              </p14:nvContentPartPr>
              <p14:xfrm>
                <a:off x="6799852" y="1740935"/>
                <a:ext cx="19800" cy="38160"/>
              </p14:xfrm>
            </p:contentPart>
          </mc:Choice>
          <mc:Fallback xmlns="">
            <p:pic>
              <p:nvPicPr>
                <p:cNvPr id="115" name="Entrada de lápiz 114">
                  <a:extLst>
                    <a:ext uri="{FF2B5EF4-FFF2-40B4-BE49-F238E27FC236}">
                      <a16:creationId xmlns:a16="http://schemas.microsoft.com/office/drawing/2014/main" id="{4C283AE4-D7AB-4B30-82C4-8FC5DF1DFA27}"/>
                    </a:ext>
                  </a:extLst>
                </p:cNvPr>
                <p:cNvPicPr/>
                <p:nvPr/>
              </p:nvPicPr>
              <p:blipFill>
                <a:blip r:embed="rId167"/>
                <a:stretch>
                  <a:fillRect/>
                </a:stretch>
              </p:blipFill>
              <p:spPr>
                <a:xfrm>
                  <a:off x="6790852" y="1731935"/>
                  <a:ext cx="37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6" name="Entrada de lápiz 115">
                  <a:extLst>
                    <a:ext uri="{FF2B5EF4-FFF2-40B4-BE49-F238E27FC236}">
                      <a16:creationId xmlns:a16="http://schemas.microsoft.com/office/drawing/2014/main" id="{90BFF193-B1BE-445E-9D4B-AD8E46AAA142}"/>
                    </a:ext>
                  </a:extLst>
                </p14:cNvPr>
                <p14:cNvContentPartPr/>
                <p14:nvPr/>
              </p14:nvContentPartPr>
              <p14:xfrm>
                <a:off x="6908932" y="1781255"/>
                <a:ext cx="30600" cy="81720"/>
              </p14:xfrm>
            </p:contentPart>
          </mc:Choice>
          <mc:Fallback xmlns="">
            <p:pic>
              <p:nvPicPr>
                <p:cNvPr id="116" name="Entrada de lápiz 115">
                  <a:extLst>
                    <a:ext uri="{FF2B5EF4-FFF2-40B4-BE49-F238E27FC236}">
                      <a16:creationId xmlns:a16="http://schemas.microsoft.com/office/drawing/2014/main" id="{90BFF193-B1BE-445E-9D4B-AD8E46AAA142}"/>
                    </a:ext>
                  </a:extLst>
                </p:cNvPr>
                <p:cNvPicPr/>
                <p:nvPr/>
              </p:nvPicPr>
              <p:blipFill>
                <a:blip r:embed="rId169"/>
                <a:stretch>
                  <a:fillRect/>
                </a:stretch>
              </p:blipFill>
              <p:spPr>
                <a:xfrm>
                  <a:off x="6899932" y="1772255"/>
                  <a:ext cx="48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Entrada de lápiz 116">
                  <a:extLst>
                    <a:ext uri="{FF2B5EF4-FFF2-40B4-BE49-F238E27FC236}">
                      <a16:creationId xmlns:a16="http://schemas.microsoft.com/office/drawing/2014/main" id="{C879779B-6093-421C-9E76-5B10F530ECC8}"/>
                    </a:ext>
                  </a:extLst>
                </p14:cNvPr>
                <p14:cNvContentPartPr/>
                <p14:nvPr/>
              </p14:nvContentPartPr>
              <p14:xfrm>
                <a:off x="6973372" y="1802135"/>
                <a:ext cx="56520" cy="51840"/>
              </p14:xfrm>
            </p:contentPart>
          </mc:Choice>
          <mc:Fallback xmlns="">
            <p:pic>
              <p:nvPicPr>
                <p:cNvPr id="117" name="Entrada de lápiz 116">
                  <a:extLst>
                    <a:ext uri="{FF2B5EF4-FFF2-40B4-BE49-F238E27FC236}">
                      <a16:creationId xmlns:a16="http://schemas.microsoft.com/office/drawing/2014/main" id="{C879779B-6093-421C-9E76-5B10F530ECC8}"/>
                    </a:ext>
                  </a:extLst>
                </p:cNvPr>
                <p:cNvPicPr/>
                <p:nvPr/>
              </p:nvPicPr>
              <p:blipFill>
                <a:blip r:embed="rId171"/>
                <a:stretch>
                  <a:fillRect/>
                </a:stretch>
              </p:blipFill>
              <p:spPr>
                <a:xfrm>
                  <a:off x="6964372" y="1793135"/>
                  <a:ext cx="741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Entrada de lápiz 117">
                  <a:extLst>
                    <a:ext uri="{FF2B5EF4-FFF2-40B4-BE49-F238E27FC236}">
                      <a16:creationId xmlns:a16="http://schemas.microsoft.com/office/drawing/2014/main" id="{D404DFB3-EF3C-4EC5-9A31-E91DA88BC77F}"/>
                    </a:ext>
                  </a:extLst>
                </p14:cNvPr>
                <p14:cNvContentPartPr/>
                <p14:nvPr/>
              </p14:nvContentPartPr>
              <p14:xfrm>
                <a:off x="7024852" y="1763975"/>
                <a:ext cx="64800" cy="103320"/>
              </p14:xfrm>
            </p:contentPart>
          </mc:Choice>
          <mc:Fallback xmlns="">
            <p:pic>
              <p:nvPicPr>
                <p:cNvPr id="118" name="Entrada de lápiz 117">
                  <a:extLst>
                    <a:ext uri="{FF2B5EF4-FFF2-40B4-BE49-F238E27FC236}">
                      <a16:creationId xmlns:a16="http://schemas.microsoft.com/office/drawing/2014/main" id="{D404DFB3-EF3C-4EC5-9A31-E91DA88BC77F}"/>
                    </a:ext>
                  </a:extLst>
                </p:cNvPr>
                <p:cNvPicPr/>
                <p:nvPr/>
              </p:nvPicPr>
              <p:blipFill>
                <a:blip r:embed="rId173"/>
                <a:stretch>
                  <a:fillRect/>
                </a:stretch>
              </p:blipFill>
              <p:spPr>
                <a:xfrm>
                  <a:off x="7015852" y="1754975"/>
                  <a:ext cx="82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Entrada de lápiz 118">
                  <a:extLst>
                    <a:ext uri="{FF2B5EF4-FFF2-40B4-BE49-F238E27FC236}">
                      <a16:creationId xmlns:a16="http://schemas.microsoft.com/office/drawing/2014/main" id="{312D17AA-D3CB-481B-B1D6-D93080D6D548}"/>
                    </a:ext>
                  </a:extLst>
                </p14:cNvPr>
                <p14:cNvContentPartPr/>
                <p14:nvPr/>
              </p14:nvContentPartPr>
              <p14:xfrm>
                <a:off x="6924772" y="1167095"/>
                <a:ext cx="44280" cy="45720"/>
              </p14:xfrm>
            </p:contentPart>
          </mc:Choice>
          <mc:Fallback xmlns="">
            <p:pic>
              <p:nvPicPr>
                <p:cNvPr id="119" name="Entrada de lápiz 118">
                  <a:extLst>
                    <a:ext uri="{FF2B5EF4-FFF2-40B4-BE49-F238E27FC236}">
                      <a16:creationId xmlns:a16="http://schemas.microsoft.com/office/drawing/2014/main" id="{312D17AA-D3CB-481B-B1D6-D93080D6D548}"/>
                    </a:ext>
                  </a:extLst>
                </p:cNvPr>
                <p:cNvPicPr/>
                <p:nvPr/>
              </p:nvPicPr>
              <p:blipFill>
                <a:blip r:embed="rId175"/>
                <a:stretch>
                  <a:fillRect/>
                </a:stretch>
              </p:blipFill>
              <p:spPr>
                <a:xfrm>
                  <a:off x="6915772" y="1158455"/>
                  <a:ext cx="61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0" name="Entrada de lápiz 119">
                  <a:extLst>
                    <a:ext uri="{FF2B5EF4-FFF2-40B4-BE49-F238E27FC236}">
                      <a16:creationId xmlns:a16="http://schemas.microsoft.com/office/drawing/2014/main" id="{24A669E2-629D-4B84-99B8-773A67D8051B}"/>
                    </a:ext>
                  </a:extLst>
                </p14:cNvPr>
                <p14:cNvContentPartPr/>
                <p14:nvPr/>
              </p14:nvContentPartPr>
              <p14:xfrm>
                <a:off x="6896692" y="1090775"/>
                <a:ext cx="16200" cy="36720"/>
              </p14:xfrm>
            </p:contentPart>
          </mc:Choice>
          <mc:Fallback xmlns="">
            <p:pic>
              <p:nvPicPr>
                <p:cNvPr id="120" name="Entrada de lápiz 119">
                  <a:extLst>
                    <a:ext uri="{FF2B5EF4-FFF2-40B4-BE49-F238E27FC236}">
                      <a16:creationId xmlns:a16="http://schemas.microsoft.com/office/drawing/2014/main" id="{24A669E2-629D-4B84-99B8-773A67D8051B}"/>
                    </a:ext>
                  </a:extLst>
                </p:cNvPr>
                <p:cNvPicPr/>
                <p:nvPr/>
              </p:nvPicPr>
              <p:blipFill>
                <a:blip r:embed="rId177"/>
                <a:stretch>
                  <a:fillRect/>
                </a:stretch>
              </p:blipFill>
              <p:spPr>
                <a:xfrm>
                  <a:off x="6888052" y="1081775"/>
                  <a:ext cx="33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Entrada de lápiz 120">
                  <a:extLst>
                    <a:ext uri="{FF2B5EF4-FFF2-40B4-BE49-F238E27FC236}">
                      <a16:creationId xmlns:a16="http://schemas.microsoft.com/office/drawing/2014/main" id="{765236A5-57CE-46A6-A735-33818415AED0}"/>
                    </a:ext>
                  </a:extLst>
                </p14:cNvPr>
                <p14:cNvContentPartPr/>
                <p14:nvPr/>
              </p14:nvContentPartPr>
              <p14:xfrm>
                <a:off x="7010812" y="1114175"/>
                <a:ext cx="50760" cy="104040"/>
              </p14:xfrm>
            </p:contentPart>
          </mc:Choice>
          <mc:Fallback xmlns="">
            <p:pic>
              <p:nvPicPr>
                <p:cNvPr id="121" name="Entrada de lápiz 120">
                  <a:extLst>
                    <a:ext uri="{FF2B5EF4-FFF2-40B4-BE49-F238E27FC236}">
                      <a16:creationId xmlns:a16="http://schemas.microsoft.com/office/drawing/2014/main" id="{765236A5-57CE-46A6-A735-33818415AED0}"/>
                    </a:ext>
                  </a:extLst>
                </p:cNvPr>
                <p:cNvPicPr/>
                <p:nvPr/>
              </p:nvPicPr>
              <p:blipFill>
                <a:blip r:embed="rId179"/>
                <a:stretch>
                  <a:fillRect/>
                </a:stretch>
              </p:blipFill>
              <p:spPr>
                <a:xfrm>
                  <a:off x="7002172" y="1105535"/>
                  <a:ext cx="68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Entrada de lápiz 121">
                  <a:extLst>
                    <a:ext uri="{FF2B5EF4-FFF2-40B4-BE49-F238E27FC236}">
                      <a16:creationId xmlns:a16="http://schemas.microsoft.com/office/drawing/2014/main" id="{A8C428A5-172E-45B2-952F-481FDCEDF113}"/>
                    </a:ext>
                  </a:extLst>
                </p14:cNvPr>
                <p14:cNvContentPartPr/>
                <p14:nvPr/>
              </p14:nvContentPartPr>
              <p14:xfrm>
                <a:off x="7093252" y="1099055"/>
                <a:ext cx="52560" cy="93960"/>
              </p14:xfrm>
            </p:contentPart>
          </mc:Choice>
          <mc:Fallback xmlns="">
            <p:pic>
              <p:nvPicPr>
                <p:cNvPr id="122" name="Entrada de lápiz 121">
                  <a:extLst>
                    <a:ext uri="{FF2B5EF4-FFF2-40B4-BE49-F238E27FC236}">
                      <a16:creationId xmlns:a16="http://schemas.microsoft.com/office/drawing/2014/main" id="{A8C428A5-172E-45B2-952F-481FDCEDF113}"/>
                    </a:ext>
                  </a:extLst>
                </p:cNvPr>
                <p:cNvPicPr/>
                <p:nvPr/>
              </p:nvPicPr>
              <p:blipFill>
                <a:blip r:embed="rId181"/>
                <a:stretch>
                  <a:fillRect/>
                </a:stretch>
              </p:blipFill>
              <p:spPr>
                <a:xfrm>
                  <a:off x="7084252" y="1090055"/>
                  <a:ext cx="70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Entrada de lápiz 122">
                  <a:extLst>
                    <a:ext uri="{FF2B5EF4-FFF2-40B4-BE49-F238E27FC236}">
                      <a16:creationId xmlns:a16="http://schemas.microsoft.com/office/drawing/2014/main" id="{E0F1F5E0-35F9-484F-A3E9-BEB6447DA069}"/>
                    </a:ext>
                  </a:extLst>
                </p14:cNvPr>
                <p14:cNvContentPartPr/>
                <p14:nvPr/>
              </p14:nvContentPartPr>
              <p14:xfrm>
                <a:off x="7070212" y="1160255"/>
                <a:ext cx="48600" cy="10800"/>
              </p14:xfrm>
            </p:contentPart>
          </mc:Choice>
          <mc:Fallback xmlns="">
            <p:pic>
              <p:nvPicPr>
                <p:cNvPr id="123" name="Entrada de lápiz 122">
                  <a:extLst>
                    <a:ext uri="{FF2B5EF4-FFF2-40B4-BE49-F238E27FC236}">
                      <a16:creationId xmlns:a16="http://schemas.microsoft.com/office/drawing/2014/main" id="{E0F1F5E0-35F9-484F-A3E9-BEB6447DA069}"/>
                    </a:ext>
                  </a:extLst>
                </p:cNvPr>
                <p:cNvPicPr/>
                <p:nvPr/>
              </p:nvPicPr>
              <p:blipFill>
                <a:blip r:embed="rId183"/>
                <a:stretch>
                  <a:fillRect/>
                </a:stretch>
              </p:blipFill>
              <p:spPr>
                <a:xfrm>
                  <a:off x="7061572" y="1151255"/>
                  <a:ext cx="66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Entrada de lápiz 123">
                  <a:extLst>
                    <a:ext uri="{FF2B5EF4-FFF2-40B4-BE49-F238E27FC236}">
                      <a16:creationId xmlns:a16="http://schemas.microsoft.com/office/drawing/2014/main" id="{CB1227FD-5A79-48AB-9DEC-64A523CA0F18}"/>
                    </a:ext>
                  </a:extLst>
                </p14:cNvPr>
                <p14:cNvContentPartPr/>
                <p14:nvPr/>
              </p14:nvContentPartPr>
              <p14:xfrm>
                <a:off x="7151572" y="1095815"/>
                <a:ext cx="40680" cy="97920"/>
              </p14:xfrm>
            </p:contentPart>
          </mc:Choice>
          <mc:Fallback xmlns="">
            <p:pic>
              <p:nvPicPr>
                <p:cNvPr id="124" name="Entrada de lápiz 123">
                  <a:extLst>
                    <a:ext uri="{FF2B5EF4-FFF2-40B4-BE49-F238E27FC236}">
                      <a16:creationId xmlns:a16="http://schemas.microsoft.com/office/drawing/2014/main" id="{CB1227FD-5A79-48AB-9DEC-64A523CA0F18}"/>
                    </a:ext>
                  </a:extLst>
                </p:cNvPr>
                <p:cNvPicPr/>
                <p:nvPr/>
              </p:nvPicPr>
              <p:blipFill>
                <a:blip r:embed="rId185"/>
                <a:stretch>
                  <a:fillRect/>
                </a:stretch>
              </p:blipFill>
              <p:spPr>
                <a:xfrm>
                  <a:off x="7142572" y="1087175"/>
                  <a:ext cx="58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7" name="Entrada de lápiz 126">
                  <a:extLst>
                    <a:ext uri="{FF2B5EF4-FFF2-40B4-BE49-F238E27FC236}">
                      <a16:creationId xmlns:a16="http://schemas.microsoft.com/office/drawing/2014/main" id="{68B913B3-5949-4CB8-BB20-AC432BB0E512}"/>
                    </a:ext>
                  </a:extLst>
                </p14:cNvPr>
                <p14:cNvContentPartPr/>
                <p14:nvPr/>
              </p14:nvContentPartPr>
              <p14:xfrm>
                <a:off x="7489252" y="1199495"/>
                <a:ext cx="257760" cy="167760"/>
              </p14:xfrm>
            </p:contentPart>
          </mc:Choice>
          <mc:Fallback xmlns="">
            <p:pic>
              <p:nvPicPr>
                <p:cNvPr id="127" name="Entrada de lápiz 126">
                  <a:extLst>
                    <a:ext uri="{FF2B5EF4-FFF2-40B4-BE49-F238E27FC236}">
                      <a16:creationId xmlns:a16="http://schemas.microsoft.com/office/drawing/2014/main" id="{68B913B3-5949-4CB8-BB20-AC432BB0E512}"/>
                    </a:ext>
                  </a:extLst>
                </p:cNvPr>
                <p:cNvPicPr/>
                <p:nvPr/>
              </p:nvPicPr>
              <p:blipFill>
                <a:blip r:embed="rId187"/>
                <a:stretch>
                  <a:fillRect/>
                </a:stretch>
              </p:blipFill>
              <p:spPr>
                <a:xfrm>
                  <a:off x="7480612" y="1190495"/>
                  <a:ext cx="275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8" name="Entrada de lápiz 127">
                  <a:extLst>
                    <a:ext uri="{FF2B5EF4-FFF2-40B4-BE49-F238E27FC236}">
                      <a16:creationId xmlns:a16="http://schemas.microsoft.com/office/drawing/2014/main" id="{46D0EC4C-1F73-4ABE-BFAA-2FBAA3C0A27E}"/>
                    </a:ext>
                  </a:extLst>
                </p14:cNvPr>
                <p14:cNvContentPartPr/>
                <p14:nvPr/>
              </p14:nvContentPartPr>
              <p14:xfrm>
                <a:off x="7768612" y="1232255"/>
                <a:ext cx="43920" cy="87840"/>
              </p14:xfrm>
            </p:contentPart>
          </mc:Choice>
          <mc:Fallback xmlns="">
            <p:pic>
              <p:nvPicPr>
                <p:cNvPr id="128" name="Entrada de lápiz 127">
                  <a:extLst>
                    <a:ext uri="{FF2B5EF4-FFF2-40B4-BE49-F238E27FC236}">
                      <a16:creationId xmlns:a16="http://schemas.microsoft.com/office/drawing/2014/main" id="{46D0EC4C-1F73-4ABE-BFAA-2FBAA3C0A27E}"/>
                    </a:ext>
                  </a:extLst>
                </p:cNvPr>
                <p:cNvPicPr/>
                <p:nvPr/>
              </p:nvPicPr>
              <p:blipFill>
                <a:blip r:embed="rId189"/>
                <a:stretch>
                  <a:fillRect/>
                </a:stretch>
              </p:blipFill>
              <p:spPr>
                <a:xfrm>
                  <a:off x="7759972" y="1223255"/>
                  <a:ext cx="61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9" name="Entrada de lápiz 128">
                  <a:extLst>
                    <a:ext uri="{FF2B5EF4-FFF2-40B4-BE49-F238E27FC236}">
                      <a16:creationId xmlns:a16="http://schemas.microsoft.com/office/drawing/2014/main" id="{757C160E-1835-4CE6-BC96-044B5AC75B99}"/>
                    </a:ext>
                  </a:extLst>
                </p14:cNvPr>
                <p14:cNvContentPartPr/>
                <p14:nvPr/>
              </p14:nvContentPartPr>
              <p14:xfrm>
                <a:off x="7761052" y="1154135"/>
                <a:ext cx="22320" cy="34920"/>
              </p14:xfrm>
            </p:contentPart>
          </mc:Choice>
          <mc:Fallback xmlns="">
            <p:pic>
              <p:nvPicPr>
                <p:cNvPr id="129" name="Entrada de lápiz 128">
                  <a:extLst>
                    <a:ext uri="{FF2B5EF4-FFF2-40B4-BE49-F238E27FC236}">
                      <a16:creationId xmlns:a16="http://schemas.microsoft.com/office/drawing/2014/main" id="{757C160E-1835-4CE6-BC96-044B5AC75B99}"/>
                    </a:ext>
                  </a:extLst>
                </p:cNvPr>
                <p:cNvPicPr/>
                <p:nvPr/>
              </p:nvPicPr>
              <p:blipFill>
                <a:blip r:embed="rId191"/>
                <a:stretch>
                  <a:fillRect/>
                </a:stretch>
              </p:blipFill>
              <p:spPr>
                <a:xfrm>
                  <a:off x="7752412" y="1145135"/>
                  <a:ext cx="39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0" name="Entrada de lápiz 129">
                  <a:extLst>
                    <a:ext uri="{FF2B5EF4-FFF2-40B4-BE49-F238E27FC236}">
                      <a16:creationId xmlns:a16="http://schemas.microsoft.com/office/drawing/2014/main" id="{F0021CD2-A471-4349-9D62-558DB4982282}"/>
                    </a:ext>
                  </a:extLst>
                </p14:cNvPr>
                <p14:cNvContentPartPr/>
                <p14:nvPr/>
              </p14:nvContentPartPr>
              <p14:xfrm>
                <a:off x="7254532" y="1403255"/>
                <a:ext cx="941760" cy="64080"/>
              </p14:xfrm>
            </p:contentPart>
          </mc:Choice>
          <mc:Fallback xmlns="">
            <p:pic>
              <p:nvPicPr>
                <p:cNvPr id="130" name="Entrada de lápiz 129">
                  <a:extLst>
                    <a:ext uri="{FF2B5EF4-FFF2-40B4-BE49-F238E27FC236}">
                      <a16:creationId xmlns:a16="http://schemas.microsoft.com/office/drawing/2014/main" id="{F0021CD2-A471-4349-9D62-558DB4982282}"/>
                    </a:ext>
                  </a:extLst>
                </p:cNvPr>
                <p:cNvPicPr/>
                <p:nvPr/>
              </p:nvPicPr>
              <p:blipFill>
                <a:blip r:embed="rId193"/>
                <a:stretch>
                  <a:fillRect/>
                </a:stretch>
              </p:blipFill>
              <p:spPr>
                <a:xfrm>
                  <a:off x="7245532" y="1394615"/>
                  <a:ext cx="959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2" name="Entrada de lápiz 131">
                  <a:extLst>
                    <a:ext uri="{FF2B5EF4-FFF2-40B4-BE49-F238E27FC236}">
                      <a16:creationId xmlns:a16="http://schemas.microsoft.com/office/drawing/2014/main" id="{21EB6DA1-0588-4960-BE2D-3209A9DAF97D}"/>
                    </a:ext>
                  </a:extLst>
                </p14:cNvPr>
                <p14:cNvContentPartPr/>
                <p14:nvPr/>
              </p14:nvContentPartPr>
              <p14:xfrm>
                <a:off x="7407172" y="1556615"/>
                <a:ext cx="172440" cy="148680"/>
              </p14:xfrm>
            </p:contentPart>
          </mc:Choice>
          <mc:Fallback xmlns="">
            <p:pic>
              <p:nvPicPr>
                <p:cNvPr id="132" name="Entrada de lápiz 131">
                  <a:extLst>
                    <a:ext uri="{FF2B5EF4-FFF2-40B4-BE49-F238E27FC236}">
                      <a16:creationId xmlns:a16="http://schemas.microsoft.com/office/drawing/2014/main" id="{21EB6DA1-0588-4960-BE2D-3209A9DAF97D}"/>
                    </a:ext>
                  </a:extLst>
                </p:cNvPr>
                <p:cNvPicPr/>
                <p:nvPr/>
              </p:nvPicPr>
              <p:blipFill>
                <a:blip r:embed="rId195"/>
                <a:stretch>
                  <a:fillRect/>
                </a:stretch>
              </p:blipFill>
              <p:spPr>
                <a:xfrm>
                  <a:off x="7398532" y="1547975"/>
                  <a:ext cx="190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3" name="Entrada de lápiz 132">
                  <a:extLst>
                    <a:ext uri="{FF2B5EF4-FFF2-40B4-BE49-F238E27FC236}">
                      <a16:creationId xmlns:a16="http://schemas.microsoft.com/office/drawing/2014/main" id="{4708AEB6-CA44-4837-A078-26164F3D26D3}"/>
                    </a:ext>
                  </a:extLst>
                </p14:cNvPr>
                <p14:cNvContentPartPr/>
                <p14:nvPr/>
              </p14:nvContentPartPr>
              <p14:xfrm>
                <a:off x="7597612" y="1612775"/>
                <a:ext cx="66960" cy="101160"/>
              </p14:xfrm>
            </p:contentPart>
          </mc:Choice>
          <mc:Fallback xmlns="">
            <p:pic>
              <p:nvPicPr>
                <p:cNvPr id="133" name="Entrada de lápiz 132">
                  <a:extLst>
                    <a:ext uri="{FF2B5EF4-FFF2-40B4-BE49-F238E27FC236}">
                      <a16:creationId xmlns:a16="http://schemas.microsoft.com/office/drawing/2014/main" id="{4708AEB6-CA44-4837-A078-26164F3D26D3}"/>
                    </a:ext>
                  </a:extLst>
                </p:cNvPr>
                <p:cNvPicPr/>
                <p:nvPr/>
              </p:nvPicPr>
              <p:blipFill>
                <a:blip r:embed="rId197"/>
                <a:stretch>
                  <a:fillRect/>
                </a:stretch>
              </p:blipFill>
              <p:spPr>
                <a:xfrm>
                  <a:off x="7588972" y="1603775"/>
                  <a:ext cx="84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4" name="Entrada de lápiz 133">
                  <a:extLst>
                    <a:ext uri="{FF2B5EF4-FFF2-40B4-BE49-F238E27FC236}">
                      <a16:creationId xmlns:a16="http://schemas.microsoft.com/office/drawing/2014/main" id="{81E46C1A-EC71-4A54-8178-EB109994A65C}"/>
                    </a:ext>
                  </a:extLst>
                </p14:cNvPr>
                <p14:cNvContentPartPr/>
                <p14:nvPr/>
              </p14:nvContentPartPr>
              <p14:xfrm>
                <a:off x="7699132" y="1672535"/>
                <a:ext cx="79920" cy="14760"/>
              </p14:xfrm>
            </p:contentPart>
          </mc:Choice>
          <mc:Fallback xmlns="">
            <p:pic>
              <p:nvPicPr>
                <p:cNvPr id="134" name="Entrada de lápiz 133">
                  <a:extLst>
                    <a:ext uri="{FF2B5EF4-FFF2-40B4-BE49-F238E27FC236}">
                      <a16:creationId xmlns:a16="http://schemas.microsoft.com/office/drawing/2014/main" id="{81E46C1A-EC71-4A54-8178-EB109994A65C}"/>
                    </a:ext>
                  </a:extLst>
                </p:cNvPr>
                <p:cNvPicPr/>
                <p:nvPr/>
              </p:nvPicPr>
              <p:blipFill>
                <a:blip r:embed="rId199"/>
                <a:stretch>
                  <a:fillRect/>
                </a:stretch>
              </p:blipFill>
              <p:spPr>
                <a:xfrm>
                  <a:off x="7690132" y="1663895"/>
                  <a:ext cx="97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5" name="Entrada de lápiz 134">
                  <a:extLst>
                    <a:ext uri="{FF2B5EF4-FFF2-40B4-BE49-F238E27FC236}">
                      <a16:creationId xmlns:a16="http://schemas.microsoft.com/office/drawing/2014/main" id="{0A23D7B1-E3D0-4C02-822A-03FA2057CBBA}"/>
                    </a:ext>
                  </a:extLst>
                </p14:cNvPr>
                <p14:cNvContentPartPr/>
                <p14:nvPr/>
              </p14:nvContentPartPr>
              <p14:xfrm>
                <a:off x="7838812" y="1589015"/>
                <a:ext cx="50400" cy="72360"/>
              </p14:xfrm>
            </p:contentPart>
          </mc:Choice>
          <mc:Fallback xmlns="">
            <p:pic>
              <p:nvPicPr>
                <p:cNvPr id="135" name="Entrada de lápiz 134">
                  <a:extLst>
                    <a:ext uri="{FF2B5EF4-FFF2-40B4-BE49-F238E27FC236}">
                      <a16:creationId xmlns:a16="http://schemas.microsoft.com/office/drawing/2014/main" id="{0A23D7B1-E3D0-4C02-822A-03FA2057CBBA}"/>
                    </a:ext>
                  </a:extLst>
                </p:cNvPr>
                <p:cNvPicPr/>
                <p:nvPr/>
              </p:nvPicPr>
              <p:blipFill>
                <a:blip r:embed="rId201"/>
                <a:stretch>
                  <a:fillRect/>
                </a:stretch>
              </p:blipFill>
              <p:spPr>
                <a:xfrm>
                  <a:off x="7830172" y="1580375"/>
                  <a:ext cx="680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6" name="Entrada de lápiz 135">
                  <a:extLst>
                    <a:ext uri="{FF2B5EF4-FFF2-40B4-BE49-F238E27FC236}">
                      <a16:creationId xmlns:a16="http://schemas.microsoft.com/office/drawing/2014/main" id="{BD250021-4BF4-47E0-BDCF-3FF3557DA4BB}"/>
                    </a:ext>
                  </a:extLst>
                </p14:cNvPr>
                <p14:cNvContentPartPr/>
                <p14:nvPr/>
              </p14:nvContentPartPr>
              <p14:xfrm>
                <a:off x="7816852" y="1544015"/>
                <a:ext cx="32760" cy="27000"/>
              </p14:xfrm>
            </p:contentPart>
          </mc:Choice>
          <mc:Fallback xmlns="">
            <p:pic>
              <p:nvPicPr>
                <p:cNvPr id="136" name="Entrada de lápiz 135">
                  <a:extLst>
                    <a:ext uri="{FF2B5EF4-FFF2-40B4-BE49-F238E27FC236}">
                      <a16:creationId xmlns:a16="http://schemas.microsoft.com/office/drawing/2014/main" id="{BD250021-4BF4-47E0-BDCF-3FF3557DA4BB}"/>
                    </a:ext>
                  </a:extLst>
                </p:cNvPr>
                <p:cNvPicPr/>
                <p:nvPr/>
              </p:nvPicPr>
              <p:blipFill>
                <a:blip r:embed="rId203"/>
                <a:stretch>
                  <a:fillRect/>
                </a:stretch>
              </p:blipFill>
              <p:spPr>
                <a:xfrm>
                  <a:off x="7807852" y="1535015"/>
                  <a:ext cx="50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7" name="Entrada de lápiz 136">
                  <a:extLst>
                    <a:ext uri="{FF2B5EF4-FFF2-40B4-BE49-F238E27FC236}">
                      <a16:creationId xmlns:a16="http://schemas.microsoft.com/office/drawing/2014/main" id="{B96E7A32-A7E6-4C51-9F48-6DC5B057507B}"/>
                    </a:ext>
                  </a:extLst>
                </p14:cNvPr>
                <p14:cNvContentPartPr/>
                <p14:nvPr/>
              </p14:nvContentPartPr>
              <p14:xfrm>
                <a:off x="7952212" y="1513415"/>
                <a:ext cx="128880" cy="138960"/>
              </p14:xfrm>
            </p:contentPart>
          </mc:Choice>
          <mc:Fallback xmlns="">
            <p:pic>
              <p:nvPicPr>
                <p:cNvPr id="137" name="Entrada de lápiz 136">
                  <a:extLst>
                    <a:ext uri="{FF2B5EF4-FFF2-40B4-BE49-F238E27FC236}">
                      <a16:creationId xmlns:a16="http://schemas.microsoft.com/office/drawing/2014/main" id="{B96E7A32-A7E6-4C51-9F48-6DC5B057507B}"/>
                    </a:ext>
                  </a:extLst>
                </p:cNvPr>
                <p:cNvPicPr/>
                <p:nvPr/>
              </p:nvPicPr>
              <p:blipFill>
                <a:blip r:embed="rId205"/>
                <a:stretch>
                  <a:fillRect/>
                </a:stretch>
              </p:blipFill>
              <p:spPr>
                <a:xfrm>
                  <a:off x="7943212" y="1504775"/>
                  <a:ext cx="146520" cy="156600"/>
                </a:xfrm>
                <a:prstGeom prst="rect">
                  <a:avLst/>
                </a:prstGeom>
              </p:spPr>
            </p:pic>
          </mc:Fallback>
        </mc:AlternateContent>
      </p:grpSp>
      <p:grpSp>
        <p:nvGrpSpPr>
          <p:cNvPr id="200" name="Grupo 199">
            <a:extLst>
              <a:ext uri="{FF2B5EF4-FFF2-40B4-BE49-F238E27FC236}">
                <a16:creationId xmlns:a16="http://schemas.microsoft.com/office/drawing/2014/main" id="{C81C7839-0E53-4A3D-B8DA-889D0CC2CEC8}"/>
              </a:ext>
            </a:extLst>
          </p:cNvPr>
          <p:cNvGrpSpPr/>
          <p:nvPr/>
        </p:nvGrpSpPr>
        <p:grpSpPr>
          <a:xfrm>
            <a:off x="5181292" y="2222975"/>
            <a:ext cx="2949840" cy="1340640"/>
            <a:chOff x="5181292" y="2222975"/>
            <a:chExt cx="2949840" cy="1340640"/>
          </a:xfrm>
        </p:grpSpPr>
        <mc:AlternateContent xmlns:mc="http://schemas.openxmlformats.org/markup-compatibility/2006" xmlns:p14="http://schemas.microsoft.com/office/powerpoint/2010/main">
          <mc:Choice Requires="p14">
            <p:contentPart p14:bwMode="auto" r:id="rId206">
              <p14:nvContentPartPr>
                <p14:cNvPr id="152" name="Entrada de lápiz 151">
                  <a:extLst>
                    <a:ext uri="{FF2B5EF4-FFF2-40B4-BE49-F238E27FC236}">
                      <a16:creationId xmlns:a16="http://schemas.microsoft.com/office/drawing/2014/main" id="{593798D6-63AE-4F72-9728-2B5A0A3633D2}"/>
                    </a:ext>
                  </a:extLst>
                </p14:cNvPr>
                <p14:cNvContentPartPr/>
                <p14:nvPr/>
              </p14:nvContentPartPr>
              <p14:xfrm>
                <a:off x="5314852" y="3321695"/>
                <a:ext cx="96480" cy="138240"/>
              </p14:xfrm>
            </p:contentPart>
          </mc:Choice>
          <mc:Fallback xmlns="">
            <p:pic>
              <p:nvPicPr>
                <p:cNvPr id="152" name="Entrada de lápiz 151">
                  <a:extLst>
                    <a:ext uri="{FF2B5EF4-FFF2-40B4-BE49-F238E27FC236}">
                      <a16:creationId xmlns:a16="http://schemas.microsoft.com/office/drawing/2014/main" id="{593798D6-63AE-4F72-9728-2B5A0A3633D2}"/>
                    </a:ext>
                  </a:extLst>
                </p:cNvPr>
                <p:cNvPicPr/>
                <p:nvPr/>
              </p:nvPicPr>
              <p:blipFill>
                <a:blip r:embed="rId207"/>
                <a:stretch>
                  <a:fillRect/>
                </a:stretch>
              </p:blipFill>
              <p:spPr>
                <a:xfrm>
                  <a:off x="5306212" y="3312695"/>
                  <a:ext cx="114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0" name="Entrada de lápiz 149">
                  <a:extLst>
                    <a:ext uri="{FF2B5EF4-FFF2-40B4-BE49-F238E27FC236}">
                      <a16:creationId xmlns:a16="http://schemas.microsoft.com/office/drawing/2014/main" id="{B8FBADE2-B921-4AEF-B16E-63AE1C7DD433}"/>
                    </a:ext>
                  </a:extLst>
                </p14:cNvPr>
                <p14:cNvContentPartPr/>
                <p14:nvPr/>
              </p14:nvContentPartPr>
              <p14:xfrm>
                <a:off x="5268772" y="2990495"/>
                <a:ext cx="89640" cy="148680"/>
              </p14:xfrm>
            </p:contentPart>
          </mc:Choice>
          <mc:Fallback xmlns="">
            <p:pic>
              <p:nvPicPr>
                <p:cNvPr id="150" name="Entrada de lápiz 149">
                  <a:extLst>
                    <a:ext uri="{FF2B5EF4-FFF2-40B4-BE49-F238E27FC236}">
                      <a16:creationId xmlns:a16="http://schemas.microsoft.com/office/drawing/2014/main" id="{B8FBADE2-B921-4AEF-B16E-63AE1C7DD433}"/>
                    </a:ext>
                  </a:extLst>
                </p:cNvPr>
                <p:cNvPicPr/>
                <p:nvPr/>
              </p:nvPicPr>
              <p:blipFill>
                <a:blip r:embed="rId209"/>
                <a:stretch>
                  <a:fillRect/>
                </a:stretch>
              </p:blipFill>
              <p:spPr>
                <a:xfrm>
                  <a:off x="5259772" y="2981855"/>
                  <a:ext cx="107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1" name="Entrada de lápiz 150">
                  <a:extLst>
                    <a:ext uri="{FF2B5EF4-FFF2-40B4-BE49-F238E27FC236}">
                      <a16:creationId xmlns:a16="http://schemas.microsoft.com/office/drawing/2014/main" id="{B1A973AB-0A93-48C9-B0A5-FC423628FD6A}"/>
                    </a:ext>
                  </a:extLst>
                </p14:cNvPr>
                <p14:cNvContentPartPr/>
                <p14:nvPr/>
              </p14:nvContentPartPr>
              <p14:xfrm>
                <a:off x="5181292" y="3183815"/>
                <a:ext cx="323640" cy="34560"/>
              </p14:xfrm>
            </p:contentPart>
          </mc:Choice>
          <mc:Fallback xmlns="">
            <p:pic>
              <p:nvPicPr>
                <p:cNvPr id="151" name="Entrada de lápiz 150">
                  <a:extLst>
                    <a:ext uri="{FF2B5EF4-FFF2-40B4-BE49-F238E27FC236}">
                      <a16:creationId xmlns:a16="http://schemas.microsoft.com/office/drawing/2014/main" id="{B1A973AB-0A93-48C9-B0A5-FC423628FD6A}"/>
                    </a:ext>
                  </a:extLst>
                </p:cNvPr>
                <p:cNvPicPr/>
                <p:nvPr/>
              </p:nvPicPr>
              <p:blipFill>
                <a:blip r:embed="rId211"/>
                <a:stretch>
                  <a:fillRect/>
                </a:stretch>
              </p:blipFill>
              <p:spPr>
                <a:xfrm>
                  <a:off x="5172292" y="3175175"/>
                  <a:ext cx="341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3" name="Entrada de lápiz 152">
                  <a:extLst>
                    <a:ext uri="{FF2B5EF4-FFF2-40B4-BE49-F238E27FC236}">
                      <a16:creationId xmlns:a16="http://schemas.microsoft.com/office/drawing/2014/main" id="{045B4452-0030-4DDA-8F4C-29F1CE7EE21F}"/>
                    </a:ext>
                  </a:extLst>
                </p14:cNvPr>
                <p14:cNvContentPartPr/>
                <p14:nvPr/>
              </p14:nvContentPartPr>
              <p14:xfrm>
                <a:off x="5573692" y="3185615"/>
                <a:ext cx="17640" cy="7920"/>
              </p14:xfrm>
            </p:contentPart>
          </mc:Choice>
          <mc:Fallback xmlns="">
            <p:pic>
              <p:nvPicPr>
                <p:cNvPr id="153" name="Entrada de lápiz 152">
                  <a:extLst>
                    <a:ext uri="{FF2B5EF4-FFF2-40B4-BE49-F238E27FC236}">
                      <a16:creationId xmlns:a16="http://schemas.microsoft.com/office/drawing/2014/main" id="{045B4452-0030-4DDA-8F4C-29F1CE7EE21F}"/>
                    </a:ext>
                  </a:extLst>
                </p:cNvPr>
                <p:cNvPicPr/>
                <p:nvPr/>
              </p:nvPicPr>
              <p:blipFill>
                <a:blip r:embed="rId213"/>
                <a:stretch>
                  <a:fillRect/>
                </a:stretch>
              </p:blipFill>
              <p:spPr>
                <a:xfrm>
                  <a:off x="5565052" y="3176975"/>
                  <a:ext cx="3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4" name="Entrada de lápiz 153">
                  <a:extLst>
                    <a:ext uri="{FF2B5EF4-FFF2-40B4-BE49-F238E27FC236}">
                      <a16:creationId xmlns:a16="http://schemas.microsoft.com/office/drawing/2014/main" id="{D51EFEE0-619F-4DA0-BAA5-E03F2D418755}"/>
                    </a:ext>
                  </a:extLst>
                </p14:cNvPr>
                <p14:cNvContentPartPr/>
                <p14:nvPr/>
              </p14:nvContentPartPr>
              <p14:xfrm>
                <a:off x="5664412" y="3025415"/>
                <a:ext cx="97560" cy="160920"/>
              </p14:xfrm>
            </p:contentPart>
          </mc:Choice>
          <mc:Fallback xmlns="">
            <p:pic>
              <p:nvPicPr>
                <p:cNvPr id="154" name="Entrada de lápiz 153">
                  <a:extLst>
                    <a:ext uri="{FF2B5EF4-FFF2-40B4-BE49-F238E27FC236}">
                      <a16:creationId xmlns:a16="http://schemas.microsoft.com/office/drawing/2014/main" id="{D51EFEE0-619F-4DA0-BAA5-E03F2D418755}"/>
                    </a:ext>
                  </a:extLst>
                </p:cNvPr>
                <p:cNvPicPr/>
                <p:nvPr/>
              </p:nvPicPr>
              <p:blipFill>
                <a:blip r:embed="rId215"/>
                <a:stretch>
                  <a:fillRect/>
                </a:stretch>
              </p:blipFill>
              <p:spPr>
                <a:xfrm>
                  <a:off x="5655772" y="3016775"/>
                  <a:ext cx="115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5" name="Entrada de lápiz 154">
                  <a:extLst>
                    <a:ext uri="{FF2B5EF4-FFF2-40B4-BE49-F238E27FC236}">
                      <a16:creationId xmlns:a16="http://schemas.microsoft.com/office/drawing/2014/main" id="{FB8D877A-7BAE-4033-9253-2C4B9FE11663}"/>
                    </a:ext>
                  </a:extLst>
                </p14:cNvPr>
                <p14:cNvContentPartPr/>
                <p14:nvPr/>
              </p14:nvContentPartPr>
              <p14:xfrm>
                <a:off x="5645692" y="3108575"/>
                <a:ext cx="70560" cy="10080"/>
              </p14:xfrm>
            </p:contentPart>
          </mc:Choice>
          <mc:Fallback xmlns="">
            <p:pic>
              <p:nvPicPr>
                <p:cNvPr id="155" name="Entrada de lápiz 154">
                  <a:extLst>
                    <a:ext uri="{FF2B5EF4-FFF2-40B4-BE49-F238E27FC236}">
                      <a16:creationId xmlns:a16="http://schemas.microsoft.com/office/drawing/2014/main" id="{FB8D877A-7BAE-4033-9253-2C4B9FE11663}"/>
                    </a:ext>
                  </a:extLst>
                </p:cNvPr>
                <p:cNvPicPr/>
                <p:nvPr/>
              </p:nvPicPr>
              <p:blipFill>
                <a:blip r:embed="rId217"/>
                <a:stretch>
                  <a:fillRect/>
                </a:stretch>
              </p:blipFill>
              <p:spPr>
                <a:xfrm>
                  <a:off x="5636692" y="3099575"/>
                  <a:ext cx="88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6" name="Entrada de lápiz 155">
                  <a:extLst>
                    <a:ext uri="{FF2B5EF4-FFF2-40B4-BE49-F238E27FC236}">
                      <a16:creationId xmlns:a16="http://schemas.microsoft.com/office/drawing/2014/main" id="{3E7460C3-91CD-4DB5-B059-398596BF177F}"/>
                    </a:ext>
                  </a:extLst>
                </p14:cNvPr>
                <p14:cNvContentPartPr/>
                <p14:nvPr/>
              </p14:nvContentPartPr>
              <p14:xfrm>
                <a:off x="5985892" y="3106415"/>
                <a:ext cx="117720" cy="8280"/>
              </p14:xfrm>
            </p:contentPart>
          </mc:Choice>
          <mc:Fallback xmlns="">
            <p:pic>
              <p:nvPicPr>
                <p:cNvPr id="156" name="Entrada de lápiz 155">
                  <a:extLst>
                    <a:ext uri="{FF2B5EF4-FFF2-40B4-BE49-F238E27FC236}">
                      <a16:creationId xmlns:a16="http://schemas.microsoft.com/office/drawing/2014/main" id="{3E7460C3-91CD-4DB5-B059-398596BF177F}"/>
                    </a:ext>
                  </a:extLst>
                </p:cNvPr>
                <p:cNvPicPr/>
                <p:nvPr/>
              </p:nvPicPr>
              <p:blipFill>
                <a:blip r:embed="rId219"/>
                <a:stretch>
                  <a:fillRect/>
                </a:stretch>
              </p:blipFill>
              <p:spPr>
                <a:xfrm>
                  <a:off x="5977252" y="3097415"/>
                  <a:ext cx="135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7" name="Entrada de lápiz 156">
                  <a:extLst>
                    <a:ext uri="{FF2B5EF4-FFF2-40B4-BE49-F238E27FC236}">
                      <a16:creationId xmlns:a16="http://schemas.microsoft.com/office/drawing/2014/main" id="{9412F0A6-5BF7-4980-8BA5-5DA7BE57353D}"/>
                    </a:ext>
                  </a:extLst>
                </p14:cNvPr>
                <p14:cNvContentPartPr/>
                <p14:nvPr/>
              </p14:nvContentPartPr>
              <p14:xfrm>
                <a:off x="6027652" y="3157895"/>
                <a:ext cx="106200" cy="22320"/>
              </p14:xfrm>
            </p:contentPart>
          </mc:Choice>
          <mc:Fallback xmlns="">
            <p:pic>
              <p:nvPicPr>
                <p:cNvPr id="157" name="Entrada de lápiz 156">
                  <a:extLst>
                    <a:ext uri="{FF2B5EF4-FFF2-40B4-BE49-F238E27FC236}">
                      <a16:creationId xmlns:a16="http://schemas.microsoft.com/office/drawing/2014/main" id="{9412F0A6-5BF7-4980-8BA5-5DA7BE57353D}"/>
                    </a:ext>
                  </a:extLst>
                </p:cNvPr>
                <p:cNvPicPr/>
                <p:nvPr/>
              </p:nvPicPr>
              <p:blipFill>
                <a:blip r:embed="rId221"/>
                <a:stretch>
                  <a:fillRect/>
                </a:stretch>
              </p:blipFill>
              <p:spPr>
                <a:xfrm>
                  <a:off x="6019012" y="3148895"/>
                  <a:ext cx="123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Entrada de lápiz 138">
                  <a:extLst>
                    <a:ext uri="{FF2B5EF4-FFF2-40B4-BE49-F238E27FC236}">
                      <a16:creationId xmlns:a16="http://schemas.microsoft.com/office/drawing/2014/main" id="{B59E1EED-9BF0-48A6-855A-B71519B2149B}"/>
                    </a:ext>
                  </a:extLst>
                </p14:cNvPr>
                <p14:cNvContentPartPr/>
                <p14:nvPr/>
              </p14:nvContentPartPr>
              <p14:xfrm>
                <a:off x="6307372" y="2339975"/>
                <a:ext cx="132480" cy="124200"/>
              </p14:xfrm>
            </p:contentPart>
          </mc:Choice>
          <mc:Fallback xmlns="">
            <p:pic>
              <p:nvPicPr>
                <p:cNvPr id="139" name="Entrada de lápiz 138">
                  <a:extLst>
                    <a:ext uri="{FF2B5EF4-FFF2-40B4-BE49-F238E27FC236}">
                      <a16:creationId xmlns:a16="http://schemas.microsoft.com/office/drawing/2014/main" id="{B59E1EED-9BF0-48A6-855A-B71519B2149B}"/>
                    </a:ext>
                  </a:extLst>
                </p:cNvPr>
                <p:cNvPicPr/>
                <p:nvPr/>
              </p:nvPicPr>
              <p:blipFill>
                <a:blip r:embed="rId223"/>
                <a:stretch>
                  <a:fillRect/>
                </a:stretch>
              </p:blipFill>
              <p:spPr>
                <a:xfrm>
                  <a:off x="6298732" y="2330975"/>
                  <a:ext cx="1501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0" name="Entrada de lápiz 139">
                  <a:extLst>
                    <a:ext uri="{FF2B5EF4-FFF2-40B4-BE49-F238E27FC236}">
                      <a16:creationId xmlns:a16="http://schemas.microsoft.com/office/drawing/2014/main" id="{7F324BBF-873A-471B-B696-A0C4C182E0E9}"/>
                    </a:ext>
                  </a:extLst>
                </p14:cNvPr>
                <p14:cNvContentPartPr/>
                <p14:nvPr/>
              </p14:nvContentPartPr>
              <p14:xfrm>
                <a:off x="6293332" y="2345375"/>
                <a:ext cx="168840" cy="82080"/>
              </p14:xfrm>
            </p:contentPart>
          </mc:Choice>
          <mc:Fallback xmlns="">
            <p:pic>
              <p:nvPicPr>
                <p:cNvPr id="140" name="Entrada de lápiz 139">
                  <a:extLst>
                    <a:ext uri="{FF2B5EF4-FFF2-40B4-BE49-F238E27FC236}">
                      <a16:creationId xmlns:a16="http://schemas.microsoft.com/office/drawing/2014/main" id="{7F324BBF-873A-471B-B696-A0C4C182E0E9}"/>
                    </a:ext>
                  </a:extLst>
                </p:cNvPr>
                <p:cNvPicPr/>
                <p:nvPr/>
              </p:nvPicPr>
              <p:blipFill>
                <a:blip r:embed="rId225"/>
                <a:stretch>
                  <a:fillRect/>
                </a:stretch>
              </p:blipFill>
              <p:spPr>
                <a:xfrm>
                  <a:off x="6284332" y="2336375"/>
                  <a:ext cx="186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Entrada de lápiz 140">
                  <a:extLst>
                    <a:ext uri="{FF2B5EF4-FFF2-40B4-BE49-F238E27FC236}">
                      <a16:creationId xmlns:a16="http://schemas.microsoft.com/office/drawing/2014/main" id="{9DF62690-73F4-42D4-8F37-8F851C469B62}"/>
                    </a:ext>
                  </a:extLst>
                </p14:cNvPr>
                <p14:cNvContentPartPr/>
                <p14:nvPr/>
              </p14:nvContentPartPr>
              <p14:xfrm>
                <a:off x="6601852" y="2363735"/>
                <a:ext cx="123120" cy="14760"/>
              </p14:xfrm>
            </p:contentPart>
          </mc:Choice>
          <mc:Fallback xmlns="">
            <p:pic>
              <p:nvPicPr>
                <p:cNvPr id="141" name="Entrada de lápiz 140">
                  <a:extLst>
                    <a:ext uri="{FF2B5EF4-FFF2-40B4-BE49-F238E27FC236}">
                      <a16:creationId xmlns:a16="http://schemas.microsoft.com/office/drawing/2014/main" id="{9DF62690-73F4-42D4-8F37-8F851C469B62}"/>
                    </a:ext>
                  </a:extLst>
                </p:cNvPr>
                <p:cNvPicPr/>
                <p:nvPr/>
              </p:nvPicPr>
              <p:blipFill>
                <a:blip r:embed="rId227"/>
                <a:stretch>
                  <a:fillRect/>
                </a:stretch>
              </p:blipFill>
              <p:spPr>
                <a:xfrm>
                  <a:off x="6592852" y="2354735"/>
                  <a:ext cx="140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Entrada de lápiz 141">
                  <a:extLst>
                    <a:ext uri="{FF2B5EF4-FFF2-40B4-BE49-F238E27FC236}">
                      <a16:creationId xmlns:a16="http://schemas.microsoft.com/office/drawing/2014/main" id="{BF1E07C3-9F91-4168-9FB1-D54B7D78B85F}"/>
                    </a:ext>
                  </a:extLst>
                </p14:cNvPr>
                <p14:cNvContentPartPr/>
                <p14:nvPr/>
              </p14:nvContentPartPr>
              <p14:xfrm>
                <a:off x="6622732" y="2427095"/>
                <a:ext cx="62280" cy="7920"/>
              </p14:xfrm>
            </p:contentPart>
          </mc:Choice>
          <mc:Fallback xmlns="">
            <p:pic>
              <p:nvPicPr>
                <p:cNvPr id="142" name="Entrada de lápiz 141">
                  <a:extLst>
                    <a:ext uri="{FF2B5EF4-FFF2-40B4-BE49-F238E27FC236}">
                      <a16:creationId xmlns:a16="http://schemas.microsoft.com/office/drawing/2014/main" id="{BF1E07C3-9F91-4168-9FB1-D54B7D78B85F}"/>
                    </a:ext>
                  </a:extLst>
                </p:cNvPr>
                <p:cNvPicPr/>
                <p:nvPr/>
              </p:nvPicPr>
              <p:blipFill>
                <a:blip r:embed="rId229"/>
                <a:stretch>
                  <a:fillRect/>
                </a:stretch>
              </p:blipFill>
              <p:spPr>
                <a:xfrm>
                  <a:off x="6614092" y="2418455"/>
                  <a:ext cx="79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Entrada de lápiz 142">
                  <a:extLst>
                    <a:ext uri="{FF2B5EF4-FFF2-40B4-BE49-F238E27FC236}">
                      <a16:creationId xmlns:a16="http://schemas.microsoft.com/office/drawing/2014/main" id="{818C807B-C270-47F8-98CC-CFF76102C85C}"/>
                    </a:ext>
                  </a:extLst>
                </p14:cNvPr>
                <p14:cNvContentPartPr/>
                <p14:nvPr/>
              </p14:nvContentPartPr>
              <p14:xfrm>
                <a:off x="6893092" y="2285975"/>
                <a:ext cx="144360" cy="138240"/>
              </p14:xfrm>
            </p:contentPart>
          </mc:Choice>
          <mc:Fallback xmlns="">
            <p:pic>
              <p:nvPicPr>
                <p:cNvPr id="143" name="Entrada de lápiz 142">
                  <a:extLst>
                    <a:ext uri="{FF2B5EF4-FFF2-40B4-BE49-F238E27FC236}">
                      <a16:creationId xmlns:a16="http://schemas.microsoft.com/office/drawing/2014/main" id="{818C807B-C270-47F8-98CC-CFF76102C85C}"/>
                    </a:ext>
                  </a:extLst>
                </p:cNvPr>
                <p:cNvPicPr/>
                <p:nvPr/>
              </p:nvPicPr>
              <p:blipFill>
                <a:blip r:embed="rId231"/>
                <a:stretch>
                  <a:fillRect/>
                </a:stretch>
              </p:blipFill>
              <p:spPr>
                <a:xfrm>
                  <a:off x="6884092" y="2276975"/>
                  <a:ext cx="1620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Entrada de lápiz 143">
                  <a:extLst>
                    <a:ext uri="{FF2B5EF4-FFF2-40B4-BE49-F238E27FC236}">
                      <a16:creationId xmlns:a16="http://schemas.microsoft.com/office/drawing/2014/main" id="{BC9DA78F-8B4C-4E55-A6F8-255CFEAA5942}"/>
                    </a:ext>
                  </a:extLst>
                </p14:cNvPr>
                <p14:cNvContentPartPr/>
                <p14:nvPr/>
              </p14:nvContentPartPr>
              <p14:xfrm>
                <a:off x="7112332" y="2352215"/>
                <a:ext cx="85320" cy="101160"/>
              </p14:xfrm>
            </p:contentPart>
          </mc:Choice>
          <mc:Fallback xmlns="">
            <p:pic>
              <p:nvPicPr>
                <p:cNvPr id="144" name="Entrada de lápiz 143">
                  <a:extLst>
                    <a:ext uri="{FF2B5EF4-FFF2-40B4-BE49-F238E27FC236}">
                      <a16:creationId xmlns:a16="http://schemas.microsoft.com/office/drawing/2014/main" id="{BC9DA78F-8B4C-4E55-A6F8-255CFEAA5942}"/>
                    </a:ext>
                  </a:extLst>
                </p:cNvPr>
                <p:cNvPicPr/>
                <p:nvPr/>
              </p:nvPicPr>
              <p:blipFill>
                <a:blip r:embed="rId233"/>
                <a:stretch>
                  <a:fillRect/>
                </a:stretch>
              </p:blipFill>
              <p:spPr>
                <a:xfrm>
                  <a:off x="7103692" y="2343215"/>
                  <a:ext cx="102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Entrada de lápiz 144">
                  <a:extLst>
                    <a:ext uri="{FF2B5EF4-FFF2-40B4-BE49-F238E27FC236}">
                      <a16:creationId xmlns:a16="http://schemas.microsoft.com/office/drawing/2014/main" id="{3032414A-0B5F-461C-BFDA-36F54E43766F}"/>
                    </a:ext>
                  </a:extLst>
                </p14:cNvPr>
                <p14:cNvContentPartPr/>
                <p14:nvPr/>
              </p14:nvContentPartPr>
              <p14:xfrm>
                <a:off x="7256332" y="2402255"/>
                <a:ext cx="87120" cy="9360"/>
              </p14:xfrm>
            </p:contentPart>
          </mc:Choice>
          <mc:Fallback xmlns="">
            <p:pic>
              <p:nvPicPr>
                <p:cNvPr id="145" name="Entrada de lápiz 144">
                  <a:extLst>
                    <a:ext uri="{FF2B5EF4-FFF2-40B4-BE49-F238E27FC236}">
                      <a16:creationId xmlns:a16="http://schemas.microsoft.com/office/drawing/2014/main" id="{3032414A-0B5F-461C-BFDA-36F54E43766F}"/>
                    </a:ext>
                  </a:extLst>
                </p:cNvPr>
                <p:cNvPicPr/>
                <p:nvPr/>
              </p:nvPicPr>
              <p:blipFill>
                <a:blip r:embed="rId235"/>
                <a:stretch>
                  <a:fillRect/>
                </a:stretch>
              </p:blipFill>
              <p:spPr>
                <a:xfrm>
                  <a:off x="7247692" y="2393615"/>
                  <a:ext cx="104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Entrada de lápiz 145">
                  <a:extLst>
                    <a:ext uri="{FF2B5EF4-FFF2-40B4-BE49-F238E27FC236}">
                      <a16:creationId xmlns:a16="http://schemas.microsoft.com/office/drawing/2014/main" id="{AAFD2241-3AAC-450B-8177-A610904E5BC2}"/>
                    </a:ext>
                  </a:extLst>
                </p14:cNvPr>
                <p14:cNvContentPartPr/>
                <p14:nvPr/>
              </p14:nvContentPartPr>
              <p14:xfrm>
                <a:off x="7534972" y="2326295"/>
                <a:ext cx="48240" cy="64440"/>
              </p14:xfrm>
            </p:contentPart>
          </mc:Choice>
          <mc:Fallback xmlns="">
            <p:pic>
              <p:nvPicPr>
                <p:cNvPr id="146" name="Entrada de lápiz 145">
                  <a:extLst>
                    <a:ext uri="{FF2B5EF4-FFF2-40B4-BE49-F238E27FC236}">
                      <a16:creationId xmlns:a16="http://schemas.microsoft.com/office/drawing/2014/main" id="{AAFD2241-3AAC-450B-8177-A610904E5BC2}"/>
                    </a:ext>
                  </a:extLst>
                </p:cNvPr>
                <p:cNvPicPr/>
                <p:nvPr/>
              </p:nvPicPr>
              <p:blipFill>
                <a:blip r:embed="rId237"/>
                <a:stretch>
                  <a:fillRect/>
                </a:stretch>
              </p:blipFill>
              <p:spPr>
                <a:xfrm>
                  <a:off x="7526332" y="2317295"/>
                  <a:ext cx="65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Entrada de lápiz 146">
                  <a:extLst>
                    <a:ext uri="{FF2B5EF4-FFF2-40B4-BE49-F238E27FC236}">
                      <a16:creationId xmlns:a16="http://schemas.microsoft.com/office/drawing/2014/main" id="{98675ED8-E289-4C96-8DD2-B982BD38FC08}"/>
                    </a:ext>
                  </a:extLst>
                </p14:cNvPr>
                <p14:cNvContentPartPr/>
                <p14:nvPr/>
              </p14:nvContentPartPr>
              <p14:xfrm>
                <a:off x="7513012" y="2232695"/>
                <a:ext cx="50400" cy="40680"/>
              </p14:xfrm>
            </p:contentPart>
          </mc:Choice>
          <mc:Fallback xmlns="">
            <p:pic>
              <p:nvPicPr>
                <p:cNvPr id="147" name="Entrada de lápiz 146">
                  <a:extLst>
                    <a:ext uri="{FF2B5EF4-FFF2-40B4-BE49-F238E27FC236}">
                      <a16:creationId xmlns:a16="http://schemas.microsoft.com/office/drawing/2014/main" id="{98675ED8-E289-4C96-8DD2-B982BD38FC08}"/>
                    </a:ext>
                  </a:extLst>
                </p:cNvPr>
                <p:cNvPicPr/>
                <p:nvPr/>
              </p:nvPicPr>
              <p:blipFill>
                <a:blip r:embed="rId239"/>
                <a:stretch>
                  <a:fillRect/>
                </a:stretch>
              </p:blipFill>
              <p:spPr>
                <a:xfrm>
                  <a:off x="7504372" y="2224055"/>
                  <a:ext cx="68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Entrada de lápiz 147">
                  <a:extLst>
                    <a:ext uri="{FF2B5EF4-FFF2-40B4-BE49-F238E27FC236}">
                      <a16:creationId xmlns:a16="http://schemas.microsoft.com/office/drawing/2014/main" id="{2A799D5E-893C-4184-8C9B-7A770E5E5189}"/>
                    </a:ext>
                  </a:extLst>
                </p14:cNvPr>
                <p14:cNvContentPartPr/>
                <p14:nvPr/>
              </p14:nvContentPartPr>
              <p14:xfrm>
                <a:off x="7685092" y="2222975"/>
                <a:ext cx="142920" cy="167400"/>
              </p14:xfrm>
            </p:contentPart>
          </mc:Choice>
          <mc:Fallback xmlns="">
            <p:pic>
              <p:nvPicPr>
                <p:cNvPr id="148" name="Entrada de lápiz 147">
                  <a:extLst>
                    <a:ext uri="{FF2B5EF4-FFF2-40B4-BE49-F238E27FC236}">
                      <a16:creationId xmlns:a16="http://schemas.microsoft.com/office/drawing/2014/main" id="{2A799D5E-893C-4184-8C9B-7A770E5E5189}"/>
                    </a:ext>
                  </a:extLst>
                </p:cNvPr>
                <p:cNvPicPr/>
                <p:nvPr/>
              </p:nvPicPr>
              <p:blipFill>
                <a:blip r:embed="rId241"/>
                <a:stretch>
                  <a:fillRect/>
                </a:stretch>
              </p:blipFill>
              <p:spPr>
                <a:xfrm>
                  <a:off x="7676092" y="2213975"/>
                  <a:ext cx="160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Entrada de lápiz 159">
                  <a:extLst>
                    <a:ext uri="{FF2B5EF4-FFF2-40B4-BE49-F238E27FC236}">
                      <a16:creationId xmlns:a16="http://schemas.microsoft.com/office/drawing/2014/main" id="{2AB0DBF3-52B0-4CEB-B414-9A72DC783AA5}"/>
                    </a:ext>
                  </a:extLst>
                </p14:cNvPr>
                <p14:cNvContentPartPr/>
                <p14:nvPr/>
              </p14:nvContentPartPr>
              <p14:xfrm>
                <a:off x="6189652" y="2630855"/>
                <a:ext cx="208440" cy="118800"/>
              </p14:xfrm>
            </p:contentPart>
          </mc:Choice>
          <mc:Fallback xmlns="">
            <p:pic>
              <p:nvPicPr>
                <p:cNvPr id="160" name="Entrada de lápiz 159">
                  <a:extLst>
                    <a:ext uri="{FF2B5EF4-FFF2-40B4-BE49-F238E27FC236}">
                      <a16:creationId xmlns:a16="http://schemas.microsoft.com/office/drawing/2014/main" id="{2AB0DBF3-52B0-4CEB-B414-9A72DC783AA5}"/>
                    </a:ext>
                  </a:extLst>
                </p:cNvPr>
                <p:cNvPicPr/>
                <p:nvPr/>
              </p:nvPicPr>
              <p:blipFill>
                <a:blip r:embed="rId243"/>
                <a:stretch>
                  <a:fillRect/>
                </a:stretch>
              </p:blipFill>
              <p:spPr>
                <a:xfrm>
                  <a:off x="6180652" y="2622215"/>
                  <a:ext cx="226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Entrada de lápiz 160">
                  <a:extLst>
                    <a:ext uri="{FF2B5EF4-FFF2-40B4-BE49-F238E27FC236}">
                      <a16:creationId xmlns:a16="http://schemas.microsoft.com/office/drawing/2014/main" id="{322228F0-0BFA-4EBE-BF6A-295DC0A8A1A0}"/>
                    </a:ext>
                  </a:extLst>
                </p14:cNvPr>
                <p14:cNvContentPartPr/>
                <p14:nvPr/>
              </p14:nvContentPartPr>
              <p14:xfrm>
                <a:off x="6458212" y="2654975"/>
                <a:ext cx="86040" cy="78480"/>
              </p14:xfrm>
            </p:contentPart>
          </mc:Choice>
          <mc:Fallback xmlns="">
            <p:pic>
              <p:nvPicPr>
                <p:cNvPr id="161" name="Entrada de lápiz 160">
                  <a:extLst>
                    <a:ext uri="{FF2B5EF4-FFF2-40B4-BE49-F238E27FC236}">
                      <a16:creationId xmlns:a16="http://schemas.microsoft.com/office/drawing/2014/main" id="{322228F0-0BFA-4EBE-BF6A-295DC0A8A1A0}"/>
                    </a:ext>
                  </a:extLst>
                </p:cNvPr>
                <p:cNvPicPr/>
                <p:nvPr/>
              </p:nvPicPr>
              <p:blipFill>
                <a:blip r:embed="rId245"/>
                <a:stretch>
                  <a:fillRect/>
                </a:stretch>
              </p:blipFill>
              <p:spPr>
                <a:xfrm>
                  <a:off x="6449212" y="2645975"/>
                  <a:ext cx="103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Entrada de lápiz 161">
                  <a:extLst>
                    <a:ext uri="{FF2B5EF4-FFF2-40B4-BE49-F238E27FC236}">
                      <a16:creationId xmlns:a16="http://schemas.microsoft.com/office/drawing/2014/main" id="{3B677E5C-9765-422B-A311-22AAEDD92572}"/>
                    </a:ext>
                  </a:extLst>
                </p14:cNvPr>
                <p14:cNvContentPartPr/>
                <p14:nvPr/>
              </p14:nvContentPartPr>
              <p14:xfrm>
                <a:off x="6432292" y="2660375"/>
                <a:ext cx="132120" cy="74160"/>
              </p14:xfrm>
            </p:contentPart>
          </mc:Choice>
          <mc:Fallback xmlns="">
            <p:pic>
              <p:nvPicPr>
                <p:cNvPr id="162" name="Entrada de lápiz 161">
                  <a:extLst>
                    <a:ext uri="{FF2B5EF4-FFF2-40B4-BE49-F238E27FC236}">
                      <a16:creationId xmlns:a16="http://schemas.microsoft.com/office/drawing/2014/main" id="{3B677E5C-9765-422B-A311-22AAEDD92572}"/>
                    </a:ext>
                  </a:extLst>
                </p:cNvPr>
                <p:cNvPicPr/>
                <p:nvPr/>
              </p:nvPicPr>
              <p:blipFill>
                <a:blip r:embed="rId247"/>
                <a:stretch>
                  <a:fillRect/>
                </a:stretch>
              </p:blipFill>
              <p:spPr>
                <a:xfrm>
                  <a:off x="6423652" y="2651375"/>
                  <a:ext cx="149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Entrada de lápiz 162">
                  <a:extLst>
                    <a:ext uri="{FF2B5EF4-FFF2-40B4-BE49-F238E27FC236}">
                      <a16:creationId xmlns:a16="http://schemas.microsoft.com/office/drawing/2014/main" id="{7A334D17-3E5B-4878-B05F-E7BAEEBED50B}"/>
                    </a:ext>
                  </a:extLst>
                </p14:cNvPr>
                <p14:cNvContentPartPr/>
                <p14:nvPr/>
              </p14:nvContentPartPr>
              <p14:xfrm>
                <a:off x="6717052" y="2691335"/>
                <a:ext cx="91080" cy="11160"/>
              </p14:xfrm>
            </p:contentPart>
          </mc:Choice>
          <mc:Fallback xmlns="">
            <p:pic>
              <p:nvPicPr>
                <p:cNvPr id="163" name="Entrada de lápiz 162">
                  <a:extLst>
                    <a:ext uri="{FF2B5EF4-FFF2-40B4-BE49-F238E27FC236}">
                      <a16:creationId xmlns:a16="http://schemas.microsoft.com/office/drawing/2014/main" id="{7A334D17-3E5B-4878-B05F-E7BAEEBED50B}"/>
                    </a:ext>
                  </a:extLst>
                </p:cNvPr>
                <p:cNvPicPr/>
                <p:nvPr/>
              </p:nvPicPr>
              <p:blipFill>
                <a:blip r:embed="rId249"/>
                <a:stretch>
                  <a:fillRect/>
                </a:stretch>
              </p:blipFill>
              <p:spPr>
                <a:xfrm>
                  <a:off x="6708412" y="2682695"/>
                  <a:ext cx="108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Entrada de lápiz 163">
                  <a:extLst>
                    <a:ext uri="{FF2B5EF4-FFF2-40B4-BE49-F238E27FC236}">
                      <a16:creationId xmlns:a16="http://schemas.microsoft.com/office/drawing/2014/main" id="{F25ED6D3-F991-400B-8B04-654F407FD5F5}"/>
                    </a:ext>
                  </a:extLst>
                </p14:cNvPr>
                <p14:cNvContentPartPr/>
                <p14:nvPr/>
              </p14:nvContentPartPr>
              <p14:xfrm>
                <a:off x="6734332" y="2736335"/>
                <a:ext cx="73080" cy="12960"/>
              </p14:xfrm>
            </p:contentPart>
          </mc:Choice>
          <mc:Fallback xmlns="">
            <p:pic>
              <p:nvPicPr>
                <p:cNvPr id="164" name="Entrada de lápiz 163">
                  <a:extLst>
                    <a:ext uri="{FF2B5EF4-FFF2-40B4-BE49-F238E27FC236}">
                      <a16:creationId xmlns:a16="http://schemas.microsoft.com/office/drawing/2014/main" id="{F25ED6D3-F991-400B-8B04-654F407FD5F5}"/>
                    </a:ext>
                  </a:extLst>
                </p:cNvPr>
                <p:cNvPicPr/>
                <p:nvPr/>
              </p:nvPicPr>
              <p:blipFill>
                <a:blip r:embed="rId251"/>
                <a:stretch>
                  <a:fillRect/>
                </a:stretch>
              </p:blipFill>
              <p:spPr>
                <a:xfrm>
                  <a:off x="6725692" y="2727695"/>
                  <a:ext cx="90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6" name="Entrada de lápiz 165">
                  <a:extLst>
                    <a:ext uri="{FF2B5EF4-FFF2-40B4-BE49-F238E27FC236}">
                      <a16:creationId xmlns:a16="http://schemas.microsoft.com/office/drawing/2014/main" id="{59927F2E-4915-4FCB-9C25-CA8B19B4F41B}"/>
                    </a:ext>
                  </a:extLst>
                </p14:cNvPr>
                <p14:cNvContentPartPr/>
                <p14:nvPr/>
              </p14:nvContentPartPr>
              <p14:xfrm>
                <a:off x="7068772" y="2698175"/>
                <a:ext cx="82800" cy="9720"/>
              </p14:xfrm>
            </p:contentPart>
          </mc:Choice>
          <mc:Fallback xmlns="">
            <p:pic>
              <p:nvPicPr>
                <p:cNvPr id="166" name="Entrada de lápiz 165">
                  <a:extLst>
                    <a:ext uri="{FF2B5EF4-FFF2-40B4-BE49-F238E27FC236}">
                      <a16:creationId xmlns:a16="http://schemas.microsoft.com/office/drawing/2014/main" id="{59927F2E-4915-4FCB-9C25-CA8B19B4F41B}"/>
                    </a:ext>
                  </a:extLst>
                </p:cNvPr>
                <p:cNvPicPr/>
                <p:nvPr/>
              </p:nvPicPr>
              <p:blipFill>
                <a:blip r:embed="rId253"/>
                <a:stretch>
                  <a:fillRect/>
                </a:stretch>
              </p:blipFill>
              <p:spPr>
                <a:xfrm>
                  <a:off x="7060132" y="2689535"/>
                  <a:ext cx="100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Entrada de lápiz 166">
                  <a:extLst>
                    <a:ext uri="{FF2B5EF4-FFF2-40B4-BE49-F238E27FC236}">
                      <a16:creationId xmlns:a16="http://schemas.microsoft.com/office/drawing/2014/main" id="{2560AC2C-E1D7-4D33-B996-4B8679880FF8}"/>
                    </a:ext>
                  </a:extLst>
                </p14:cNvPr>
                <p14:cNvContentPartPr/>
                <p14:nvPr/>
              </p14:nvContentPartPr>
              <p14:xfrm>
                <a:off x="7336612" y="2595935"/>
                <a:ext cx="136440" cy="131760"/>
              </p14:xfrm>
            </p:contentPart>
          </mc:Choice>
          <mc:Fallback xmlns="">
            <p:pic>
              <p:nvPicPr>
                <p:cNvPr id="167" name="Entrada de lápiz 166">
                  <a:extLst>
                    <a:ext uri="{FF2B5EF4-FFF2-40B4-BE49-F238E27FC236}">
                      <a16:creationId xmlns:a16="http://schemas.microsoft.com/office/drawing/2014/main" id="{2560AC2C-E1D7-4D33-B996-4B8679880FF8}"/>
                    </a:ext>
                  </a:extLst>
                </p:cNvPr>
                <p:cNvPicPr/>
                <p:nvPr/>
              </p:nvPicPr>
              <p:blipFill>
                <a:blip r:embed="rId255"/>
                <a:stretch>
                  <a:fillRect/>
                </a:stretch>
              </p:blipFill>
              <p:spPr>
                <a:xfrm>
                  <a:off x="7327612" y="2587295"/>
                  <a:ext cx="154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8" name="Entrada de lápiz 167">
                  <a:extLst>
                    <a:ext uri="{FF2B5EF4-FFF2-40B4-BE49-F238E27FC236}">
                      <a16:creationId xmlns:a16="http://schemas.microsoft.com/office/drawing/2014/main" id="{EFCE561F-19F9-4DA7-9435-9878B5B01E8A}"/>
                    </a:ext>
                  </a:extLst>
                </p14:cNvPr>
                <p14:cNvContentPartPr/>
                <p14:nvPr/>
              </p14:nvContentPartPr>
              <p14:xfrm>
                <a:off x="7498252" y="2586935"/>
                <a:ext cx="199080" cy="115920"/>
              </p14:xfrm>
            </p:contentPart>
          </mc:Choice>
          <mc:Fallback xmlns="">
            <p:pic>
              <p:nvPicPr>
                <p:cNvPr id="168" name="Entrada de lápiz 167">
                  <a:extLst>
                    <a:ext uri="{FF2B5EF4-FFF2-40B4-BE49-F238E27FC236}">
                      <a16:creationId xmlns:a16="http://schemas.microsoft.com/office/drawing/2014/main" id="{EFCE561F-19F9-4DA7-9435-9878B5B01E8A}"/>
                    </a:ext>
                  </a:extLst>
                </p:cNvPr>
                <p:cNvPicPr/>
                <p:nvPr/>
              </p:nvPicPr>
              <p:blipFill>
                <a:blip r:embed="rId257"/>
                <a:stretch>
                  <a:fillRect/>
                </a:stretch>
              </p:blipFill>
              <p:spPr>
                <a:xfrm>
                  <a:off x="7489252" y="2577935"/>
                  <a:ext cx="21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Entrada de lápiz 168">
                  <a:extLst>
                    <a:ext uri="{FF2B5EF4-FFF2-40B4-BE49-F238E27FC236}">
                      <a16:creationId xmlns:a16="http://schemas.microsoft.com/office/drawing/2014/main" id="{4B21A86E-3FD2-4D53-9ED9-F5D25BAFB02E}"/>
                    </a:ext>
                  </a:extLst>
                </p14:cNvPr>
                <p14:cNvContentPartPr/>
                <p14:nvPr/>
              </p14:nvContentPartPr>
              <p14:xfrm>
                <a:off x="7740532" y="2607815"/>
                <a:ext cx="31680" cy="61200"/>
              </p14:xfrm>
            </p:contentPart>
          </mc:Choice>
          <mc:Fallback xmlns="">
            <p:pic>
              <p:nvPicPr>
                <p:cNvPr id="169" name="Entrada de lápiz 168">
                  <a:extLst>
                    <a:ext uri="{FF2B5EF4-FFF2-40B4-BE49-F238E27FC236}">
                      <a16:creationId xmlns:a16="http://schemas.microsoft.com/office/drawing/2014/main" id="{4B21A86E-3FD2-4D53-9ED9-F5D25BAFB02E}"/>
                    </a:ext>
                  </a:extLst>
                </p:cNvPr>
                <p:cNvPicPr/>
                <p:nvPr/>
              </p:nvPicPr>
              <p:blipFill>
                <a:blip r:embed="rId259"/>
                <a:stretch>
                  <a:fillRect/>
                </a:stretch>
              </p:blipFill>
              <p:spPr>
                <a:xfrm>
                  <a:off x="7731892" y="2599175"/>
                  <a:ext cx="493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0" name="Entrada de lápiz 169">
                  <a:extLst>
                    <a:ext uri="{FF2B5EF4-FFF2-40B4-BE49-F238E27FC236}">
                      <a16:creationId xmlns:a16="http://schemas.microsoft.com/office/drawing/2014/main" id="{4574EB32-7E13-4751-9564-1BDCCF208FEE}"/>
                    </a:ext>
                  </a:extLst>
                </p14:cNvPr>
                <p14:cNvContentPartPr/>
                <p14:nvPr/>
              </p14:nvContentPartPr>
              <p14:xfrm>
                <a:off x="7730092" y="2554535"/>
                <a:ext cx="24120" cy="45000"/>
              </p14:xfrm>
            </p:contentPart>
          </mc:Choice>
          <mc:Fallback xmlns="">
            <p:pic>
              <p:nvPicPr>
                <p:cNvPr id="170" name="Entrada de lápiz 169">
                  <a:extLst>
                    <a:ext uri="{FF2B5EF4-FFF2-40B4-BE49-F238E27FC236}">
                      <a16:creationId xmlns:a16="http://schemas.microsoft.com/office/drawing/2014/main" id="{4574EB32-7E13-4751-9564-1BDCCF208FEE}"/>
                    </a:ext>
                  </a:extLst>
                </p:cNvPr>
                <p:cNvPicPr/>
                <p:nvPr/>
              </p:nvPicPr>
              <p:blipFill>
                <a:blip r:embed="rId261"/>
                <a:stretch>
                  <a:fillRect/>
                </a:stretch>
              </p:blipFill>
              <p:spPr>
                <a:xfrm>
                  <a:off x="7721452" y="2545895"/>
                  <a:ext cx="417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2" name="Entrada de lápiz 171">
                  <a:extLst>
                    <a:ext uri="{FF2B5EF4-FFF2-40B4-BE49-F238E27FC236}">
                      <a16:creationId xmlns:a16="http://schemas.microsoft.com/office/drawing/2014/main" id="{DC9D3D3A-85E7-42DC-AE86-258C0869B532}"/>
                    </a:ext>
                  </a:extLst>
                </p14:cNvPr>
                <p14:cNvContentPartPr/>
                <p14:nvPr/>
              </p14:nvContentPartPr>
              <p14:xfrm>
                <a:off x="6020812" y="2318375"/>
                <a:ext cx="130680" cy="471600"/>
              </p14:xfrm>
            </p:contentPart>
          </mc:Choice>
          <mc:Fallback xmlns="">
            <p:pic>
              <p:nvPicPr>
                <p:cNvPr id="172" name="Entrada de lápiz 171">
                  <a:extLst>
                    <a:ext uri="{FF2B5EF4-FFF2-40B4-BE49-F238E27FC236}">
                      <a16:creationId xmlns:a16="http://schemas.microsoft.com/office/drawing/2014/main" id="{DC9D3D3A-85E7-42DC-AE86-258C0869B532}"/>
                    </a:ext>
                  </a:extLst>
                </p:cNvPr>
                <p:cNvPicPr/>
                <p:nvPr/>
              </p:nvPicPr>
              <p:blipFill>
                <a:blip r:embed="rId263"/>
                <a:stretch>
                  <a:fillRect/>
                </a:stretch>
              </p:blipFill>
              <p:spPr>
                <a:xfrm>
                  <a:off x="6011812" y="2309735"/>
                  <a:ext cx="1483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3" name="Entrada de lápiz 172">
                  <a:extLst>
                    <a:ext uri="{FF2B5EF4-FFF2-40B4-BE49-F238E27FC236}">
                      <a16:creationId xmlns:a16="http://schemas.microsoft.com/office/drawing/2014/main" id="{FD762416-E76D-42A6-B1B8-9153717A3889}"/>
                    </a:ext>
                  </a:extLst>
                </p14:cNvPr>
                <p14:cNvContentPartPr/>
                <p14:nvPr/>
              </p14:nvContentPartPr>
              <p14:xfrm>
                <a:off x="7941772" y="2244215"/>
                <a:ext cx="189360" cy="437400"/>
              </p14:xfrm>
            </p:contentPart>
          </mc:Choice>
          <mc:Fallback xmlns="">
            <p:pic>
              <p:nvPicPr>
                <p:cNvPr id="173" name="Entrada de lápiz 172">
                  <a:extLst>
                    <a:ext uri="{FF2B5EF4-FFF2-40B4-BE49-F238E27FC236}">
                      <a16:creationId xmlns:a16="http://schemas.microsoft.com/office/drawing/2014/main" id="{FD762416-E76D-42A6-B1B8-9153717A3889}"/>
                    </a:ext>
                  </a:extLst>
                </p:cNvPr>
                <p:cNvPicPr/>
                <p:nvPr/>
              </p:nvPicPr>
              <p:blipFill>
                <a:blip r:embed="rId265"/>
                <a:stretch>
                  <a:fillRect/>
                </a:stretch>
              </p:blipFill>
              <p:spPr>
                <a:xfrm>
                  <a:off x="7932772" y="2235215"/>
                  <a:ext cx="20700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4" name="Entrada de lápiz 173">
                  <a:extLst>
                    <a:ext uri="{FF2B5EF4-FFF2-40B4-BE49-F238E27FC236}">
                      <a16:creationId xmlns:a16="http://schemas.microsoft.com/office/drawing/2014/main" id="{E51A4EA9-2070-4B22-A675-A56439C9B56E}"/>
                    </a:ext>
                  </a:extLst>
                </p14:cNvPr>
                <p14:cNvContentPartPr/>
                <p14:nvPr/>
              </p14:nvContentPartPr>
              <p14:xfrm>
                <a:off x="5882212" y="2626895"/>
                <a:ext cx="87120" cy="249840"/>
              </p14:xfrm>
            </p:contentPart>
          </mc:Choice>
          <mc:Fallback xmlns="">
            <p:pic>
              <p:nvPicPr>
                <p:cNvPr id="174" name="Entrada de lápiz 173">
                  <a:extLst>
                    <a:ext uri="{FF2B5EF4-FFF2-40B4-BE49-F238E27FC236}">
                      <a16:creationId xmlns:a16="http://schemas.microsoft.com/office/drawing/2014/main" id="{E51A4EA9-2070-4B22-A675-A56439C9B56E}"/>
                    </a:ext>
                  </a:extLst>
                </p:cNvPr>
                <p:cNvPicPr/>
                <p:nvPr/>
              </p:nvPicPr>
              <p:blipFill>
                <a:blip r:embed="rId267"/>
                <a:stretch>
                  <a:fillRect/>
                </a:stretch>
              </p:blipFill>
              <p:spPr>
                <a:xfrm>
                  <a:off x="5873572" y="2617895"/>
                  <a:ext cx="1047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5" name="Entrada de lápiz 174">
                  <a:extLst>
                    <a:ext uri="{FF2B5EF4-FFF2-40B4-BE49-F238E27FC236}">
                      <a16:creationId xmlns:a16="http://schemas.microsoft.com/office/drawing/2014/main" id="{73B88400-D799-4333-8F54-44396826B2D3}"/>
                    </a:ext>
                  </a:extLst>
                </p14:cNvPr>
                <p14:cNvContentPartPr/>
                <p14:nvPr/>
              </p14:nvContentPartPr>
              <p14:xfrm>
                <a:off x="5874652" y="2880335"/>
                <a:ext cx="139320" cy="96840"/>
              </p14:xfrm>
            </p:contentPart>
          </mc:Choice>
          <mc:Fallback xmlns="">
            <p:pic>
              <p:nvPicPr>
                <p:cNvPr id="175" name="Entrada de lápiz 174">
                  <a:extLst>
                    <a:ext uri="{FF2B5EF4-FFF2-40B4-BE49-F238E27FC236}">
                      <a16:creationId xmlns:a16="http://schemas.microsoft.com/office/drawing/2014/main" id="{73B88400-D799-4333-8F54-44396826B2D3}"/>
                    </a:ext>
                  </a:extLst>
                </p:cNvPr>
                <p:cNvPicPr/>
                <p:nvPr/>
              </p:nvPicPr>
              <p:blipFill>
                <a:blip r:embed="rId269"/>
                <a:stretch>
                  <a:fillRect/>
                </a:stretch>
              </p:blipFill>
              <p:spPr>
                <a:xfrm>
                  <a:off x="5865652" y="2871335"/>
                  <a:ext cx="156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7" name="Entrada de lápiz 176">
                  <a:extLst>
                    <a:ext uri="{FF2B5EF4-FFF2-40B4-BE49-F238E27FC236}">
                      <a16:creationId xmlns:a16="http://schemas.microsoft.com/office/drawing/2014/main" id="{25E6E4F3-AAC3-4D0E-BF70-E888451B8E1B}"/>
                    </a:ext>
                  </a:extLst>
                </p14:cNvPr>
                <p14:cNvContentPartPr/>
                <p14:nvPr/>
              </p14:nvContentPartPr>
              <p14:xfrm>
                <a:off x="6329692" y="3008855"/>
                <a:ext cx="194400" cy="539640"/>
              </p14:xfrm>
            </p:contentPart>
          </mc:Choice>
          <mc:Fallback xmlns="">
            <p:pic>
              <p:nvPicPr>
                <p:cNvPr id="177" name="Entrada de lápiz 176">
                  <a:extLst>
                    <a:ext uri="{FF2B5EF4-FFF2-40B4-BE49-F238E27FC236}">
                      <a16:creationId xmlns:a16="http://schemas.microsoft.com/office/drawing/2014/main" id="{25E6E4F3-AAC3-4D0E-BF70-E888451B8E1B}"/>
                    </a:ext>
                  </a:extLst>
                </p:cNvPr>
                <p:cNvPicPr/>
                <p:nvPr/>
              </p:nvPicPr>
              <p:blipFill>
                <a:blip r:embed="rId271"/>
                <a:stretch>
                  <a:fillRect/>
                </a:stretch>
              </p:blipFill>
              <p:spPr>
                <a:xfrm>
                  <a:off x="6321052" y="3000215"/>
                  <a:ext cx="2120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8" name="Entrada de lápiz 177">
                  <a:extLst>
                    <a:ext uri="{FF2B5EF4-FFF2-40B4-BE49-F238E27FC236}">
                      <a16:creationId xmlns:a16="http://schemas.microsoft.com/office/drawing/2014/main" id="{31C3419C-E4DC-43D6-8C36-B3A7BE281829}"/>
                    </a:ext>
                  </a:extLst>
                </p14:cNvPr>
                <p14:cNvContentPartPr/>
                <p14:nvPr/>
              </p14:nvContentPartPr>
              <p14:xfrm>
                <a:off x="6565132" y="3502775"/>
                <a:ext cx="34920" cy="60840"/>
              </p14:xfrm>
            </p:contentPart>
          </mc:Choice>
          <mc:Fallback xmlns="">
            <p:pic>
              <p:nvPicPr>
                <p:cNvPr id="178" name="Entrada de lápiz 177">
                  <a:extLst>
                    <a:ext uri="{FF2B5EF4-FFF2-40B4-BE49-F238E27FC236}">
                      <a16:creationId xmlns:a16="http://schemas.microsoft.com/office/drawing/2014/main" id="{31C3419C-E4DC-43D6-8C36-B3A7BE281829}"/>
                    </a:ext>
                  </a:extLst>
                </p:cNvPr>
                <p:cNvPicPr/>
                <p:nvPr/>
              </p:nvPicPr>
              <p:blipFill>
                <a:blip r:embed="rId273"/>
                <a:stretch>
                  <a:fillRect/>
                </a:stretch>
              </p:blipFill>
              <p:spPr>
                <a:xfrm>
                  <a:off x="6556492" y="3493775"/>
                  <a:ext cx="52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9" name="Entrada de lápiz 178">
                  <a:extLst>
                    <a:ext uri="{FF2B5EF4-FFF2-40B4-BE49-F238E27FC236}">
                      <a16:creationId xmlns:a16="http://schemas.microsoft.com/office/drawing/2014/main" id="{01AD33A4-3330-4932-B881-869D5642DF06}"/>
                    </a:ext>
                  </a:extLst>
                </p14:cNvPr>
                <p14:cNvContentPartPr/>
                <p14:nvPr/>
              </p14:nvContentPartPr>
              <p14:xfrm>
                <a:off x="6542452" y="3418535"/>
                <a:ext cx="28440" cy="55080"/>
              </p14:xfrm>
            </p:contentPart>
          </mc:Choice>
          <mc:Fallback xmlns="">
            <p:pic>
              <p:nvPicPr>
                <p:cNvPr id="179" name="Entrada de lápiz 178">
                  <a:extLst>
                    <a:ext uri="{FF2B5EF4-FFF2-40B4-BE49-F238E27FC236}">
                      <a16:creationId xmlns:a16="http://schemas.microsoft.com/office/drawing/2014/main" id="{01AD33A4-3330-4932-B881-869D5642DF06}"/>
                    </a:ext>
                  </a:extLst>
                </p:cNvPr>
                <p:cNvPicPr/>
                <p:nvPr/>
              </p:nvPicPr>
              <p:blipFill>
                <a:blip r:embed="rId275"/>
                <a:stretch>
                  <a:fillRect/>
                </a:stretch>
              </p:blipFill>
              <p:spPr>
                <a:xfrm>
                  <a:off x="6533452" y="3409535"/>
                  <a:ext cx="4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0" name="Entrada de lápiz 179">
                  <a:extLst>
                    <a:ext uri="{FF2B5EF4-FFF2-40B4-BE49-F238E27FC236}">
                      <a16:creationId xmlns:a16="http://schemas.microsoft.com/office/drawing/2014/main" id="{950497F9-CE0C-4907-8027-8740A453834E}"/>
                    </a:ext>
                  </a:extLst>
                </p14:cNvPr>
                <p14:cNvContentPartPr/>
                <p14:nvPr/>
              </p14:nvContentPartPr>
              <p14:xfrm>
                <a:off x="6664852" y="3429335"/>
                <a:ext cx="29520" cy="104760"/>
              </p14:xfrm>
            </p:contentPart>
          </mc:Choice>
          <mc:Fallback xmlns="">
            <p:pic>
              <p:nvPicPr>
                <p:cNvPr id="180" name="Entrada de lápiz 179">
                  <a:extLst>
                    <a:ext uri="{FF2B5EF4-FFF2-40B4-BE49-F238E27FC236}">
                      <a16:creationId xmlns:a16="http://schemas.microsoft.com/office/drawing/2014/main" id="{950497F9-CE0C-4907-8027-8740A453834E}"/>
                    </a:ext>
                  </a:extLst>
                </p:cNvPr>
                <p:cNvPicPr/>
                <p:nvPr/>
              </p:nvPicPr>
              <p:blipFill>
                <a:blip r:embed="rId277"/>
                <a:stretch>
                  <a:fillRect/>
                </a:stretch>
              </p:blipFill>
              <p:spPr>
                <a:xfrm>
                  <a:off x="6656212" y="3420695"/>
                  <a:ext cx="47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1" name="Entrada de lápiz 180">
                  <a:extLst>
                    <a:ext uri="{FF2B5EF4-FFF2-40B4-BE49-F238E27FC236}">
                      <a16:creationId xmlns:a16="http://schemas.microsoft.com/office/drawing/2014/main" id="{4714BE83-5A5C-447D-BFB6-921799574FD3}"/>
                    </a:ext>
                  </a:extLst>
                </p14:cNvPr>
                <p14:cNvContentPartPr/>
                <p14:nvPr/>
              </p14:nvContentPartPr>
              <p14:xfrm>
                <a:off x="6738292" y="3444455"/>
                <a:ext cx="62640" cy="76320"/>
              </p14:xfrm>
            </p:contentPart>
          </mc:Choice>
          <mc:Fallback xmlns="">
            <p:pic>
              <p:nvPicPr>
                <p:cNvPr id="181" name="Entrada de lápiz 180">
                  <a:extLst>
                    <a:ext uri="{FF2B5EF4-FFF2-40B4-BE49-F238E27FC236}">
                      <a16:creationId xmlns:a16="http://schemas.microsoft.com/office/drawing/2014/main" id="{4714BE83-5A5C-447D-BFB6-921799574FD3}"/>
                    </a:ext>
                  </a:extLst>
                </p:cNvPr>
                <p:cNvPicPr/>
                <p:nvPr/>
              </p:nvPicPr>
              <p:blipFill>
                <a:blip r:embed="rId279"/>
                <a:stretch>
                  <a:fillRect/>
                </a:stretch>
              </p:blipFill>
              <p:spPr>
                <a:xfrm>
                  <a:off x="6729292" y="3435815"/>
                  <a:ext cx="80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2" name="Entrada de lápiz 181">
                  <a:extLst>
                    <a:ext uri="{FF2B5EF4-FFF2-40B4-BE49-F238E27FC236}">
                      <a16:creationId xmlns:a16="http://schemas.microsoft.com/office/drawing/2014/main" id="{6221D67A-AB91-4B93-BAF6-8CA28FC4AB1B}"/>
                    </a:ext>
                  </a:extLst>
                </p14:cNvPr>
                <p14:cNvContentPartPr/>
                <p14:nvPr/>
              </p14:nvContentPartPr>
              <p14:xfrm>
                <a:off x="6784012" y="3427535"/>
                <a:ext cx="74880" cy="116280"/>
              </p14:xfrm>
            </p:contentPart>
          </mc:Choice>
          <mc:Fallback xmlns="">
            <p:pic>
              <p:nvPicPr>
                <p:cNvPr id="182" name="Entrada de lápiz 181">
                  <a:extLst>
                    <a:ext uri="{FF2B5EF4-FFF2-40B4-BE49-F238E27FC236}">
                      <a16:creationId xmlns:a16="http://schemas.microsoft.com/office/drawing/2014/main" id="{6221D67A-AB91-4B93-BAF6-8CA28FC4AB1B}"/>
                    </a:ext>
                  </a:extLst>
                </p:cNvPr>
                <p:cNvPicPr/>
                <p:nvPr/>
              </p:nvPicPr>
              <p:blipFill>
                <a:blip r:embed="rId281"/>
                <a:stretch>
                  <a:fillRect/>
                </a:stretch>
              </p:blipFill>
              <p:spPr>
                <a:xfrm>
                  <a:off x="6775372" y="3418535"/>
                  <a:ext cx="92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3" name="Entrada de lápiz 182">
                  <a:extLst>
                    <a:ext uri="{FF2B5EF4-FFF2-40B4-BE49-F238E27FC236}">
                      <a16:creationId xmlns:a16="http://schemas.microsoft.com/office/drawing/2014/main" id="{21FBC18C-46AB-490D-8DCA-879DCCF853B0}"/>
                    </a:ext>
                  </a:extLst>
                </p14:cNvPr>
                <p14:cNvContentPartPr/>
                <p14:nvPr/>
              </p14:nvContentPartPr>
              <p14:xfrm>
                <a:off x="6581692" y="3000215"/>
                <a:ext cx="23760" cy="53280"/>
              </p14:xfrm>
            </p:contentPart>
          </mc:Choice>
          <mc:Fallback xmlns="">
            <p:pic>
              <p:nvPicPr>
                <p:cNvPr id="183" name="Entrada de lápiz 182">
                  <a:extLst>
                    <a:ext uri="{FF2B5EF4-FFF2-40B4-BE49-F238E27FC236}">
                      <a16:creationId xmlns:a16="http://schemas.microsoft.com/office/drawing/2014/main" id="{21FBC18C-46AB-490D-8DCA-879DCCF853B0}"/>
                    </a:ext>
                  </a:extLst>
                </p:cNvPr>
                <p:cNvPicPr/>
                <p:nvPr/>
              </p:nvPicPr>
              <p:blipFill>
                <a:blip r:embed="rId283"/>
                <a:stretch>
                  <a:fillRect/>
                </a:stretch>
              </p:blipFill>
              <p:spPr>
                <a:xfrm>
                  <a:off x="6572692" y="2991575"/>
                  <a:ext cx="414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4" name="Entrada de lápiz 183">
                  <a:extLst>
                    <a:ext uri="{FF2B5EF4-FFF2-40B4-BE49-F238E27FC236}">
                      <a16:creationId xmlns:a16="http://schemas.microsoft.com/office/drawing/2014/main" id="{E269AE7C-E326-4E52-91B7-464C7F49BF42}"/>
                    </a:ext>
                  </a:extLst>
                </p14:cNvPr>
                <p14:cNvContentPartPr/>
                <p14:nvPr/>
              </p14:nvContentPartPr>
              <p14:xfrm>
                <a:off x="6556132" y="2925695"/>
                <a:ext cx="40320" cy="57960"/>
              </p14:xfrm>
            </p:contentPart>
          </mc:Choice>
          <mc:Fallback xmlns="">
            <p:pic>
              <p:nvPicPr>
                <p:cNvPr id="184" name="Entrada de lápiz 183">
                  <a:extLst>
                    <a:ext uri="{FF2B5EF4-FFF2-40B4-BE49-F238E27FC236}">
                      <a16:creationId xmlns:a16="http://schemas.microsoft.com/office/drawing/2014/main" id="{E269AE7C-E326-4E52-91B7-464C7F49BF42}"/>
                    </a:ext>
                  </a:extLst>
                </p:cNvPr>
                <p:cNvPicPr/>
                <p:nvPr/>
              </p:nvPicPr>
              <p:blipFill>
                <a:blip r:embed="rId285"/>
                <a:stretch>
                  <a:fillRect/>
                </a:stretch>
              </p:blipFill>
              <p:spPr>
                <a:xfrm>
                  <a:off x="6547492" y="2917055"/>
                  <a:ext cx="57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5" name="Entrada de lápiz 184">
                  <a:extLst>
                    <a:ext uri="{FF2B5EF4-FFF2-40B4-BE49-F238E27FC236}">
                      <a16:creationId xmlns:a16="http://schemas.microsoft.com/office/drawing/2014/main" id="{91331B3F-E7F0-4C93-A3A1-EB63F65067C0}"/>
                    </a:ext>
                  </a:extLst>
                </p14:cNvPr>
                <p14:cNvContentPartPr/>
                <p14:nvPr/>
              </p14:nvContentPartPr>
              <p14:xfrm>
                <a:off x="6650812" y="2918495"/>
                <a:ext cx="48600" cy="116640"/>
              </p14:xfrm>
            </p:contentPart>
          </mc:Choice>
          <mc:Fallback xmlns="">
            <p:pic>
              <p:nvPicPr>
                <p:cNvPr id="185" name="Entrada de lápiz 184">
                  <a:extLst>
                    <a:ext uri="{FF2B5EF4-FFF2-40B4-BE49-F238E27FC236}">
                      <a16:creationId xmlns:a16="http://schemas.microsoft.com/office/drawing/2014/main" id="{91331B3F-E7F0-4C93-A3A1-EB63F65067C0}"/>
                    </a:ext>
                  </a:extLst>
                </p:cNvPr>
                <p:cNvPicPr/>
                <p:nvPr/>
              </p:nvPicPr>
              <p:blipFill>
                <a:blip r:embed="rId287"/>
                <a:stretch>
                  <a:fillRect/>
                </a:stretch>
              </p:blipFill>
              <p:spPr>
                <a:xfrm>
                  <a:off x="6641812" y="2909855"/>
                  <a:ext cx="66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6" name="Entrada de lápiz 185">
                  <a:extLst>
                    <a:ext uri="{FF2B5EF4-FFF2-40B4-BE49-F238E27FC236}">
                      <a16:creationId xmlns:a16="http://schemas.microsoft.com/office/drawing/2014/main" id="{235EC401-DFA2-4641-8B20-555C21E5235C}"/>
                    </a:ext>
                  </a:extLst>
                </p14:cNvPr>
                <p14:cNvContentPartPr/>
                <p14:nvPr/>
              </p14:nvContentPartPr>
              <p14:xfrm>
                <a:off x="6733972" y="2945855"/>
                <a:ext cx="34200" cy="96840"/>
              </p14:xfrm>
            </p:contentPart>
          </mc:Choice>
          <mc:Fallback xmlns="">
            <p:pic>
              <p:nvPicPr>
                <p:cNvPr id="186" name="Entrada de lápiz 185">
                  <a:extLst>
                    <a:ext uri="{FF2B5EF4-FFF2-40B4-BE49-F238E27FC236}">
                      <a16:creationId xmlns:a16="http://schemas.microsoft.com/office/drawing/2014/main" id="{235EC401-DFA2-4641-8B20-555C21E5235C}"/>
                    </a:ext>
                  </a:extLst>
                </p:cNvPr>
                <p:cNvPicPr/>
                <p:nvPr/>
              </p:nvPicPr>
              <p:blipFill>
                <a:blip r:embed="rId289"/>
                <a:stretch>
                  <a:fillRect/>
                </a:stretch>
              </p:blipFill>
              <p:spPr>
                <a:xfrm>
                  <a:off x="6724972" y="2937215"/>
                  <a:ext cx="518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7" name="Entrada de lápiz 186">
                  <a:extLst>
                    <a:ext uri="{FF2B5EF4-FFF2-40B4-BE49-F238E27FC236}">
                      <a16:creationId xmlns:a16="http://schemas.microsoft.com/office/drawing/2014/main" id="{65C26C63-6703-4D0D-904E-97DD4DF67883}"/>
                    </a:ext>
                  </a:extLst>
                </p14:cNvPr>
                <p14:cNvContentPartPr/>
                <p14:nvPr/>
              </p14:nvContentPartPr>
              <p14:xfrm>
                <a:off x="6687172" y="2933615"/>
                <a:ext cx="185760" cy="103680"/>
              </p14:xfrm>
            </p:contentPart>
          </mc:Choice>
          <mc:Fallback xmlns="">
            <p:pic>
              <p:nvPicPr>
                <p:cNvPr id="187" name="Entrada de lápiz 186">
                  <a:extLst>
                    <a:ext uri="{FF2B5EF4-FFF2-40B4-BE49-F238E27FC236}">
                      <a16:creationId xmlns:a16="http://schemas.microsoft.com/office/drawing/2014/main" id="{65C26C63-6703-4D0D-904E-97DD4DF67883}"/>
                    </a:ext>
                  </a:extLst>
                </p:cNvPr>
                <p:cNvPicPr/>
                <p:nvPr/>
              </p:nvPicPr>
              <p:blipFill>
                <a:blip r:embed="rId291"/>
                <a:stretch>
                  <a:fillRect/>
                </a:stretch>
              </p:blipFill>
              <p:spPr>
                <a:xfrm>
                  <a:off x="6678532" y="2924615"/>
                  <a:ext cx="2034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9" name="Entrada de lápiz 188">
                  <a:extLst>
                    <a:ext uri="{FF2B5EF4-FFF2-40B4-BE49-F238E27FC236}">
                      <a16:creationId xmlns:a16="http://schemas.microsoft.com/office/drawing/2014/main" id="{C25CDF37-4592-4409-A279-A9E07DF6BEE9}"/>
                    </a:ext>
                  </a:extLst>
                </p14:cNvPr>
                <p14:cNvContentPartPr/>
                <p14:nvPr/>
              </p14:nvContentPartPr>
              <p14:xfrm>
                <a:off x="7310332" y="2976095"/>
                <a:ext cx="237960" cy="134640"/>
              </p14:xfrm>
            </p:contentPart>
          </mc:Choice>
          <mc:Fallback xmlns="">
            <p:pic>
              <p:nvPicPr>
                <p:cNvPr id="189" name="Entrada de lápiz 188">
                  <a:extLst>
                    <a:ext uri="{FF2B5EF4-FFF2-40B4-BE49-F238E27FC236}">
                      <a16:creationId xmlns:a16="http://schemas.microsoft.com/office/drawing/2014/main" id="{C25CDF37-4592-4409-A279-A9E07DF6BEE9}"/>
                    </a:ext>
                  </a:extLst>
                </p:cNvPr>
                <p:cNvPicPr/>
                <p:nvPr/>
              </p:nvPicPr>
              <p:blipFill>
                <a:blip r:embed="rId293"/>
                <a:stretch>
                  <a:fillRect/>
                </a:stretch>
              </p:blipFill>
              <p:spPr>
                <a:xfrm>
                  <a:off x="7301692" y="2967455"/>
                  <a:ext cx="255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0" name="Entrada de lápiz 189">
                  <a:extLst>
                    <a:ext uri="{FF2B5EF4-FFF2-40B4-BE49-F238E27FC236}">
                      <a16:creationId xmlns:a16="http://schemas.microsoft.com/office/drawing/2014/main" id="{BECC2BC9-57D5-4B8D-BCE6-B36B86C59701}"/>
                    </a:ext>
                  </a:extLst>
                </p14:cNvPr>
                <p14:cNvContentPartPr/>
                <p14:nvPr/>
              </p14:nvContentPartPr>
              <p14:xfrm>
                <a:off x="7555132" y="2974655"/>
                <a:ext cx="130320" cy="100440"/>
              </p14:xfrm>
            </p:contentPart>
          </mc:Choice>
          <mc:Fallback xmlns="">
            <p:pic>
              <p:nvPicPr>
                <p:cNvPr id="190" name="Entrada de lápiz 189">
                  <a:extLst>
                    <a:ext uri="{FF2B5EF4-FFF2-40B4-BE49-F238E27FC236}">
                      <a16:creationId xmlns:a16="http://schemas.microsoft.com/office/drawing/2014/main" id="{BECC2BC9-57D5-4B8D-BCE6-B36B86C59701}"/>
                    </a:ext>
                  </a:extLst>
                </p:cNvPr>
                <p:cNvPicPr/>
                <p:nvPr/>
              </p:nvPicPr>
              <p:blipFill>
                <a:blip r:embed="rId295"/>
                <a:stretch>
                  <a:fillRect/>
                </a:stretch>
              </p:blipFill>
              <p:spPr>
                <a:xfrm>
                  <a:off x="7546492" y="2965655"/>
                  <a:ext cx="1479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1" name="Entrada de lápiz 190">
                  <a:extLst>
                    <a:ext uri="{FF2B5EF4-FFF2-40B4-BE49-F238E27FC236}">
                      <a16:creationId xmlns:a16="http://schemas.microsoft.com/office/drawing/2014/main" id="{6EED712B-4FC1-4CDB-92D9-EAF04FFBC678}"/>
                    </a:ext>
                  </a:extLst>
                </p14:cNvPr>
                <p14:cNvContentPartPr/>
                <p14:nvPr/>
              </p14:nvContentPartPr>
              <p14:xfrm>
                <a:off x="7546492" y="2992295"/>
                <a:ext cx="87120" cy="77760"/>
              </p14:xfrm>
            </p:contentPart>
          </mc:Choice>
          <mc:Fallback xmlns="">
            <p:pic>
              <p:nvPicPr>
                <p:cNvPr id="191" name="Entrada de lápiz 190">
                  <a:extLst>
                    <a:ext uri="{FF2B5EF4-FFF2-40B4-BE49-F238E27FC236}">
                      <a16:creationId xmlns:a16="http://schemas.microsoft.com/office/drawing/2014/main" id="{6EED712B-4FC1-4CDB-92D9-EAF04FFBC678}"/>
                    </a:ext>
                  </a:extLst>
                </p:cNvPr>
                <p:cNvPicPr/>
                <p:nvPr/>
              </p:nvPicPr>
              <p:blipFill>
                <a:blip r:embed="rId297"/>
                <a:stretch>
                  <a:fillRect/>
                </a:stretch>
              </p:blipFill>
              <p:spPr>
                <a:xfrm>
                  <a:off x="7537852" y="2983295"/>
                  <a:ext cx="1047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3" name="Entrada de lápiz 192">
                  <a:extLst>
                    <a:ext uri="{FF2B5EF4-FFF2-40B4-BE49-F238E27FC236}">
                      <a16:creationId xmlns:a16="http://schemas.microsoft.com/office/drawing/2014/main" id="{A5E0F5C6-8CF2-460A-9B56-68D3805912A0}"/>
                    </a:ext>
                  </a:extLst>
                </p14:cNvPr>
                <p14:cNvContentPartPr/>
                <p14:nvPr/>
              </p14:nvContentPartPr>
              <p14:xfrm>
                <a:off x="6206212" y="3147095"/>
                <a:ext cx="20520" cy="5040"/>
              </p14:xfrm>
            </p:contentPart>
          </mc:Choice>
          <mc:Fallback xmlns="">
            <p:pic>
              <p:nvPicPr>
                <p:cNvPr id="193" name="Entrada de lápiz 192">
                  <a:extLst>
                    <a:ext uri="{FF2B5EF4-FFF2-40B4-BE49-F238E27FC236}">
                      <a16:creationId xmlns:a16="http://schemas.microsoft.com/office/drawing/2014/main" id="{A5E0F5C6-8CF2-460A-9B56-68D3805912A0}"/>
                    </a:ext>
                  </a:extLst>
                </p:cNvPr>
                <p:cNvPicPr/>
                <p:nvPr/>
              </p:nvPicPr>
              <p:blipFill>
                <a:blip r:embed="rId299"/>
                <a:stretch>
                  <a:fillRect/>
                </a:stretch>
              </p:blipFill>
              <p:spPr>
                <a:xfrm>
                  <a:off x="6197212" y="3138455"/>
                  <a:ext cx="38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4" name="Entrada de lápiz 193">
                  <a:extLst>
                    <a:ext uri="{FF2B5EF4-FFF2-40B4-BE49-F238E27FC236}">
                      <a16:creationId xmlns:a16="http://schemas.microsoft.com/office/drawing/2014/main" id="{6A4EEB6D-994E-44B7-971E-10ABE279876B}"/>
                    </a:ext>
                  </a:extLst>
                </p14:cNvPr>
                <p14:cNvContentPartPr/>
                <p14:nvPr/>
              </p14:nvContentPartPr>
              <p14:xfrm>
                <a:off x="6316012" y="3034055"/>
                <a:ext cx="13680" cy="102240"/>
              </p14:xfrm>
            </p:contentPart>
          </mc:Choice>
          <mc:Fallback xmlns="">
            <p:pic>
              <p:nvPicPr>
                <p:cNvPr id="194" name="Entrada de lápiz 193">
                  <a:extLst>
                    <a:ext uri="{FF2B5EF4-FFF2-40B4-BE49-F238E27FC236}">
                      <a16:creationId xmlns:a16="http://schemas.microsoft.com/office/drawing/2014/main" id="{6A4EEB6D-994E-44B7-971E-10ABE279876B}"/>
                    </a:ext>
                  </a:extLst>
                </p:cNvPr>
                <p:cNvPicPr/>
                <p:nvPr/>
              </p:nvPicPr>
              <p:blipFill>
                <a:blip r:embed="rId301"/>
                <a:stretch>
                  <a:fillRect/>
                </a:stretch>
              </p:blipFill>
              <p:spPr>
                <a:xfrm>
                  <a:off x="6307012" y="3025055"/>
                  <a:ext cx="31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5" name="Entrada de lápiz 194">
                  <a:extLst>
                    <a:ext uri="{FF2B5EF4-FFF2-40B4-BE49-F238E27FC236}">
                      <a16:creationId xmlns:a16="http://schemas.microsoft.com/office/drawing/2014/main" id="{61ADE735-BC15-4548-94D4-4C395510BCDA}"/>
                    </a:ext>
                  </a:extLst>
                </p14:cNvPr>
                <p14:cNvContentPartPr/>
                <p14:nvPr/>
              </p14:nvContentPartPr>
              <p14:xfrm>
                <a:off x="6217372" y="3220895"/>
                <a:ext cx="119520" cy="15120"/>
              </p14:xfrm>
            </p:contentPart>
          </mc:Choice>
          <mc:Fallback xmlns="">
            <p:pic>
              <p:nvPicPr>
                <p:cNvPr id="195" name="Entrada de lápiz 194">
                  <a:extLst>
                    <a:ext uri="{FF2B5EF4-FFF2-40B4-BE49-F238E27FC236}">
                      <a16:creationId xmlns:a16="http://schemas.microsoft.com/office/drawing/2014/main" id="{61ADE735-BC15-4548-94D4-4C395510BCDA}"/>
                    </a:ext>
                  </a:extLst>
                </p:cNvPr>
                <p:cNvPicPr/>
                <p:nvPr/>
              </p:nvPicPr>
              <p:blipFill>
                <a:blip r:embed="rId303"/>
                <a:stretch>
                  <a:fillRect/>
                </a:stretch>
              </p:blipFill>
              <p:spPr>
                <a:xfrm>
                  <a:off x="6208732" y="3212255"/>
                  <a:ext cx="137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6" name="Entrada de lápiz 195">
                  <a:extLst>
                    <a:ext uri="{FF2B5EF4-FFF2-40B4-BE49-F238E27FC236}">
                      <a16:creationId xmlns:a16="http://schemas.microsoft.com/office/drawing/2014/main" id="{A4C133B8-AE94-4541-9FA5-C307425EA056}"/>
                    </a:ext>
                  </a:extLst>
                </p14:cNvPr>
                <p14:cNvContentPartPr/>
                <p14:nvPr/>
              </p14:nvContentPartPr>
              <p14:xfrm>
                <a:off x="6209452" y="3288215"/>
                <a:ext cx="102960" cy="117720"/>
              </p14:xfrm>
            </p:contentPart>
          </mc:Choice>
          <mc:Fallback xmlns="">
            <p:pic>
              <p:nvPicPr>
                <p:cNvPr id="196" name="Entrada de lápiz 195">
                  <a:extLst>
                    <a:ext uri="{FF2B5EF4-FFF2-40B4-BE49-F238E27FC236}">
                      <a16:creationId xmlns:a16="http://schemas.microsoft.com/office/drawing/2014/main" id="{A4C133B8-AE94-4541-9FA5-C307425EA056}"/>
                    </a:ext>
                  </a:extLst>
                </p:cNvPr>
                <p:cNvPicPr/>
                <p:nvPr/>
              </p:nvPicPr>
              <p:blipFill>
                <a:blip r:embed="rId305"/>
                <a:stretch>
                  <a:fillRect/>
                </a:stretch>
              </p:blipFill>
              <p:spPr>
                <a:xfrm>
                  <a:off x="6200452" y="3279575"/>
                  <a:ext cx="120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7" name="Entrada de lápiz 196">
                  <a:extLst>
                    <a:ext uri="{FF2B5EF4-FFF2-40B4-BE49-F238E27FC236}">
                      <a16:creationId xmlns:a16="http://schemas.microsoft.com/office/drawing/2014/main" id="{564E8678-E1BC-4493-BEE5-2C3EC3BE012A}"/>
                    </a:ext>
                  </a:extLst>
                </p14:cNvPr>
                <p14:cNvContentPartPr/>
                <p14:nvPr/>
              </p14:nvContentPartPr>
              <p14:xfrm>
                <a:off x="6271372" y="3216215"/>
                <a:ext cx="101160" cy="14040"/>
              </p14:xfrm>
            </p:contentPart>
          </mc:Choice>
          <mc:Fallback xmlns="">
            <p:pic>
              <p:nvPicPr>
                <p:cNvPr id="197" name="Entrada de lápiz 196">
                  <a:extLst>
                    <a:ext uri="{FF2B5EF4-FFF2-40B4-BE49-F238E27FC236}">
                      <a16:creationId xmlns:a16="http://schemas.microsoft.com/office/drawing/2014/main" id="{564E8678-E1BC-4493-BEE5-2C3EC3BE012A}"/>
                    </a:ext>
                  </a:extLst>
                </p:cNvPr>
                <p:cNvPicPr/>
                <p:nvPr/>
              </p:nvPicPr>
              <p:blipFill>
                <a:blip r:embed="rId307"/>
                <a:stretch>
                  <a:fillRect/>
                </a:stretch>
              </p:blipFill>
              <p:spPr>
                <a:xfrm>
                  <a:off x="6262732" y="3207575"/>
                  <a:ext cx="118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9" name="Entrada de lápiz 198">
                  <a:extLst>
                    <a:ext uri="{FF2B5EF4-FFF2-40B4-BE49-F238E27FC236}">
                      <a16:creationId xmlns:a16="http://schemas.microsoft.com/office/drawing/2014/main" id="{E5D8EDA3-7F71-4AD9-BC4C-84089C60DEDB}"/>
                    </a:ext>
                  </a:extLst>
                </p14:cNvPr>
                <p14:cNvContentPartPr/>
                <p14:nvPr/>
              </p14:nvContentPartPr>
              <p14:xfrm>
                <a:off x="7024852" y="3106055"/>
                <a:ext cx="830520" cy="113400"/>
              </p14:xfrm>
            </p:contentPart>
          </mc:Choice>
          <mc:Fallback xmlns="">
            <p:pic>
              <p:nvPicPr>
                <p:cNvPr id="199" name="Entrada de lápiz 198">
                  <a:extLst>
                    <a:ext uri="{FF2B5EF4-FFF2-40B4-BE49-F238E27FC236}">
                      <a16:creationId xmlns:a16="http://schemas.microsoft.com/office/drawing/2014/main" id="{E5D8EDA3-7F71-4AD9-BC4C-84089C60DEDB}"/>
                    </a:ext>
                  </a:extLst>
                </p:cNvPr>
                <p:cNvPicPr/>
                <p:nvPr/>
              </p:nvPicPr>
              <p:blipFill>
                <a:blip r:embed="rId309"/>
                <a:stretch>
                  <a:fillRect/>
                </a:stretch>
              </p:blipFill>
              <p:spPr>
                <a:xfrm>
                  <a:off x="7015852" y="3097415"/>
                  <a:ext cx="848160" cy="131040"/>
                </a:xfrm>
                <a:prstGeom prst="rect">
                  <a:avLst/>
                </a:prstGeom>
              </p:spPr>
            </p:pic>
          </mc:Fallback>
        </mc:AlternateContent>
      </p:grpSp>
      <p:grpSp>
        <p:nvGrpSpPr>
          <p:cNvPr id="203" name="Grupo 202">
            <a:extLst>
              <a:ext uri="{FF2B5EF4-FFF2-40B4-BE49-F238E27FC236}">
                <a16:creationId xmlns:a16="http://schemas.microsoft.com/office/drawing/2014/main" id="{A5D29BC7-8B9A-4D45-89E4-FAD31C3E4319}"/>
              </a:ext>
            </a:extLst>
          </p:cNvPr>
          <p:cNvGrpSpPr/>
          <p:nvPr/>
        </p:nvGrpSpPr>
        <p:grpSpPr>
          <a:xfrm>
            <a:off x="7388812" y="3302615"/>
            <a:ext cx="159120" cy="95400"/>
            <a:chOff x="7388812" y="3302615"/>
            <a:chExt cx="159120" cy="95400"/>
          </a:xfrm>
        </p:grpSpPr>
        <mc:AlternateContent xmlns:mc="http://schemas.openxmlformats.org/markup-compatibility/2006" xmlns:p14="http://schemas.microsoft.com/office/powerpoint/2010/main">
          <mc:Choice Requires="p14">
            <p:contentPart p14:bwMode="auto" r:id="rId310">
              <p14:nvContentPartPr>
                <p14:cNvPr id="201" name="Entrada de lápiz 200">
                  <a:extLst>
                    <a:ext uri="{FF2B5EF4-FFF2-40B4-BE49-F238E27FC236}">
                      <a16:creationId xmlns:a16="http://schemas.microsoft.com/office/drawing/2014/main" id="{9A9E4DCB-939E-4DE7-A7A5-EEF8C1C07059}"/>
                    </a:ext>
                  </a:extLst>
                </p14:cNvPr>
                <p14:cNvContentPartPr/>
                <p14:nvPr/>
              </p14:nvContentPartPr>
              <p14:xfrm>
                <a:off x="7389532" y="3302615"/>
                <a:ext cx="120240" cy="94680"/>
              </p14:xfrm>
            </p:contentPart>
          </mc:Choice>
          <mc:Fallback xmlns="">
            <p:pic>
              <p:nvPicPr>
                <p:cNvPr id="201" name="Entrada de lápiz 200">
                  <a:extLst>
                    <a:ext uri="{FF2B5EF4-FFF2-40B4-BE49-F238E27FC236}">
                      <a16:creationId xmlns:a16="http://schemas.microsoft.com/office/drawing/2014/main" id="{9A9E4DCB-939E-4DE7-A7A5-EEF8C1C07059}"/>
                    </a:ext>
                  </a:extLst>
                </p:cNvPr>
                <p:cNvPicPr/>
                <p:nvPr/>
              </p:nvPicPr>
              <p:blipFill>
                <a:blip r:embed="rId311"/>
                <a:stretch>
                  <a:fillRect/>
                </a:stretch>
              </p:blipFill>
              <p:spPr>
                <a:xfrm>
                  <a:off x="7380892" y="3293615"/>
                  <a:ext cx="137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2" name="Entrada de lápiz 201">
                  <a:extLst>
                    <a:ext uri="{FF2B5EF4-FFF2-40B4-BE49-F238E27FC236}">
                      <a16:creationId xmlns:a16="http://schemas.microsoft.com/office/drawing/2014/main" id="{8F51F1CF-9D40-4C4A-8C3E-8DBED8BE7B36}"/>
                    </a:ext>
                  </a:extLst>
                </p14:cNvPr>
                <p14:cNvContentPartPr/>
                <p14:nvPr/>
              </p14:nvContentPartPr>
              <p14:xfrm>
                <a:off x="7388812" y="3306575"/>
                <a:ext cx="159120" cy="91440"/>
              </p14:xfrm>
            </p:contentPart>
          </mc:Choice>
          <mc:Fallback xmlns="">
            <p:pic>
              <p:nvPicPr>
                <p:cNvPr id="202" name="Entrada de lápiz 201">
                  <a:extLst>
                    <a:ext uri="{FF2B5EF4-FFF2-40B4-BE49-F238E27FC236}">
                      <a16:creationId xmlns:a16="http://schemas.microsoft.com/office/drawing/2014/main" id="{8F51F1CF-9D40-4C4A-8C3E-8DBED8BE7B36}"/>
                    </a:ext>
                  </a:extLst>
                </p:cNvPr>
                <p:cNvPicPr/>
                <p:nvPr/>
              </p:nvPicPr>
              <p:blipFill>
                <a:blip r:embed="rId313"/>
                <a:stretch>
                  <a:fillRect/>
                </a:stretch>
              </p:blipFill>
              <p:spPr>
                <a:xfrm>
                  <a:off x="7379812" y="3297575"/>
                  <a:ext cx="176760" cy="10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206" name="Entrada de lápiz 205">
                <a:extLst>
                  <a:ext uri="{FF2B5EF4-FFF2-40B4-BE49-F238E27FC236}">
                    <a16:creationId xmlns:a16="http://schemas.microsoft.com/office/drawing/2014/main" id="{DEE72756-D7CC-4DA3-AE2D-7D9402E88BDB}"/>
                  </a:ext>
                </a:extLst>
              </p14:cNvPr>
              <p14:cNvContentPartPr/>
              <p14:nvPr/>
            </p14:nvContentPartPr>
            <p14:xfrm>
              <a:off x="5248612" y="4283615"/>
              <a:ext cx="129960" cy="141480"/>
            </p14:xfrm>
          </p:contentPart>
        </mc:Choice>
        <mc:Fallback xmlns="">
          <p:pic>
            <p:nvPicPr>
              <p:cNvPr id="206" name="Entrada de lápiz 205">
                <a:extLst>
                  <a:ext uri="{FF2B5EF4-FFF2-40B4-BE49-F238E27FC236}">
                    <a16:creationId xmlns:a16="http://schemas.microsoft.com/office/drawing/2014/main" id="{DEE72756-D7CC-4DA3-AE2D-7D9402E88BDB}"/>
                  </a:ext>
                </a:extLst>
              </p:cNvPr>
              <p:cNvPicPr/>
              <p:nvPr/>
            </p:nvPicPr>
            <p:blipFill>
              <a:blip r:embed="rId315"/>
              <a:stretch>
                <a:fillRect/>
              </a:stretch>
            </p:blipFill>
            <p:spPr>
              <a:xfrm>
                <a:off x="5239612" y="4274615"/>
                <a:ext cx="147600" cy="159120"/>
              </a:xfrm>
              <a:prstGeom prst="rect">
                <a:avLst/>
              </a:prstGeom>
            </p:spPr>
          </p:pic>
        </mc:Fallback>
      </mc:AlternateContent>
      <p:grpSp>
        <p:nvGrpSpPr>
          <p:cNvPr id="219" name="Grupo 218">
            <a:extLst>
              <a:ext uri="{FF2B5EF4-FFF2-40B4-BE49-F238E27FC236}">
                <a16:creationId xmlns:a16="http://schemas.microsoft.com/office/drawing/2014/main" id="{8366D435-6718-4153-AAE0-35D97A671FA7}"/>
              </a:ext>
            </a:extLst>
          </p:cNvPr>
          <p:cNvGrpSpPr/>
          <p:nvPr/>
        </p:nvGrpSpPr>
        <p:grpSpPr>
          <a:xfrm>
            <a:off x="5115772" y="3948815"/>
            <a:ext cx="482400" cy="216720"/>
            <a:chOff x="5115772" y="3948815"/>
            <a:chExt cx="482400" cy="216720"/>
          </a:xfrm>
        </p:grpSpPr>
        <mc:AlternateContent xmlns:mc="http://schemas.openxmlformats.org/markup-compatibility/2006" xmlns:p14="http://schemas.microsoft.com/office/powerpoint/2010/main">
          <mc:Choice Requires="p14">
            <p:contentPart p14:bwMode="auto" r:id="rId316">
              <p14:nvContentPartPr>
                <p14:cNvPr id="204" name="Entrada de lápiz 203">
                  <a:extLst>
                    <a:ext uri="{FF2B5EF4-FFF2-40B4-BE49-F238E27FC236}">
                      <a16:creationId xmlns:a16="http://schemas.microsoft.com/office/drawing/2014/main" id="{6E3C5EB3-78D3-45AB-B396-E6D71E70AB31}"/>
                    </a:ext>
                  </a:extLst>
                </p14:cNvPr>
                <p14:cNvContentPartPr/>
                <p14:nvPr/>
              </p14:nvContentPartPr>
              <p14:xfrm>
                <a:off x="5202532" y="3948815"/>
                <a:ext cx="58320" cy="146160"/>
              </p14:xfrm>
            </p:contentPart>
          </mc:Choice>
          <mc:Fallback xmlns="">
            <p:pic>
              <p:nvPicPr>
                <p:cNvPr id="204" name="Entrada de lápiz 203">
                  <a:extLst>
                    <a:ext uri="{FF2B5EF4-FFF2-40B4-BE49-F238E27FC236}">
                      <a16:creationId xmlns:a16="http://schemas.microsoft.com/office/drawing/2014/main" id="{6E3C5EB3-78D3-45AB-B396-E6D71E70AB31}"/>
                    </a:ext>
                  </a:extLst>
                </p:cNvPr>
                <p:cNvPicPr/>
                <p:nvPr/>
              </p:nvPicPr>
              <p:blipFill>
                <a:blip r:embed="rId317"/>
                <a:stretch>
                  <a:fillRect/>
                </a:stretch>
              </p:blipFill>
              <p:spPr>
                <a:xfrm>
                  <a:off x="5193892" y="3940175"/>
                  <a:ext cx="75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5" name="Entrada de lápiz 204">
                  <a:extLst>
                    <a:ext uri="{FF2B5EF4-FFF2-40B4-BE49-F238E27FC236}">
                      <a16:creationId xmlns:a16="http://schemas.microsoft.com/office/drawing/2014/main" id="{151C22F9-968C-4781-B4C6-657DE440CF39}"/>
                    </a:ext>
                  </a:extLst>
                </p14:cNvPr>
                <p14:cNvContentPartPr/>
                <p14:nvPr/>
              </p14:nvContentPartPr>
              <p14:xfrm>
                <a:off x="5115772" y="4138895"/>
                <a:ext cx="312120" cy="24120"/>
              </p14:xfrm>
            </p:contentPart>
          </mc:Choice>
          <mc:Fallback xmlns="">
            <p:pic>
              <p:nvPicPr>
                <p:cNvPr id="205" name="Entrada de lápiz 204">
                  <a:extLst>
                    <a:ext uri="{FF2B5EF4-FFF2-40B4-BE49-F238E27FC236}">
                      <a16:creationId xmlns:a16="http://schemas.microsoft.com/office/drawing/2014/main" id="{151C22F9-968C-4781-B4C6-657DE440CF39}"/>
                    </a:ext>
                  </a:extLst>
                </p:cNvPr>
                <p:cNvPicPr/>
                <p:nvPr/>
              </p:nvPicPr>
              <p:blipFill>
                <a:blip r:embed="rId319"/>
                <a:stretch>
                  <a:fillRect/>
                </a:stretch>
              </p:blipFill>
              <p:spPr>
                <a:xfrm>
                  <a:off x="5107132" y="4130255"/>
                  <a:ext cx="329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7" name="Entrada de lápiz 206">
                  <a:extLst>
                    <a:ext uri="{FF2B5EF4-FFF2-40B4-BE49-F238E27FC236}">
                      <a16:creationId xmlns:a16="http://schemas.microsoft.com/office/drawing/2014/main" id="{63408DB7-9810-4550-855B-C5040C4DA83C}"/>
                    </a:ext>
                  </a:extLst>
                </p14:cNvPr>
                <p14:cNvContentPartPr/>
                <p14:nvPr/>
              </p14:nvContentPartPr>
              <p14:xfrm>
                <a:off x="5508532" y="3963215"/>
                <a:ext cx="89640" cy="202320"/>
              </p14:xfrm>
            </p:contentPart>
          </mc:Choice>
          <mc:Fallback xmlns="">
            <p:pic>
              <p:nvPicPr>
                <p:cNvPr id="207" name="Entrada de lápiz 206">
                  <a:extLst>
                    <a:ext uri="{FF2B5EF4-FFF2-40B4-BE49-F238E27FC236}">
                      <a16:creationId xmlns:a16="http://schemas.microsoft.com/office/drawing/2014/main" id="{63408DB7-9810-4550-855B-C5040C4DA83C}"/>
                    </a:ext>
                  </a:extLst>
                </p:cNvPr>
                <p:cNvPicPr/>
                <p:nvPr/>
              </p:nvPicPr>
              <p:blipFill>
                <a:blip r:embed="rId321"/>
                <a:stretch>
                  <a:fillRect/>
                </a:stretch>
              </p:blipFill>
              <p:spPr>
                <a:xfrm>
                  <a:off x="5499892" y="3954575"/>
                  <a:ext cx="107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Entrada de lápiz 207">
                  <a:extLst>
                    <a:ext uri="{FF2B5EF4-FFF2-40B4-BE49-F238E27FC236}">
                      <a16:creationId xmlns:a16="http://schemas.microsoft.com/office/drawing/2014/main" id="{B36BA80D-D7B7-416A-8A39-86DEAE78A615}"/>
                    </a:ext>
                  </a:extLst>
                </p14:cNvPr>
                <p14:cNvContentPartPr/>
                <p14:nvPr/>
              </p14:nvContentPartPr>
              <p14:xfrm>
                <a:off x="5478292" y="4091375"/>
                <a:ext cx="69480" cy="3600"/>
              </p14:xfrm>
            </p:contentPart>
          </mc:Choice>
          <mc:Fallback xmlns="">
            <p:pic>
              <p:nvPicPr>
                <p:cNvPr id="208" name="Entrada de lápiz 207">
                  <a:extLst>
                    <a:ext uri="{FF2B5EF4-FFF2-40B4-BE49-F238E27FC236}">
                      <a16:creationId xmlns:a16="http://schemas.microsoft.com/office/drawing/2014/main" id="{B36BA80D-D7B7-416A-8A39-86DEAE78A615}"/>
                    </a:ext>
                  </a:extLst>
                </p:cNvPr>
                <p:cNvPicPr/>
                <p:nvPr/>
              </p:nvPicPr>
              <p:blipFill>
                <a:blip r:embed="rId323"/>
                <a:stretch>
                  <a:fillRect/>
                </a:stretch>
              </p:blipFill>
              <p:spPr>
                <a:xfrm>
                  <a:off x="5469292" y="4082735"/>
                  <a:ext cx="87120" cy="21240"/>
                </a:xfrm>
                <a:prstGeom prst="rect">
                  <a:avLst/>
                </a:prstGeom>
              </p:spPr>
            </p:pic>
          </mc:Fallback>
        </mc:AlternateContent>
      </p:grpSp>
      <p:grpSp>
        <p:nvGrpSpPr>
          <p:cNvPr id="218" name="Grupo 217">
            <a:extLst>
              <a:ext uri="{FF2B5EF4-FFF2-40B4-BE49-F238E27FC236}">
                <a16:creationId xmlns:a16="http://schemas.microsoft.com/office/drawing/2014/main" id="{62129C67-3476-4C0B-AB5D-078D7121F22C}"/>
              </a:ext>
            </a:extLst>
          </p:cNvPr>
          <p:cNvGrpSpPr/>
          <p:nvPr/>
        </p:nvGrpSpPr>
        <p:grpSpPr>
          <a:xfrm>
            <a:off x="5811652" y="4097855"/>
            <a:ext cx="127080" cy="82440"/>
            <a:chOff x="5811652" y="4097855"/>
            <a:chExt cx="127080" cy="82440"/>
          </a:xfrm>
        </p:grpSpPr>
        <mc:AlternateContent xmlns:mc="http://schemas.openxmlformats.org/markup-compatibility/2006" xmlns:p14="http://schemas.microsoft.com/office/powerpoint/2010/main">
          <mc:Choice Requires="p14">
            <p:contentPart p14:bwMode="auto" r:id="rId324">
              <p14:nvContentPartPr>
                <p14:cNvPr id="209" name="Entrada de lápiz 208">
                  <a:extLst>
                    <a:ext uri="{FF2B5EF4-FFF2-40B4-BE49-F238E27FC236}">
                      <a16:creationId xmlns:a16="http://schemas.microsoft.com/office/drawing/2014/main" id="{3807C8C9-A099-47B7-93D9-F0FBDCB8B4F2}"/>
                    </a:ext>
                  </a:extLst>
                </p14:cNvPr>
                <p14:cNvContentPartPr/>
                <p14:nvPr/>
              </p14:nvContentPartPr>
              <p14:xfrm>
                <a:off x="5811652" y="4097855"/>
                <a:ext cx="95400" cy="11880"/>
              </p14:xfrm>
            </p:contentPart>
          </mc:Choice>
          <mc:Fallback xmlns="">
            <p:pic>
              <p:nvPicPr>
                <p:cNvPr id="209" name="Entrada de lápiz 208">
                  <a:extLst>
                    <a:ext uri="{FF2B5EF4-FFF2-40B4-BE49-F238E27FC236}">
                      <a16:creationId xmlns:a16="http://schemas.microsoft.com/office/drawing/2014/main" id="{3807C8C9-A099-47B7-93D9-F0FBDCB8B4F2}"/>
                    </a:ext>
                  </a:extLst>
                </p:cNvPr>
                <p:cNvPicPr/>
                <p:nvPr/>
              </p:nvPicPr>
              <p:blipFill>
                <a:blip r:embed="rId113"/>
                <a:stretch>
                  <a:fillRect/>
                </a:stretch>
              </p:blipFill>
              <p:spPr>
                <a:xfrm>
                  <a:off x="5802652" y="4089215"/>
                  <a:ext cx="113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0" name="Entrada de lápiz 209">
                  <a:extLst>
                    <a:ext uri="{FF2B5EF4-FFF2-40B4-BE49-F238E27FC236}">
                      <a16:creationId xmlns:a16="http://schemas.microsoft.com/office/drawing/2014/main" id="{D9464FBE-E695-4FE8-A445-70A71A823197}"/>
                    </a:ext>
                  </a:extLst>
                </p14:cNvPr>
                <p14:cNvContentPartPr/>
                <p14:nvPr/>
              </p14:nvContentPartPr>
              <p14:xfrm>
                <a:off x="5831452" y="4166615"/>
                <a:ext cx="107280" cy="13680"/>
              </p14:xfrm>
            </p:contentPart>
          </mc:Choice>
          <mc:Fallback xmlns="">
            <p:pic>
              <p:nvPicPr>
                <p:cNvPr id="210" name="Entrada de lápiz 209">
                  <a:extLst>
                    <a:ext uri="{FF2B5EF4-FFF2-40B4-BE49-F238E27FC236}">
                      <a16:creationId xmlns:a16="http://schemas.microsoft.com/office/drawing/2014/main" id="{D9464FBE-E695-4FE8-A445-70A71A823197}"/>
                    </a:ext>
                  </a:extLst>
                </p:cNvPr>
                <p:cNvPicPr/>
                <p:nvPr/>
              </p:nvPicPr>
              <p:blipFill>
                <a:blip r:embed="rId326"/>
                <a:stretch>
                  <a:fillRect/>
                </a:stretch>
              </p:blipFill>
              <p:spPr>
                <a:xfrm>
                  <a:off x="5822812" y="4157615"/>
                  <a:ext cx="124920" cy="31320"/>
                </a:xfrm>
                <a:prstGeom prst="rect">
                  <a:avLst/>
                </a:prstGeom>
              </p:spPr>
            </p:pic>
          </mc:Fallback>
        </mc:AlternateContent>
      </p:grpSp>
      <p:grpSp>
        <p:nvGrpSpPr>
          <p:cNvPr id="217" name="Grupo 216">
            <a:extLst>
              <a:ext uri="{FF2B5EF4-FFF2-40B4-BE49-F238E27FC236}">
                <a16:creationId xmlns:a16="http://schemas.microsoft.com/office/drawing/2014/main" id="{34EF40E3-7297-43F3-95F6-5AAD5787D42F}"/>
              </a:ext>
            </a:extLst>
          </p:cNvPr>
          <p:cNvGrpSpPr/>
          <p:nvPr/>
        </p:nvGrpSpPr>
        <p:grpSpPr>
          <a:xfrm>
            <a:off x="6317452" y="3918935"/>
            <a:ext cx="582120" cy="223560"/>
            <a:chOff x="6317452" y="3918935"/>
            <a:chExt cx="582120" cy="223560"/>
          </a:xfrm>
        </p:grpSpPr>
        <mc:AlternateContent xmlns:mc="http://schemas.openxmlformats.org/markup-compatibility/2006" xmlns:p14="http://schemas.microsoft.com/office/powerpoint/2010/main">
          <mc:Choice Requires="p14">
            <p:contentPart p14:bwMode="auto" r:id="rId327">
              <p14:nvContentPartPr>
                <p14:cNvPr id="211" name="Entrada de lápiz 210">
                  <a:extLst>
                    <a:ext uri="{FF2B5EF4-FFF2-40B4-BE49-F238E27FC236}">
                      <a16:creationId xmlns:a16="http://schemas.microsoft.com/office/drawing/2014/main" id="{E64353B7-6FA4-41D3-AB6C-299E71CF2457}"/>
                    </a:ext>
                  </a:extLst>
                </p14:cNvPr>
                <p14:cNvContentPartPr/>
                <p14:nvPr/>
              </p14:nvContentPartPr>
              <p14:xfrm>
                <a:off x="6317452" y="4114775"/>
                <a:ext cx="88200" cy="9360"/>
              </p14:xfrm>
            </p:contentPart>
          </mc:Choice>
          <mc:Fallback xmlns="">
            <p:pic>
              <p:nvPicPr>
                <p:cNvPr id="211" name="Entrada de lápiz 210">
                  <a:extLst>
                    <a:ext uri="{FF2B5EF4-FFF2-40B4-BE49-F238E27FC236}">
                      <a16:creationId xmlns:a16="http://schemas.microsoft.com/office/drawing/2014/main" id="{E64353B7-6FA4-41D3-AB6C-299E71CF2457}"/>
                    </a:ext>
                  </a:extLst>
                </p:cNvPr>
                <p:cNvPicPr/>
                <p:nvPr/>
              </p:nvPicPr>
              <p:blipFill>
                <a:blip r:embed="rId328"/>
                <a:stretch>
                  <a:fillRect/>
                </a:stretch>
              </p:blipFill>
              <p:spPr>
                <a:xfrm>
                  <a:off x="6308452" y="4105775"/>
                  <a:ext cx="105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2" name="Entrada de lápiz 211">
                  <a:extLst>
                    <a:ext uri="{FF2B5EF4-FFF2-40B4-BE49-F238E27FC236}">
                      <a16:creationId xmlns:a16="http://schemas.microsoft.com/office/drawing/2014/main" id="{83870ADF-9D93-449D-9B5D-402E385A650C}"/>
                    </a:ext>
                  </a:extLst>
                </p14:cNvPr>
                <p14:cNvContentPartPr/>
                <p14:nvPr/>
              </p14:nvContentPartPr>
              <p14:xfrm>
                <a:off x="6684292" y="3918935"/>
                <a:ext cx="38520" cy="157320"/>
              </p14:xfrm>
            </p:contentPart>
          </mc:Choice>
          <mc:Fallback xmlns="">
            <p:pic>
              <p:nvPicPr>
                <p:cNvPr id="212" name="Entrada de lápiz 211">
                  <a:extLst>
                    <a:ext uri="{FF2B5EF4-FFF2-40B4-BE49-F238E27FC236}">
                      <a16:creationId xmlns:a16="http://schemas.microsoft.com/office/drawing/2014/main" id="{83870ADF-9D93-449D-9B5D-402E385A650C}"/>
                    </a:ext>
                  </a:extLst>
                </p:cNvPr>
                <p:cNvPicPr/>
                <p:nvPr/>
              </p:nvPicPr>
              <p:blipFill>
                <a:blip r:embed="rId330"/>
                <a:stretch>
                  <a:fillRect/>
                </a:stretch>
              </p:blipFill>
              <p:spPr>
                <a:xfrm>
                  <a:off x="6675652" y="3909935"/>
                  <a:ext cx="561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3" name="Entrada de lápiz 212">
                  <a:extLst>
                    <a:ext uri="{FF2B5EF4-FFF2-40B4-BE49-F238E27FC236}">
                      <a16:creationId xmlns:a16="http://schemas.microsoft.com/office/drawing/2014/main" id="{C982F9F7-786E-4D2A-B692-57E9C271A885}"/>
                    </a:ext>
                  </a:extLst>
                </p14:cNvPr>
                <p14:cNvContentPartPr/>
                <p14:nvPr/>
              </p14:nvContentPartPr>
              <p14:xfrm>
                <a:off x="6533092" y="4127375"/>
                <a:ext cx="366480" cy="15120"/>
              </p14:xfrm>
            </p:contentPart>
          </mc:Choice>
          <mc:Fallback xmlns="">
            <p:pic>
              <p:nvPicPr>
                <p:cNvPr id="213" name="Entrada de lápiz 212">
                  <a:extLst>
                    <a:ext uri="{FF2B5EF4-FFF2-40B4-BE49-F238E27FC236}">
                      <a16:creationId xmlns:a16="http://schemas.microsoft.com/office/drawing/2014/main" id="{C982F9F7-786E-4D2A-B692-57E9C271A885}"/>
                    </a:ext>
                  </a:extLst>
                </p:cNvPr>
                <p:cNvPicPr/>
                <p:nvPr/>
              </p:nvPicPr>
              <p:blipFill>
                <a:blip r:embed="rId332"/>
                <a:stretch>
                  <a:fillRect/>
                </a:stretch>
              </p:blipFill>
              <p:spPr>
                <a:xfrm>
                  <a:off x="6524452" y="4118735"/>
                  <a:ext cx="384120" cy="32760"/>
                </a:xfrm>
                <a:prstGeom prst="rect">
                  <a:avLst/>
                </a:prstGeom>
              </p:spPr>
            </p:pic>
          </mc:Fallback>
        </mc:AlternateContent>
      </p:grpSp>
      <p:grpSp>
        <p:nvGrpSpPr>
          <p:cNvPr id="216" name="Grupo 215">
            <a:extLst>
              <a:ext uri="{FF2B5EF4-FFF2-40B4-BE49-F238E27FC236}">
                <a16:creationId xmlns:a16="http://schemas.microsoft.com/office/drawing/2014/main" id="{63B82F91-5127-4724-AF75-A676D5D9C5AE}"/>
              </a:ext>
            </a:extLst>
          </p:cNvPr>
          <p:cNvGrpSpPr/>
          <p:nvPr/>
        </p:nvGrpSpPr>
        <p:grpSpPr>
          <a:xfrm>
            <a:off x="6510052" y="4269935"/>
            <a:ext cx="224280" cy="172080"/>
            <a:chOff x="6510052" y="4269935"/>
            <a:chExt cx="224280" cy="172080"/>
          </a:xfrm>
        </p:grpSpPr>
        <mc:AlternateContent xmlns:mc="http://schemas.openxmlformats.org/markup-compatibility/2006" xmlns:p14="http://schemas.microsoft.com/office/powerpoint/2010/main">
          <mc:Choice Requires="p14">
            <p:contentPart p14:bwMode="auto" r:id="rId333">
              <p14:nvContentPartPr>
                <p14:cNvPr id="214" name="Entrada de lápiz 213">
                  <a:extLst>
                    <a:ext uri="{FF2B5EF4-FFF2-40B4-BE49-F238E27FC236}">
                      <a16:creationId xmlns:a16="http://schemas.microsoft.com/office/drawing/2014/main" id="{FABA412D-FFD8-4AFA-B812-1D2A6916A019}"/>
                    </a:ext>
                  </a:extLst>
                </p14:cNvPr>
                <p14:cNvContentPartPr/>
                <p14:nvPr/>
              </p14:nvContentPartPr>
              <p14:xfrm>
                <a:off x="6573412" y="4281095"/>
                <a:ext cx="32040" cy="160920"/>
              </p14:xfrm>
            </p:contentPart>
          </mc:Choice>
          <mc:Fallback xmlns="">
            <p:pic>
              <p:nvPicPr>
                <p:cNvPr id="214" name="Entrada de lápiz 213">
                  <a:extLst>
                    <a:ext uri="{FF2B5EF4-FFF2-40B4-BE49-F238E27FC236}">
                      <a16:creationId xmlns:a16="http://schemas.microsoft.com/office/drawing/2014/main" id="{FABA412D-FFD8-4AFA-B812-1D2A6916A019}"/>
                    </a:ext>
                  </a:extLst>
                </p:cNvPr>
                <p:cNvPicPr/>
                <p:nvPr/>
              </p:nvPicPr>
              <p:blipFill>
                <a:blip r:embed="rId334"/>
                <a:stretch>
                  <a:fillRect/>
                </a:stretch>
              </p:blipFill>
              <p:spPr>
                <a:xfrm>
                  <a:off x="6564412" y="4272095"/>
                  <a:ext cx="49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5" name="Entrada de lápiz 214">
                  <a:extLst>
                    <a:ext uri="{FF2B5EF4-FFF2-40B4-BE49-F238E27FC236}">
                      <a16:creationId xmlns:a16="http://schemas.microsoft.com/office/drawing/2014/main" id="{F42450C5-8163-4895-AF57-A734CFC78C70}"/>
                    </a:ext>
                  </a:extLst>
                </p14:cNvPr>
                <p14:cNvContentPartPr/>
                <p14:nvPr/>
              </p14:nvContentPartPr>
              <p14:xfrm>
                <a:off x="6510052" y="4269935"/>
                <a:ext cx="224280" cy="159120"/>
              </p14:xfrm>
            </p:contentPart>
          </mc:Choice>
          <mc:Fallback xmlns="">
            <p:pic>
              <p:nvPicPr>
                <p:cNvPr id="215" name="Entrada de lápiz 214">
                  <a:extLst>
                    <a:ext uri="{FF2B5EF4-FFF2-40B4-BE49-F238E27FC236}">
                      <a16:creationId xmlns:a16="http://schemas.microsoft.com/office/drawing/2014/main" id="{F42450C5-8163-4895-AF57-A734CFC78C70}"/>
                    </a:ext>
                  </a:extLst>
                </p:cNvPr>
                <p:cNvPicPr/>
                <p:nvPr/>
              </p:nvPicPr>
              <p:blipFill>
                <a:blip r:embed="rId336"/>
                <a:stretch>
                  <a:fillRect/>
                </a:stretch>
              </p:blipFill>
              <p:spPr>
                <a:xfrm>
                  <a:off x="6501052" y="4260935"/>
                  <a:ext cx="241920" cy="176760"/>
                </a:xfrm>
                <a:prstGeom prst="rect">
                  <a:avLst/>
                </a:prstGeom>
              </p:spPr>
            </p:pic>
          </mc:Fallback>
        </mc:AlternateContent>
      </p:grpSp>
      <p:grpSp>
        <p:nvGrpSpPr>
          <p:cNvPr id="237" name="Grupo 236">
            <a:extLst>
              <a:ext uri="{FF2B5EF4-FFF2-40B4-BE49-F238E27FC236}">
                <a16:creationId xmlns:a16="http://schemas.microsoft.com/office/drawing/2014/main" id="{DF150CCF-EA80-40E9-A3CB-32BF622107B5}"/>
              </a:ext>
            </a:extLst>
          </p:cNvPr>
          <p:cNvGrpSpPr/>
          <p:nvPr/>
        </p:nvGrpSpPr>
        <p:grpSpPr>
          <a:xfrm>
            <a:off x="7062652" y="3598175"/>
            <a:ext cx="1779120" cy="800280"/>
            <a:chOff x="7062652" y="3598175"/>
            <a:chExt cx="1779120" cy="800280"/>
          </a:xfrm>
        </p:grpSpPr>
        <mc:AlternateContent xmlns:mc="http://schemas.openxmlformats.org/markup-compatibility/2006" xmlns:p14="http://schemas.microsoft.com/office/powerpoint/2010/main">
          <mc:Choice Requires="p14">
            <p:contentPart p14:bwMode="auto" r:id="rId337">
              <p14:nvContentPartPr>
                <p14:cNvPr id="220" name="Entrada de lápiz 219">
                  <a:extLst>
                    <a:ext uri="{FF2B5EF4-FFF2-40B4-BE49-F238E27FC236}">
                      <a16:creationId xmlns:a16="http://schemas.microsoft.com/office/drawing/2014/main" id="{0E58F01F-6821-41B4-B267-BC28129947E6}"/>
                    </a:ext>
                  </a:extLst>
                </p14:cNvPr>
                <p14:cNvContentPartPr/>
                <p14:nvPr/>
              </p14:nvContentPartPr>
              <p14:xfrm>
                <a:off x="7062652" y="4071215"/>
                <a:ext cx="12240" cy="6840"/>
              </p14:xfrm>
            </p:contentPart>
          </mc:Choice>
          <mc:Fallback xmlns="">
            <p:pic>
              <p:nvPicPr>
                <p:cNvPr id="220" name="Entrada de lápiz 219">
                  <a:extLst>
                    <a:ext uri="{FF2B5EF4-FFF2-40B4-BE49-F238E27FC236}">
                      <a16:creationId xmlns:a16="http://schemas.microsoft.com/office/drawing/2014/main" id="{0E58F01F-6821-41B4-B267-BC28129947E6}"/>
                    </a:ext>
                  </a:extLst>
                </p:cNvPr>
                <p:cNvPicPr/>
                <p:nvPr/>
              </p:nvPicPr>
              <p:blipFill>
                <a:blip r:embed="rId338"/>
                <a:stretch>
                  <a:fillRect/>
                </a:stretch>
              </p:blipFill>
              <p:spPr>
                <a:xfrm>
                  <a:off x="7054012" y="4062215"/>
                  <a:ext cx="29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1" name="Entrada de lápiz 220">
                  <a:extLst>
                    <a:ext uri="{FF2B5EF4-FFF2-40B4-BE49-F238E27FC236}">
                      <a16:creationId xmlns:a16="http://schemas.microsoft.com/office/drawing/2014/main" id="{63E71EB5-D03D-4E8C-9BF9-D9EDE5EF9E1D}"/>
                    </a:ext>
                  </a:extLst>
                </p14:cNvPr>
                <p14:cNvContentPartPr/>
                <p14:nvPr/>
              </p14:nvContentPartPr>
              <p14:xfrm>
                <a:off x="7184332" y="3871775"/>
                <a:ext cx="241200" cy="193680"/>
              </p14:xfrm>
            </p:contentPart>
          </mc:Choice>
          <mc:Fallback xmlns="">
            <p:pic>
              <p:nvPicPr>
                <p:cNvPr id="221" name="Entrada de lápiz 220">
                  <a:extLst>
                    <a:ext uri="{FF2B5EF4-FFF2-40B4-BE49-F238E27FC236}">
                      <a16:creationId xmlns:a16="http://schemas.microsoft.com/office/drawing/2014/main" id="{63E71EB5-D03D-4E8C-9BF9-D9EDE5EF9E1D}"/>
                    </a:ext>
                  </a:extLst>
                </p:cNvPr>
                <p:cNvPicPr/>
                <p:nvPr/>
              </p:nvPicPr>
              <p:blipFill>
                <a:blip r:embed="rId340"/>
                <a:stretch>
                  <a:fillRect/>
                </a:stretch>
              </p:blipFill>
              <p:spPr>
                <a:xfrm>
                  <a:off x="7175332" y="3862775"/>
                  <a:ext cx="258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22" name="Entrada de lápiz 221">
                  <a:extLst>
                    <a:ext uri="{FF2B5EF4-FFF2-40B4-BE49-F238E27FC236}">
                      <a16:creationId xmlns:a16="http://schemas.microsoft.com/office/drawing/2014/main" id="{D0C6D5EB-12BC-4B96-9687-81175DB7FCB2}"/>
                    </a:ext>
                  </a:extLst>
                </p14:cNvPr>
                <p14:cNvContentPartPr/>
                <p14:nvPr/>
              </p14:nvContentPartPr>
              <p14:xfrm>
                <a:off x="7444252" y="3971135"/>
                <a:ext cx="158760" cy="68760"/>
              </p14:xfrm>
            </p:contentPart>
          </mc:Choice>
          <mc:Fallback xmlns="">
            <p:pic>
              <p:nvPicPr>
                <p:cNvPr id="222" name="Entrada de lápiz 221">
                  <a:extLst>
                    <a:ext uri="{FF2B5EF4-FFF2-40B4-BE49-F238E27FC236}">
                      <a16:creationId xmlns:a16="http://schemas.microsoft.com/office/drawing/2014/main" id="{D0C6D5EB-12BC-4B96-9687-81175DB7FCB2}"/>
                    </a:ext>
                  </a:extLst>
                </p:cNvPr>
                <p:cNvPicPr/>
                <p:nvPr/>
              </p:nvPicPr>
              <p:blipFill>
                <a:blip r:embed="rId342"/>
                <a:stretch>
                  <a:fillRect/>
                </a:stretch>
              </p:blipFill>
              <p:spPr>
                <a:xfrm>
                  <a:off x="7435252" y="3962495"/>
                  <a:ext cx="1764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3" name="Entrada de lápiz 222">
                  <a:extLst>
                    <a:ext uri="{FF2B5EF4-FFF2-40B4-BE49-F238E27FC236}">
                      <a16:creationId xmlns:a16="http://schemas.microsoft.com/office/drawing/2014/main" id="{18072693-1356-40B5-8FC2-C07C4FBE3761}"/>
                    </a:ext>
                  </a:extLst>
                </p14:cNvPr>
                <p14:cNvContentPartPr/>
                <p14:nvPr/>
              </p14:nvContentPartPr>
              <p14:xfrm>
                <a:off x="7681852" y="3906335"/>
                <a:ext cx="207720" cy="160200"/>
              </p14:xfrm>
            </p:contentPart>
          </mc:Choice>
          <mc:Fallback xmlns="">
            <p:pic>
              <p:nvPicPr>
                <p:cNvPr id="223" name="Entrada de lápiz 222">
                  <a:extLst>
                    <a:ext uri="{FF2B5EF4-FFF2-40B4-BE49-F238E27FC236}">
                      <a16:creationId xmlns:a16="http://schemas.microsoft.com/office/drawing/2014/main" id="{18072693-1356-40B5-8FC2-C07C4FBE3761}"/>
                    </a:ext>
                  </a:extLst>
                </p:cNvPr>
                <p:cNvPicPr/>
                <p:nvPr/>
              </p:nvPicPr>
              <p:blipFill>
                <a:blip r:embed="rId344"/>
                <a:stretch>
                  <a:fillRect/>
                </a:stretch>
              </p:blipFill>
              <p:spPr>
                <a:xfrm>
                  <a:off x="7673212" y="3897695"/>
                  <a:ext cx="225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4" name="Entrada de lápiz 223">
                  <a:extLst>
                    <a:ext uri="{FF2B5EF4-FFF2-40B4-BE49-F238E27FC236}">
                      <a16:creationId xmlns:a16="http://schemas.microsoft.com/office/drawing/2014/main" id="{68169F26-5326-40CD-91A3-45B46395EB0B}"/>
                    </a:ext>
                  </a:extLst>
                </p14:cNvPr>
                <p14:cNvContentPartPr/>
                <p14:nvPr/>
              </p14:nvContentPartPr>
              <p14:xfrm>
                <a:off x="7887412" y="3949895"/>
                <a:ext cx="90000" cy="86400"/>
              </p14:xfrm>
            </p:contentPart>
          </mc:Choice>
          <mc:Fallback xmlns="">
            <p:pic>
              <p:nvPicPr>
                <p:cNvPr id="224" name="Entrada de lápiz 223">
                  <a:extLst>
                    <a:ext uri="{FF2B5EF4-FFF2-40B4-BE49-F238E27FC236}">
                      <a16:creationId xmlns:a16="http://schemas.microsoft.com/office/drawing/2014/main" id="{68169F26-5326-40CD-91A3-45B46395EB0B}"/>
                    </a:ext>
                  </a:extLst>
                </p:cNvPr>
                <p:cNvPicPr/>
                <p:nvPr/>
              </p:nvPicPr>
              <p:blipFill>
                <a:blip r:embed="rId346"/>
                <a:stretch>
                  <a:fillRect/>
                </a:stretch>
              </p:blipFill>
              <p:spPr>
                <a:xfrm>
                  <a:off x="7878772" y="3941255"/>
                  <a:ext cx="107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5" name="Entrada de lápiz 224">
                  <a:extLst>
                    <a:ext uri="{FF2B5EF4-FFF2-40B4-BE49-F238E27FC236}">
                      <a16:creationId xmlns:a16="http://schemas.microsoft.com/office/drawing/2014/main" id="{B976B1B7-7BF5-486E-A336-163A7BB97C49}"/>
                    </a:ext>
                  </a:extLst>
                </p14:cNvPr>
                <p14:cNvContentPartPr/>
                <p14:nvPr/>
              </p14:nvContentPartPr>
              <p14:xfrm>
                <a:off x="7837372" y="3929735"/>
                <a:ext cx="287280" cy="153000"/>
              </p14:xfrm>
            </p:contentPart>
          </mc:Choice>
          <mc:Fallback xmlns="">
            <p:pic>
              <p:nvPicPr>
                <p:cNvPr id="225" name="Entrada de lápiz 224">
                  <a:extLst>
                    <a:ext uri="{FF2B5EF4-FFF2-40B4-BE49-F238E27FC236}">
                      <a16:creationId xmlns:a16="http://schemas.microsoft.com/office/drawing/2014/main" id="{B976B1B7-7BF5-486E-A336-163A7BB97C49}"/>
                    </a:ext>
                  </a:extLst>
                </p:cNvPr>
                <p:cNvPicPr/>
                <p:nvPr/>
              </p:nvPicPr>
              <p:blipFill>
                <a:blip r:embed="rId348"/>
                <a:stretch>
                  <a:fillRect/>
                </a:stretch>
              </p:blipFill>
              <p:spPr>
                <a:xfrm>
                  <a:off x="7828732" y="3920735"/>
                  <a:ext cx="30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6" name="Entrada de lápiz 225">
                  <a:extLst>
                    <a:ext uri="{FF2B5EF4-FFF2-40B4-BE49-F238E27FC236}">
                      <a16:creationId xmlns:a16="http://schemas.microsoft.com/office/drawing/2014/main" id="{8CD88196-7FF7-4B04-80EE-4DF0051BB0C9}"/>
                    </a:ext>
                  </a:extLst>
                </p14:cNvPr>
                <p14:cNvContentPartPr/>
                <p14:nvPr/>
              </p14:nvContentPartPr>
              <p14:xfrm>
                <a:off x="8164612" y="3763775"/>
                <a:ext cx="268560" cy="585720"/>
              </p14:xfrm>
            </p:contentPart>
          </mc:Choice>
          <mc:Fallback xmlns="">
            <p:pic>
              <p:nvPicPr>
                <p:cNvPr id="226" name="Entrada de lápiz 225">
                  <a:extLst>
                    <a:ext uri="{FF2B5EF4-FFF2-40B4-BE49-F238E27FC236}">
                      <a16:creationId xmlns:a16="http://schemas.microsoft.com/office/drawing/2014/main" id="{8CD88196-7FF7-4B04-80EE-4DF0051BB0C9}"/>
                    </a:ext>
                  </a:extLst>
                </p:cNvPr>
                <p:cNvPicPr/>
                <p:nvPr/>
              </p:nvPicPr>
              <p:blipFill>
                <a:blip r:embed="rId350"/>
                <a:stretch>
                  <a:fillRect/>
                </a:stretch>
              </p:blipFill>
              <p:spPr>
                <a:xfrm>
                  <a:off x="8155612" y="3754775"/>
                  <a:ext cx="28620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7" name="Entrada de lápiz 226">
                  <a:extLst>
                    <a:ext uri="{FF2B5EF4-FFF2-40B4-BE49-F238E27FC236}">
                      <a16:creationId xmlns:a16="http://schemas.microsoft.com/office/drawing/2014/main" id="{6A35E3C4-148F-4A4B-8559-6C593F4FE0A3}"/>
                    </a:ext>
                  </a:extLst>
                </p14:cNvPr>
                <p14:cNvContentPartPr/>
                <p14:nvPr/>
              </p14:nvContentPartPr>
              <p14:xfrm>
                <a:off x="8504092" y="4326455"/>
                <a:ext cx="67320" cy="72000"/>
              </p14:xfrm>
            </p:contentPart>
          </mc:Choice>
          <mc:Fallback xmlns="">
            <p:pic>
              <p:nvPicPr>
                <p:cNvPr id="227" name="Entrada de lápiz 226">
                  <a:extLst>
                    <a:ext uri="{FF2B5EF4-FFF2-40B4-BE49-F238E27FC236}">
                      <a16:creationId xmlns:a16="http://schemas.microsoft.com/office/drawing/2014/main" id="{6A35E3C4-148F-4A4B-8559-6C593F4FE0A3}"/>
                    </a:ext>
                  </a:extLst>
                </p:cNvPr>
                <p:cNvPicPr/>
                <p:nvPr/>
              </p:nvPicPr>
              <p:blipFill>
                <a:blip r:embed="rId352"/>
                <a:stretch>
                  <a:fillRect/>
                </a:stretch>
              </p:blipFill>
              <p:spPr>
                <a:xfrm>
                  <a:off x="8495452" y="4317455"/>
                  <a:ext cx="849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8" name="Entrada de lápiz 227">
                  <a:extLst>
                    <a:ext uri="{FF2B5EF4-FFF2-40B4-BE49-F238E27FC236}">
                      <a16:creationId xmlns:a16="http://schemas.microsoft.com/office/drawing/2014/main" id="{CBBBE2CD-671C-486C-9D84-6E01BE79F065}"/>
                    </a:ext>
                  </a:extLst>
                </p14:cNvPr>
                <p14:cNvContentPartPr/>
                <p14:nvPr/>
              </p14:nvContentPartPr>
              <p14:xfrm>
                <a:off x="8500852" y="4258055"/>
                <a:ext cx="21600" cy="35280"/>
              </p14:xfrm>
            </p:contentPart>
          </mc:Choice>
          <mc:Fallback xmlns="">
            <p:pic>
              <p:nvPicPr>
                <p:cNvPr id="228" name="Entrada de lápiz 227">
                  <a:extLst>
                    <a:ext uri="{FF2B5EF4-FFF2-40B4-BE49-F238E27FC236}">
                      <a16:creationId xmlns:a16="http://schemas.microsoft.com/office/drawing/2014/main" id="{CBBBE2CD-671C-486C-9D84-6E01BE79F065}"/>
                    </a:ext>
                  </a:extLst>
                </p:cNvPr>
                <p:cNvPicPr/>
                <p:nvPr/>
              </p:nvPicPr>
              <p:blipFill>
                <a:blip r:embed="rId354"/>
                <a:stretch>
                  <a:fillRect/>
                </a:stretch>
              </p:blipFill>
              <p:spPr>
                <a:xfrm>
                  <a:off x="8492212" y="4249415"/>
                  <a:ext cx="39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9" name="Entrada de lápiz 228">
                  <a:extLst>
                    <a:ext uri="{FF2B5EF4-FFF2-40B4-BE49-F238E27FC236}">
                      <a16:creationId xmlns:a16="http://schemas.microsoft.com/office/drawing/2014/main" id="{6169EFF3-58B7-44B2-9458-8BD3F62AFFFD}"/>
                    </a:ext>
                  </a:extLst>
                </p14:cNvPr>
                <p14:cNvContentPartPr/>
                <p14:nvPr/>
              </p14:nvContentPartPr>
              <p14:xfrm>
                <a:off x="8580772" y="4272815"/>
                <a:ext cx="41760" cy="109800"/>
              </p14:xfrm>
            </p:contentPart>
          </mc:Choice>
          <mc:Fallback xmlns="">
            <p:pic>
              <p:nvPicPr>
                <p:cNvPr id="229" name="Entrada de lápiz 228">
                  <a:extLst>
                    <a:ext uri="{FF2B5EF4-FFF2-40B4-BE49-F238E27FC236}">
                      <a16:creationId xmlns:a16="http://schemas.microsoft.com/office/drawing/2014/main" id="{6169EFF3-58B7-44B2-9458-8BD3F62AFFFD}"/>
                    </a:ext>
                  </a:extLst>
                </p:cNvPr>
                <p:cNvPicPr/>
                <p:nvPr/>
              </p:nvPicPr>
              <p:blipFill>
                <a:blip r:embed="rId356"/>
                <a:stretch>
                  <a:fillRect/>
                </a:stretch>
              </p:blipFill>
              <p:spPr>
                <a:xfrm>
                  <a:off x="8571772" y="4263815"/>
                  <a:ext cx="59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30" name="Entrada de lápiz 229">
                  <a:extLst>
                    <a:ext uri="{FF2B5EF4-FFF2-40B4-BE49-F238E27FC236}">
                      <a16:creationId xmlns:a16="http://schemas.microsoft.com/office/drawing/2014/main" id="{C4F5C17B-C5B3-4CCA-9EA8-6857E14F3500}"/>
                    </a:ext>
                  </a:extLst>
                </p14:cNvPr>
                <p14:cNvContentPartPr/>
                <p14:nvPr/>
              </p14:nvContentPartPr>
              <p14:xfrm>
                <a:off x="8635132" y="4308455"/>
                <a:ext cx="55800" cy="66960"/>
              </p14:xfrm>
            </p:contentPart>
          </mc:Choice>
          <mc:Fallback xmlns="">
            <p:pic>
              <p:nvPicPr>
                <p:cNvPr id="230" name="Entrada de lápiz 229">
                  <a:extLst>
                    <a:ext uri="{FF2B5EF4-FFF2-40B4-BE49-F238E27FC236}">
                      <a16:creationId xmlns:a16="http://schemas.microsoft.com/office/drawing/2014/main" id="{C4F5C17B-C5B3-4CCA-9EA8-6857E14F3500}"/>
                    </a:ext>
                  </a:extLst>
                </p:cNvPr>
                <p:cNvPicPr/>
                <p:nvPr/>
              </p:nvPicPr>
              <p:blipFill>
                <a:blip r:embed="rId358"/>
                <a:stretch>
                  <a:fillRect/>
                </a:stretch>
              </p:blipFill>
              <p:spPr>
                <a:xfrm>
                  <a:off x="8626132" y="4299815"/>
                  <a:ext cx="73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31" name="Entrada de lápiz 230">
                  <a:extLst>
                    <a:ext uri="{FF2B5EF4-FFF2-40B4-BE49-F238E27FC236}">
                      <a16:creationId xmlns:a16="http://schemas.microsoft.com/office/drawing/2014/main" id="{46432856-14BE-4ABF-9B8C-F26349EFB7C7}"/>
                    </a:ext>
                  </a:extLst>
                </p14:cNvPr>
                <p14:cNvContentPartPr/>
                <p14:nvPr/>
              </p14:nvContentPartPr>
              <p14:xfrm>
                <a:off x="8680132" y="4272455"/>
                <a:ext cx="104040" cy="101880"/>
              </p14:xfrm>
            </p:contentPart>
          </mc:Choice>
          <mc:Fallback xmlns="">
            <p:pic>
              <p:nvPicPr>
                <p:cNvPr id="231" name="Entrada de lápiz 230">
                  <a:extLst>
                    <a:ext uri="{FF2B5EF4-FFF2-40B4-BE49-F238E27FC236}">
                      <a16:creationId xmlns:a16="http://schemas.microsoft.com/office/drawing/2014/main" id="{46432856-14BE-4ABF-9B8C-F26349EFB7C7}"/>
                    </a:ext>
                  </a:extLst>
                </p:cNvPr>
                <p:cNvPicPr/>
                <p:nvPr/>
              </p:nvPicPr>
              <p:blipFill>
                <a:blip r:embed="rId360"/>
                <a:stretch>
                  <a:fillRect/>
                </a:stretch>
              </p:blipFill>
              <p:spPr>
                <a:xfrm>
                  <a:off x="8671492" y="4263455"/>
                  <a:ext cx="1216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2" name="Entrada de lápiz 231">
                  <a:extLst>
                    <a:ext uri="{FF2B5EF4-FFF2-40B4-BE49-F238E27FC236}">
                      <a16:creationId xmlns:a16="http://schemas.microsoft.com/office/drawing/2014/main" id="{55634423-4AA7-4B92-9EF9-DB28105FDB2F}"/>
                    </a:ext>
                  </a:extLst>
                </p14:cNvPr>
                <p14:cNvContentPartPr/>
                <p14:nvPr/>
              </p14:nvContentPartPr>
              <p14:xfrm>
                <a:off x="8455852" y="3692855"/>
                <a:ext cx="55440" cy="54000"/>
              </p14:xfrm>
            </p:contentPart>
          </mc:Choice>
          <mc:Fallback xmlns="">
            <p:pic>
              <p:nvPicPr>
                <p:cNvPr id="232" name="Entrada de lápiz 231">
                  <a:extLst>
                    <a:ext uri="{FF2B5EF4-FFF2-40B4-BE49-F238E27FC236}">
                      <a16:creationId xmlns:a16="http://schemas.microsoft.com/office/drawing/2014/main" id="{55634423-4AA7-4B92-9EF9-DB28105FDB2F}"/>
                    </a:ext>
                  </a:extLst>
                </p:cNvPr>
                <p:cNvPicPr/>
                <p:nvPr/>
              </p:nvPicPr>
              <p:blipFill>
                <a:blip r:embed="rId362"/>
                <a:stretch>
                  <a:fillRect/>
                </a:stretch>
              </p:blipFill>
              <p:spPr>
                <a:xfrm>
                  <a:off x="8446852" y="3684215"/>
                  <a:ext cx="73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3" name="Entrada de lápiz 232">
                  <a:extLst>
                    <a:ext uri="{FF2B5EF4-FFF2-40B4-BE49-F238E27FC236}">
                      <a16:creationId xmlns:a16="http://schemas.microsoft.com/office/drawing/2014/main" id="{79D9AED1-E155-4BD9-98AA-ADB418B0B073}"/>
                    </a:ext>
                  </a:extLst>
                </p14:cNvPr>
                <p14:cNvContentPartPr/>
                <p14:nvPr/>
              </p14:nvContentPartPr>
              <p14:xfrm>
                <a:off x="8452252" y="3623735"/>
                <a:ext cx="29160" cy="54360"/>
              </p14:xfrm>
            </p:contentPart>
          </mc:Choice>
          <mc:Fallback xmlns="">
            <p:pic>
              <p:nvPicPr>
                <p:cNvPr id="233" name="Entrada de lápiz 232">
                  <a:extLst>
                    <a:ext uri="{FF2B5EF4-FFF2-40B4-BE49-F238E27FC236}">
                      <a16:creationId xmlns:a16="http://schemas.microsoft.com/office/drawing/2014/main" id="{79D9AED1-E155-4BD9-98AA-ADB418B0B073}"/>
                    </a:ext>
                  </a:extLst>
                </p:cNvPr>
                <p:cNvPicPr/>
                <p:nvPr/>
              </p:nvPicPr>
              <p:blipFill>
                <a:blip r:embed="rId364"/>
                <a:stretch>
                  <a:fillRect/>
                </a:stretch>
              </p:blipFill>
              <p:spPr>
                <a:xfrm>
                  <a:off x="8443252" y="3614735"/>
                  <a:ext cx="4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4" name="Entrada de lápiz 233">
                  <a:extLst>
                    <a:ext uri="{FF2B5EF4-FFF2-40B4-BE49-F238E27FC236}">
                      <a16:creationId xmlns:a16="http://schemas.microsoft.com/office/drawing/2014/main" id="{FFFEAC64-A8D0-412B-8CE2-53CF631876CE}"/>
                    </a:ext>
                  </a:extLst>
                </p14:cNvPr>
                <p14:cNvContentPartPr/>
                <p14:nvPr/>
              </p14:nvContentPartPr>
              <p14:xfrm>
                <a:off x="8554852" y="3598175"/>
                <a:ext cx="63360" cy="121680"/>
              </p14:xfrm>
            </p:contentPart>
          </mc:Choice>
          <mc:Fallback xmlns="">
            <p:pic>
              <p:nvPicPr>
                <p:cNvPr id="234" name="Entrada de lápiz 233">
                  <a:extLst>
                    <a:ext uri="{FF2B5EF4-FFF2-40B4-BE49-F238E27FC236}">
                      <a16:creationId xmlns:a16="http://schemas.microsoft.com/office/drawing/2014/main" id="{FFFEAC64-A8D0-412B-8CE2-53CF631876CE}"/>
                    </a:ext>
                  </a:extLst>
                </p:cNvPr>
                <p:cNvPicPr/>
                <p:nvPr/>
              </p:nvPicPr>
              <p:blipFill>
                <a:blip r:embed="rId366"/>
                <a:stretch>
                  <a:fillRect/>
                </a:stretch>
              </p:blipFill>
              <p:spPr>
                <a:xfrm>
                  <a:off x="8546212" y="3589535"/>
                  <a:ext cx="81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5" name="Entrada de lápiz 234">
                  <a:extLst>
                    <a:ext uri="{FF2B5EF4-FFF2-40B4-BE49-F238E27FC236}">
                      <a16:creationId xmlns:a16="http://schemas.microsoft.com/office/drawing/2014/main" id="{527DAB5B-2DB9-4CE3-BE7C-0F6791F835EA}"/>
                    </a:ext>
                  </a:extLst>
                </p14:cNvPr>
                <p14:cNvContentPartPr/>
                <p14:nvPr/>
              </p14:nvContentPartPr>
              <p14:xfrm>
                <a:off x="8644492" y="3620495"/>
                <a:ext cx="36360" cy="91440"/>
              </p14:xfrm>
            </p:contentPart>
          </mc:Choice>
          <mc:Fallback xmlns="">
            <p:pic>
              <p:nvPicPr>
                <p:cNvPr id="235" name="Entrada de lápiz 234">
                  <a:extLst>
                    <a:ext uri="{FF2B5EF4-FFF2-40B4-BE49-F238E27FC236}">
                      <a16:creationId xmlns:a16="http://schemas.microsoft.com/office/drawing/2014/main" id="{527DAB5B-2DB9-4CE3-BE7C-0F6791F835EA}"/>
                    </a:ext>
                  </a:extLst>
                </p:cNvPr>
                <p:cNvPicPr/>
                <p:nvPr/>
              </p:nvPicPr>
              <p:blipFill>
                <a:blip r:embed="rId368"/>
                <a:stretch>
                  <a:fillRect/>
                </a:stretch>
              </p:blipFill>
              <p:spPr>
                <a:xfrm>
                  <a:off x="8635852" y="3611855"/>
                  <a:ext cx="540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6" name="Entrada de lápiz 235">
                  <a:extLst>
                    <a:ext uri="{FF2B5EF4-FFF2-40B4-BE49-F238E27FC236}">
                      <a16:creationId xmlns:a16="http://schemas.microsoft.com/office/drawing/2014/main" id="{5453748B-349D-40F8-BE69-DD5EF182EAB6}"/>
                    </a:ext>
                  </a:extLst>
                </p14:cNvPr>
                <p14:cNvContentPartPr/>
                <p14:nvPr/>
              </p14:nvContentPartPr>
              <p14:xfrm>
                <a:off x="8635852" y="3610415"/>
                <a:ext cx="205920" cy="140040"/>
              </p14:xfrm>
            </p:contentPart>
          </mc:Choice>
          <mc:Fallback xmlns="">
            <p:pic>
              <p:nvPicPr>
                <p:cNvPr id="236" name="Entrada de lápiz 235">
                  <a:extLst>
                    <a:ext uri="{FF2B5EF4-FFF2-40B4-BE49-F238E27FC236}">
                      <a16:creationId xmlns:a16="http://schemas.microsoft.com/office/drawing/2014/main" id="{5453748B-349D-40F8-BE69-DD5EF182EAB6}"/>
                    </a:ext>
                  </a:extLst>
                </p:cNvPr>
                <p:cNvPicPr/>
                <p:nvPr/>
              </p:nvPicPr>
              <p:blipFill>
                <a:blip r:embed="rId370"/>
                <a:stretch>
                  <a:fillRect/>
                </a:stretch>
              </p:blipFill>
              <p:spPr>
                <a:xfrm>
                  <a:off x="8626852" y="3601415"/>
                  <a:ext cx="223560" cy="157680"/>
                </a:xfrm>
                <a:prstGeom prst="rect">
                  <a:avLst/>
                </a:prstGeom>
              </p:spPr>
            </p:pic>
          </mc:Fallback>
        </mc:AlternateContent>
      </p:grpSp>
    </p:spTree>
    <p:extLst>
      <p:ext uri="{BB962C8B-B14F-4D97-AF65-F5344CB8AC3E}">
        <p14:creationId xmlns:p14="http://schemas.microsoft.com/office/powerpoint/2010/main" val="419187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6798A8B1-5863-4F06-85E8-9EC9CC87045F}"/>
                  </a:ext>
                </a:extLst>
              </p14:cNvPr>
              <p14:cNvContentPartPr/>
              <p14:nvPr/>
            </p14:nvContentPartPr>
            <p14:xfrm>
              <a:off x="919972" y="732935"/>
              <a:ext cx="137520" cy="119160"/>
            </p14:xfrm>
          </p:contentPart>
        </mc:Choice>
        <mc:Fallback xmlns="">
          <p:pic>
            <p:nvPicPr>
              <p:cNvPr id="7" name="Entrada de lápiz 6">
                <a:extLst>
                  <a:ext uri="{FF2B5EF4-FFF2-40B4-BE49-F238E27FC236}">
                    <a16:creationId xmlns:a16="http://schemas.microsoft.com/office/drawing/2014/main" id="{6798A8B1-5863-4F06-85E8-9EC9CC87045F}"/>
                  </a:ext>
                </a:extLst>
              </p:cNvPr>
              <p:cNvPicPr/>
              <p:nvPr/>
            </p:nvPicPr>
            <p:blipFill>
              <a:blip r:embed="rId3"/>
              <a:stretch>
                <a:fillRect/>
              </a:stretch>
            </p:blipFill>
            <p:spPr>
              <a:xfrm>
                <a:off x="911332" y="724295"/>
                <a:ext cx="155160" cy="136800"/>
              </a:xfrm>
              <a:prstGeom prst="rect">
                <a:avLst/>
              </a:prstGeom>
            </p:spPr>
          </p:pic>
        </mc:Fallback>
      </mc:AlternateContent>
      <p:grpSp>
        <p:nvGrpSpPr>
          <p:cNvPr id="24" name="Grupo 23">
            <a:extLst>
              <a:ext uri="{FF2B5EF4-FFF2-40B4-BE49-F238E27FC236}">
                <a16:creationId xmlns:a16="http://schemas.microsoft.com/office/drawing/2014/main" id="{619B2CB4-A230-4F45-864E-DD396568FA3E}"/>
              </a:ext>
            </a:extLst>
          </p:cNvPr>
          <p:cNvGrpSpPr/>
          <p:nvPr/>
        </p:nvGrpSpPr>
        <p:grpSpPr>
          <a:xfrm>
            <a:off x="790012" y="366455"/>
            <a:ext cx="523800" cy="287280"/>
            <a:chOff x="790012" y="366455"/>
            <a:chExt cx="523800" cy="287280"/>
          </a:xfrm>
        </p:grpSpPr>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BE84AAD9-BE6A-4C11-8D98-47D5FDB47E9B}"/>
                    </a:ext>
                  </a:extLst>
                </p14:cNvPr>
                <p14:cNvContentPartPr/>
                <p14:nvPr/>
              </p14:nvContentPartPr>
              <p14:xfrm>
                <a:off x="888652" y="366455"/>
                <a:ext cx="79920" cy="188280"/>
              </p14:xfrm>
            </p:contentPart>
          </mc:Choice>
          <mc:Fallback xmlns="">
            <p:pic>
              <p:nvPicPr>
                <p:cNvPr id="5" name="Entrada de lápiz 4">
                  <a:extLst>
                    <a:ext uri="{FF2B5EF4-FFF2-40B4-BE49-F238E27FC236}">
                      <a16:creationId xmlns:a16="http://schemas.microsoft.com/office/drawing/2014/main" id="{BE84AAD9-BE6A-4C11-8D98-47D5FDB47E9B}"/>
                    </a:ext>
                  </a:extLst>
                </p:cNvPr>
                <p:cNvPicPr/>
                <p:nvPr/>
              </p:nvPicPr>
              <p:blipFill>
                <a:blip r:embed="rId5"/>
                <a:stretch>
                  <a:fillRect/>
                </a:stretch>
              </p:blipFill>
              <p:spPr>
                <a:xfrm>
                  <a:off x="880012" y="357815"/>
                  <a:ext cx="97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A785184-22FE-4287-9116-9ED4BEED35E6}"/>
                    </a:ext>
                  </a:extLst>
                </p14:cNvPr>
                <p14:cNvContentPartPr/>
                <p14:nvPr/>
              </p14:nvContentPartPr>
              <p14:xfrm>
                <a:off x="790012" y="620255"/>
                <a:ext cx="327600" cy="33480"/>
              </p14:xfrm>
            </p:contentPart>
          </mc:Choice>
          <mc:Fallback xmlns="">
            <p:pic>
              <p:nvPicPr>
                <p:cNvPr id="6" name="Entrada de lápiz 5">
                  <a:extLst>
                    <a:ext uri="{FF2B5EF4-FFF2-40B4-BE49-F238E27FC236}">
                      <a16:creationId xmlns:a16="http://schemas.microsoft.com/office/drawing/2014/main" id="{EA785184-22FE-4287-9116-9ED4BEED35E6}"/>
                    </a:ext>
                  </a:extLst>
                </p:cNvPr>
                <p:cNvPicPr/>
                <p:nvPr/>
              </p:nvPicPr>
              <p:blipFill>
                <a:blip r:embed="rId7"/>
                <a:stretch>
                  <a:fillRect/>
                </a:stretch>
              </p:blipFill>
              <p:spPr>
                <a:xfrm>
                  <a:off x="781372" y="611615"/>
                  <a:ext cx="345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A6A27050-78A7-40A5-8A0B-388754017198}"/>
                    </a:ext>
                  </a:extLst>
                </p14:cNvPr>
                <p14:cNvContentPartPr/>
                <p14:nvPr/>
              </p14:nvContentPartPr>
              <p14:xfrm>
                <a:off x="1246132" y="421175"/>
                <a:ext cx="67680" cy="197640"/>
              </p14:xfrm>
            </p:contentPart>
          </mc:Choice>
          <mc:Fallback xmlns="">
            <p:pic>
              <p:nvPicPr>
                <p:cNvPr id="8" name="Entrada de lápiz 7">
                  <a:extLst>
                    <a:ext uri="{FF2B5EF4-FFF2-40B4-BE49-F238E27FC236}">
                      <a16:creationId xmlns:a16="http://schemas.microsoft.com/office/drawing/2014/main" id="{A6A27050-78A7-40A5-8A0B-388754017198}"/>
                    </a:ext>
                  </a:extLst>
                </p:cNvPr>
                <p:cNvPicPr/>
                <p:nvPr/>
              </p:nvPicPr>
              <p:blipFill>
                <a:blip r:embed="rId9"/>
                <a:stretch>
                  <a:fillRect/>
                </a:stretch>
              </p:blipFill>
              <p:spPr>
                <a:xfrm>
                  <a:off x="1237492" y="412175"/>
                  <a:ext cx="853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D496AE9C-6FF8-4253-85AD-8E95CDE225B1}"/>
                    </a:ext>
                  </a:extLst>
                </p14:cNvPr>
                <p14:cNvContentPartPr/>
                <p14:nvPr/>
              </p14:nvContentPartPr>
              <p14:xfrm>
                <a:off x="1199332" y="540335"/>
                <a:ext cx="83160" cy="17640"/>
              </p14:xfrm>
            </p:contentPart>
          </mc:Choice>
          <mc:Fallback xmlns="">
            <p:pic>
              <p:nvPicPr>
                <p:cNvPr id="9" name="Entrada de lápiz 8">
                  <a:extLst>
                    <a:ext uri="{FF2B5EF4-FFF2-40B4-BE49-F238E27FC236}">
                      <a16:creationId xmlns:a16="http://schemas.microsoft.com/office/drawing/2014/main" id="{D496AE9C-6FF8-4253-85AD-8E95CDE225B1}"/>
                    </a:ext>
                  </a:extLst>
                </p:cNvPr>
                <p:cNvPicPr/>
                <p:nvPr/>
              </p:nvPicPr>
              <p:blipFill>
                <a:blip r:embed="rId11"/>
                <a:stretch>
                  <a:fillRect/>
                </a:stretch>
              </p:blipFill>
              <p:spPr>
                <a:xfrm>
                  <a:off x="1190332" y="531695"/>
                  <a:ext cx="100800" cy="35280"/>
                </a:xfrm>
                <a:prstGeom prst="rect">
                  <a:avLst/>
                </a:prstGeom>
              </p:spPr>
            </p:pic>
          </mc:Fallback>
        </mc:AlternateContent>
      </p:grpSp>
      <p:grpSp>
        <p:nvGrpSpPr>
          <p:cNvPr id="23" name="Grupo 22">
            <a:extLst>
              <a:ext uri="{FF2B5EF4-FFF2-40B4-BE49-F238E27FC236}">
                <a16:creationId xmlns:a16="http://schemas.microsoft.com/office/drawing/2014/main" id="{F182DEDD-93FF-4090-B2E6-15A9AFA1CD0D}"/>
              </a:ext>
            </a:extLst>
          </p:cNvPr>
          <p:cNvGrpSpPr/>
          <p:nvPr/>
        </p:nvGrpSpPr>
        <p:grpSpPr>
          <a:xfrm>
            <a:off x="1623772" y="525935"/>
            <a:ext cx="83160" cy="74160"/>
            <a:chOff x="1623772" y="525935"/>
            <a:chExt cx="83160" cy="74160"/>
          </a:xfrm>
        </p:grpSpPr>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8DDA0A8E-2F4C-483B-A65A-A10D77BBC995}"/>
                    </a:ext>
                  </a:extLst>
                </p14:cNvPr>
                <p14:cNvContentPartPr/>
                <p14:nvPr/>
              </p14:nvContentPartPr>
              <p14:xfrm>
                <a:off x="1623772" y="525935"/>
                <a:ext cx="83160" cy="5040"/>
              </p14:xfrm>
            </p:contentPart>
          </mc:Choice>
          <mc:Fallback xmlns="">
            <p:pic>
              <p:nvPicPr>
                <p:cNvPr id="10" name="Entrada de lápiz 9">
                  <a:extLst>
                    <a:ext uri="{FF2B5EF4-FFF2-40B4-BE49-F238E27FC236}">
                      <a16:creationId xmlns:a16="http://schemas.microsoft.com/office/drawing/2014/main" id="{8DDA0A8E-2F4C-483B-A65A-A10D77BBC995}"/>
                    </a:ext>
                  </a:extLst>
                </p:cNvPr>
                <p:cNvPicPr/>
                <p:nvPr/>
              </p:nvPicPr>
              <p:blipFill>
                <a:blip r:embed="rId13"/>
                <a:stretch>
                  <a:fillRect/>
                </a:stretch>
              </p:blipFill>
              <p:spPr>
                <a:xfrm>
                  <a:off x="1615132" y="517295"/>
                  <a:ext cx="100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60382406-CE6A-45A3-B9FF-B5D2A0DC6DA3}"/>
                    </a:ext>
                  </a:extLst>
                </p14:cNvPr>
                <p14:cNvContentPartPr/>
                <p14:nvPr/>
              </p14:nvContentPartPr>
              <p14:xfrm>
                <a:off x="1624492" y="592895"/>
                <a:ext cx="75600" cy="7200"/>
              </p14:xfrm>
            </p:contentPart>
          </mc:Choice>
          <mc:Fallback xmlns="">
            <p:pic>
              <p:nvPicPr>
                <p:cNvPr id="11" name="Entrada de lápiz 10">
                  <a:extLst>
                    <a:ext uri="{FF2B5EF4-FFF2-40B4-BE49-F238E27FC236}">
                      <a16:creationId xmlns:a16="http://schemas.microsoft.com/office/drawing/2014/main" id="{60382406-CE6A-45A3-B9FF-B5D2A0DC6DA3}"/>
                    </a:ext>
                  </a:extLst>
                </p:cNvPr>
                <p:cNvPicPr/>
                <p:nvPr/>
              </p:nvPicPr>
              <p:blipFill>
                <a:blip r:embed="rId15"/>
                <a:stretch>
                  <a:fillRect/>
                </a:stretch>
              </p:blipFill>
              <p:spPr>
                <a:xfrm>
                  <a:off x="1615492" y="583895"/>
                  <a:ext cx="93240" cy="24840"/>
                </a:xfrm>
                <a:prstGeom prst="rect">
                  <a:avLst/>
                </a:prstGeom>
              </p:spPr>
            </p:pic>
          </mc:Fallback>
        </mc:AlternateContent>
      </p:grpSp>
      <p:grpSp>
        <p:nvGrpSpPr>
          <p:cNvPr id="22" name="Grupo 21">
            <a:extLst>
              <a:ext uri="{FF2B5EF4-FFF2-40B4-BE49-F238E27FC236}">
                <a16:creationId xmlns:a16="http://schemas.microsoft.com/office/drawing/2014/main" id="{A354F04C-A4F3-47A4-AED3-5DC85EF81E0B}"/>
              </a:ext>
            </a:extLst>
          </p:cNvPr>
          <p:cNvGrpSpPr/>
          <p:nvPr/>
        </p:nvGrpSpPr>
        <p:grpSpPr>
          <a:xfrm>
            <a:off x="2048572" y="344855"/>
            <a:ext cx="564120" cy="243360"/>
            <a:chOff x="2048572" y="344855"/>
            <a:chExt cx="564120" cy="243360"/>
          </a:xfrm>
        </p:grpSpPr>
        <mc:AlternateContent xmlns:mc="http://schemas.openxmlformats.org/markup-compatibility/2006" xmlns:p14="http://schemas.microsoft.com/office/powerpoint/2010/main">
          <mc:Choice Requires="p14">
            <p:contentPart p14:bwMode="auto" r:id="rId16">
              <p14:nvContentPartPr>
                <p14:cNvPr id="12" name="Entrada de lápiz 11">
                  <a:extLst>
                    <a:ext uri="{FF2B5EF4-FFF2-40B4-BE49-F238E27FC236}">
                      <a16:creationId xmlns:a16="http://schemas.microsoft.com/office/drawing/2014/main" id="{20B67391-081C-4064-BBB0-D187902034AC}"/>
                    </a:ext>
                  </a:extLst>
                </p14:cNvPr>
                <p14:cNvContentPartPr/>
                <p14:nvPr/>
              </p14:nvContentPartPr>
              <p14:xfrm>
                <a:off x="2048572" y="532055"/>
                <a:ext cx="74160" cy="7200"/>
              </p14:xfrm>
            </p:contentPart>
          </mc:Choice>
          <mc:Fallback xmlns="">
            <p:pic>
              <p:nvPicPr>
                <p:cNvPr id="12" name="Entrada de lápiz 11">
                  <a:extLst>
                    <a:ext uri="{FF2B5EF4-FFF2-40B4-BE49-F238E27FC236}">
                      <a16:creationId xmlns:a16="http://schemas.microsoft.com/office/drawing/2014/main" id="{20B67391-081C-4064-BBB0-D187902034AC}"/>
                    </a:ext>
                  </a:extLst>
                </p:cNvPr>
                <p:cNvPicPr/>
                <p:nvPr/>
              </p:nvPicPr>
              <p:blipFill>
                <a:blip r:embed="rId17"/>
                <a:stretch>
                  <a:fillRect/>
                </a:stretch>
              </p:blipFill>
              <p:spPr>
                <a:xfrm>
                  <a:off x="2039932" y="523415"/>
                  <a:ext cx="91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Entrada de lápiz 12">
                  <a:extLst>
                    <a:ext uri="{FF2B5EF4-FFF2-40B4-BE49-F238E27FC236}">
                      <a16:creationId xmlns:a16="http://schemas.microsoft.com/office/drawing/2014/main" id="{AD99C229-FEB1-4924-B979-B0E1F3D27F36}"/>
                    </a:ext>
                  </a:extLst>
                </p14:cNvPr>
                <p14:cNvContentPartPr/>
                <p14:nvPr/>
              </p14:nvContentPartPr>
              <p14:xfrm>
                <a:off x="2396332" y="344855"/>
                <a:ext cx="60840" cy="144720"/>
              </p14:xfrm>
            </p:contentPart>
          </mc:Choice>
          <mc:Fallback xmlns="">
            <p:pic>
              <p:nvPicPr>
                <p:cNvPr id="13" name="Entrada de lápiz 12">
                  <a:extLst>
                    <a:ext uri="{FF2B5EF4-FFF2-40B4-BE49-F238E27FC236}">
                      <a16:creationId xmlns:a16="http://schemas.microsoft.com/office/drawing/2014/main" id="{AD99C229-FEB1-4924-B979-B0E1F3D27F36}"/>
                    </a:ext>
                  </a:extLst>
                </p:cNvPr>
                <p:cNvPicPr/>
                <p:nvPr/>
              </p:nvPicPr>
              <p:blipFill>
                <a:blip r:embed="rId19"/>
                <a:stretch>
                  <a:fillRect/>
                </a:stretch>
              </p:blipFill>
              <p:spPr>
                <a:xfrm>
                  <a:off x="2387332" y="335855"/>
                  <a:ext cx="78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Entrada de lápiz 13">
                  <a:extLst>
                    <a:ext uri="{FF2B5EF4-FFF2-40B4-BE49-F238E27FC236}">
                      <a16:creationId xmlns:a16="http://schemas.microsoft.com/office/drawing/2014/main" id="{B3DE4687-302E-4DEB-AB22-492BF210216C}"/>
                    </a:ext>
                  </a:extLst>
                </p14:cNvPr>
                <p14:cNvContentPartPr/>
                <p14:nvPr/>
              </p14:nvContentPartPr>
              <p14:xfrm>
                <a:off x="2279692" y="566615"/>
                <a:ext cx="333000" cy="21600"/>
              </p14:xfrm>
            </p:contentPart>
          </mc:Choice>
          <mc:Fallback xmlns="">
            <p:pic>
              <p:nvPicPr>
                <p:cNvPr id="14" name="Entrada de lápiz 13">
                  <a:extLst>
                    <a:ext uri="{FF2B5EF4-FFF2-40B4-BE49-F238E27FC236}">
                      <a16:creationId xmlns:a16="http://schemas.microsoft.com/office/drawing/2014/main" id="{B3DE4687-302E-4DEB-AB22-492BF210216C}"/>
                    </a:ext>
                  </a:extLst>
                </p:cNvPr>
                <p:cNvPicPr/>
                <p:nvPr/>
              </p:nvPicPr>
              <p:blipFill>
                <a:blip r:embed="rId21"/>
                <a:stretch>
                  <a:fillRect/>
                </a:stretch>
              </p:blipFill>
              <p:spPr>
                <a:xfrm>
                  <a:off x="2271052" y="557975"/>
                  <a:ext cx="350640" cy="39240"/>
                </a:xfrm>
                <a:prstGeom prst="rect">
                  <a:avLst/>
                </a:prstGeom>
              </p:spPr>
            </p:pic>
          </mc:Fallback>
        </mc:AlternateContent>
      </p:grpSp>
      <p:grpSp>
        <p:nvGrpSpPr>
          <p:cNvPr id="21" name="Grupo 20">
            <a:extLst>
              <a:ext uri="{FF2B5EF4-FFF2-40B4-BE49-F238E27FC236}">
                <a16:creationId xmlns:a16="http://schemas.microsoft.com/office/drawing/2014/main" id="{097A215A-DE43-4D4C-ACC2-F598CB160A1B}"/>
              </a:ext>
            </a:extLst>
          </p:cNvPr>
          <p:cNvGrpSpPr/>
          <p:nvPr/>
        </p:nvGrpSpPr>
        <p:grpSpPr>
          <a:xfrm>
            <a:off x="2309212" y="659495"/>
            <a:ext cx="202320" cy="183600"/>
            <a:chOff x="2309212" y="659495"/>
            <a:chExt cx="202320" cy="183600"/>
          </a:xfrm>
        </p:grpSpPr>
        <mc:AlternateContent xmlns:mc="http://schemas.openxmlformats.org/markup-compatibility/2006" xmlns:p14="http://schemas.microsoft.com/office/powerpoint/2010/main">
          <mc:Choice Requires="p14">
            <p:contentPart p14:bwMode="auto" r:id="rId22">
              <p14:nvContentPartPr>
                <p14:cNvPr id="15" name="Entrada de lápiz 14">
                  <a:extLst>
                    <a:ext uri="{FF2B5EF4-FFF2-40B4-BE49-F238E27FC236}">
                      <a16:creationId xmlns:a16="http://schemas.microsoft.com/office/drawing/2014/main" id="{3D8131F4-816A-49EC-A725-C8C5F76F2D39}"/>
                    </a:ext>
                  </a:extLst>
                </p14:cNvPr>
                <p14:cNvContentPartPr/>
                <p14:nvPr/>
              </p14:nvContentPartPr>
              <p14:xfrm>
                <a:off x="2352412" y="700175"/>
                <a:ext cx="38880" cy="142920"/>
              </p14:xfrm>
            </p:contentPart>
          </mc:Choice>
          <mc:Fallback xmlns="">
            <p:pic>
              <p:nvPicPr>
                <p:cNvPr id="15" name="Entrada de lápiz 14">
                  <a:extLst>
                    <a:ext uri="{FF2B5EF4-FFF2-40B4-BE49-F238E27FC236}">
                      <a16:creationId xmlns:a16="http://schemas.microsoft.com/office/drawing/2014/main" id="{3D8131F4-816A-49EC-A725-C8C5F76F2D39}"/>
                    </a:ext>
                  </a:extLst>
                </p:cNvPr>
                <p:cNvPicPr/>
                <p:nvPr/>
              </p:nvPicPr>
              <p:blipFill>
                <a:blip r:embed="rId23"/>
                <a:stretch>
                  <a:fillRect/>
                </a:stretch>
              </p:blipFill>
              <p:spPr>
                <a:xfrm>
                  <a:off x="2343772" y="691535"/>
                  <a:ext cx="56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Entrada de lápiz 15">
                  <a:extLst>
                    <a:ext uri="{FF2B5EF4-FFF2-40B4-BE49-F238E27FC236}">
                      <a16:creationId xmlns:a16="http://schemas.microsoft.com/office/drawing/2014/main" id="{E55B0948-602D-4B9C-9B97-8E7D294D1A50}"/>
                    </a:ext>
                  </a:extLst>
                </p14:cNvPr>
                <p14:cNvContentPartPr/>
                <p14:nvPr/>
              </p14:nvContentPartPr>
              <p14:xfrm>
                <a:off x="2309212" y="659495"/>
                <a:ext cx="202320" cy="160560"/>
              </p14:xfrm>
            </p:contentPart>
          </mc:Choice>
          <mc:Fallback xmlns="">
            <p:pic>
              <p:nvPicPr>
                <p:cNvPr id="16" name="Entrada de lápiz 15">
                  <a:extLst>
                    <a:ext uri="{FF2B5EF4-FFF2-40B4-BE49-F238E27FC236}">
                      <a16:creationId xmlns:a16="http://schemas.microsoft.com/office/drawing/2014/main" id="{E55B0948-602D-4B9C-9B97-8E7D294D1A50}"/>
                    </a:ext>
                  </a:extLst>
                </p:cNvPr>
                <p:cNvPicPr/>
                <p:nvPr/>
              </p:nvPicPr>
              <p:blipFill>
                <a:blip r:embed="rId25"/>
                <a:stretch>
                  <a:fillRect/>
                </a:stretch>
              </p:blipFill>
              <p:spPr>
                <a:xfrm>
                  <a:off x="2300212" y="650495"/>
                  <a:ext cx="219960" cy="17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7" name="Entrada de lápiz 16">
                <a:extLst>
                  <a:ext uri="{FF2B5EF4-FFF2-40B4-BE49-F238E27FC236}">
                    <a16:creationId xmlns:a16="http://schemas.microsoft.com/office/drawing/2014/main" id="{4D5046BF-6580-4C5F-8E85-75B32228CCDB}"/>
                  </a:ext>
                </a:extLst>
              </p14:cNvPr>
              <p14:cNvContentPartPr/>
              <p14:nvPr/>
            </p14:nvContentPartPr>
            <p14:xfrm>
              <a:off x="2799892" y="561215"/>
              <a:ext cx="14760" cy="5400"/>
            </p14:xfrm>
          </p:contentPart>
        </mc:Choice>
        <mc:Fallback xmlns="">
          <p:pic>
            <p:nvPicPr>
              <p:cNvPr id="17" name="Entrada de lápiz 16">
                <a:extLst>
                  <a:ext uri="{FF2B5EF4-FFF2-40B4-BE49-F238E27FC236}">
                    <a16:creationId xmlns:a16="http://schemas.microsoft.com/office/drawing/2014/main" id="{4D5046BF-6580-4C5F-8E85-75B32228CCDB}"/>
                  </a:ext>
                </a:extLst>
              </p:cNvPr>
              <p:cNvPicPr/>
              <p:nvPr/>
            </p:nvPicPr>
            <p:blipFill>
              <a:blip r:embed="rId27"/>
              <a:stretch>
                <a:fillRect/>
              </a:stretch>
            </p:blipFill>
            <p:spPr>
              <a:xfrm>
                <a:off x="2791252" y="552575"/>
                <a:ext cx="32400" cy="23040"/>
              </a:xfrm>
              <a:prstGeom prst="rect">
                <a:avLst/>
              </a:prstGeom>
            </p:spPr>
          </p:pic>
        </mc:Fallback>
      </mc:AlternateContent>
      <p:grpSp>
        <p:nvGrpSpPr>
          <p:cNvPr id="20" name="Grupo 19">
            <a:extLst>
              <a:ext uri="{FF2B5EF4-FFF2-40B4-BE49-F238E27FC236}">
                <a16:creationId xmlns:a16="http://schemas.microsoft.com/office/drawing/2014/main" id="{30F26275-6D6A-4699-9601-887C7747D47D}"/>
              </a:ext>
            </a:extLst>
          </p:cNvPr>
          <p:cNvGrpSpPr/>
          <p:nvPr/>
        </p:nvGrpSpPr>
        <p:grpSpPr>
          <a:xfrm>
            <a:off x="3002932" y="314255"/>
            <a:ext cx="347400" cy="219600"/>
            <a:chOff x="3002932" y="314255"/>
            <a:chExt cx="347400" cy="219600"/>
          </a:xfrm>
        </p:grpSpPr>
        <mc:AlternateContent xmlns:mc="http://schemas.openxmlformats.org/markup-compatibility/2006" xmlns:p14="http://schemas.microsoft.com/office/powerpoint/2010/main">
          <mc:Choice Requires="p14">
            <p:contentPart p14:bwMode="auto" r:id="rId28">
              <p14:nvContentPartPr>
                <p14:cNvPr id="18" name="Entrada de lápiz 17">
                  <a:extLst>
                    <a:ext uri="{FF2B5EF4-FFF2-40B4-BE49-F238E27FC236}">
                      <a16:creationId xmlns:a16="http://schemas.microsoft.com/office/drawing/2014/main" id="{F5A4B2DC-0C47-40F5-A409-43F5BC9614D5}"/>
                    </a:ext>
                  </a:extLst>
                </p14:cNvPr>
                <p14:cNvContentPartPr/>
                <p14:nvPr/>
              </p14:nvContentPartPr>
              <p14:xfrm>
                <a:off x="3002932" y="314255"/>
                <a:ext cx="157680" cy="219600"/>
              </p14:xfrm>
            </p:contentPart>
          </mc:Choice>
          <mc:Fallback xmlns="">
            <p:pic>
              <p:nvPicPr>
                <p:cNvPr id="18" name="Entrada de lápiz 17">
                  <a:extLst>
                    <a:ext uri="{FF2B5EF4-FFF2-40B4-BE49-F238E27FC236}">
                      <a16:creationId xmlns:a16="http://schemas.microsoft.com/office/drawing/2014/main" id="{F5A4B2DC-0C47-40F5-A409-43F5BC9614D5}"/>
                    </a:ext>
                  </a:extLst>
                </p:cNvPr>
                <p:cNvPicPr/>
                <p:nvPr/>
              </p:nvPicPr>
              <p:blipFill>
                <a:blip r:embed="rId29"/>
                <a:stretch>
                  <a:fillRect/>
                </a:stretch>
              </p:blipFill>
              <p:spPr>
                <a:xfrm>
                  <a:off x="2994292" y="305615"/>
                  <a:ext cx="175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Entrada de lápiz 18">
                  <a:extLst>
                    <a:ext uri="{FF2B5EF4-FFF2-40B4-BE49-F238E27FC236}">
                      <a16:creationId xmlns:a16="http://schemas.microsoft.com/office/drawing/2014/main" id="{358AF530-D90B-4BDB-8F1B-581E37016963}"/>
                    </a:ext>
                  </a:extLst>
                </p14:cNvPr>
                <p14:cNvContentPartPr/>
                <p14:nvPr/>
              </p14:nvContentPartPr>
              <p14:xfrm>
                <a:off x="3237652" y="451775"/>
                <a:ext cx="112680" cy="81000"/>
              </p14:xfrm>
            </p:contentPart>
          </mc:Choice>
          <mc:Fallback xmlns="">
            <p:pic>
              <p:nvPicPr>
                <p:cNvPr id="19" name="Entrada de lápiz 18">
                  <a:extLst>
                    <a:ext uri="{FF2B5EF4-FFF2-40B4-BE49-F238E27FC236}">
                      <a16:creationId xmlns:a16="http://schemas.microsoft.com/office/drawing/2014/main" id="{358AF530-D90B-4BDB-8F1B-581E37016963}"/>
                    </a:ext>
                  </a:extLst>
                </p:cNvPr>
                <p:cNvPicPr/>
                <p:nvPr/>
              </p:nvPicPr>
              <p:blipFill>
                <a:blip r:embed="rId31"/>
                <a:stretch>
                  <a:fillRect/>
                </a:stretch>
              </p:blipFill>
              <p:spPr>
                <a:xfrm>
                  <a:off x="3229012" y="442775"/>
                  <a:ext cx="13032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5" name="Entrada de lápiz 24">
                <a:extLst>
                  <a:ext uri="{FF2B5EF4-FFF2-40B4-BE49-F238E27FC236}">
                    <a16:creationId xmlns:a16="http://schemas.microsoft.com/office/drawing/2014/main" id="{9A2CEDA9-B879-42B6-9453-DCEC198D2556}"/>
                  </a:ext>
                </a:extLst>
              </p14:cNvPr>
              <p14:cNvContentPartPr/>
              <p14:nvPr/>
            </p14:nvContentPartPr>
            <p14:xfrm>
              <a:off x="3549052" y="393455"/>
              <a:ext cx="59400" cy="205200"/>
            </p14:xfrm>
          </p:contentPart>
        </mc:Choice>
        <mc:Fallback xmlns="">
          <p:pic>
            <p:nvPicPr>
              <p:cNvPr id="25" name="Entrada de lápiz 24">
                <a:extLst>
                  <a:ext uri="{FF2B5EF4-FFF2-40B4-BE49-F238E27FC236}">
                    <a16:creationId xmlns:a16="http://schemas.microsoft.com/office/drawing/2014/main" id="{9A2CEDA9-B879-42B6-9453-DCEC198D2556}"/>
                  </a:ext>
                </a:extLst>
              </p:cNvPr>
              <p:cNvPicPr/>
              <p:nvPr/>
            </p:nvPicPr>
            <p:blipFill>
              <a:blip r:embed="rId33"/>
              <a:stretch>
                <a:fillRect/>
              </a:stretch>
            </p:blipFill>
            <p:spPr>
              <a:xfrm>
                <a:off x="3540412" y="384455"/>
                <a:ext cx="77040" cy="222840"/>
              </a:xfrm>
              <a:prstGeom prst="rect">
                <a:avLst/>
              </a:prstGeom>
            </p:spPr>
          </p:pic>
        </mc:Fallback>
      </mc:AlternateContent>
      <p:grpSp>
        <p:nvGrpSpPr>
          <p:cNvPr id="34" name="Grupo 33">
            <a:extLst>
              <a:ext uri="{FF2B5EF4-FFF2-40B4-BE49-F238E27FC236}">
                <a16:creationId xmlns:a16="http://schemas.microsoft.com/office/drawing/2014/main" id="{09B77C6C-783A-41C6-994A-A6905FF632CA}"/>
              </a:ext>
            </a:extLst>
          </p:cNvPr>
          <p:cNvGrpSpPr/>
          <p:nvPr/>
        </p:nvGrpSpPr>
        <p:grpSpPr>
          <a:xfrm>
            <a:off x="3794212" y="419735"/>
            <a:ext cx="491400" cy="182880"/>
            <a:chOff x="3794212" y="419735"/>
            <a:chExt cx="491400" cy="182880"/>
          </a:xfrm>
        </p:grpSpPr>
        <mc:AlternateContent xmlns:mc="http://schemas.openxmlformats.org/markup-compatibility/2006" xmlns:p14="http://schemas.microsoft.com/office/powerpoint/2010/main">
          <mc:Choice Requires="p14">
            <p:contentPart p14:bwMode="auto" r:id="rId34">
              <p14:nvContentPartPr>
                <p14:cNvPr id="26" name="Entrada de lápiz 25">
                  <a:extLst>
                    <a:ext uri="{FF2B5EF4-FFF2-40B4-BE49-F238E27FC236}">
                      <a16:creationId xmlns:a16="http://schemas.microsoft.com/office/drawing/2014/main" id="{CD361930-EA0E-4E3C-880E-89C8627FF022}"/>
                    </a:ext>
                  </a:extLst>
                </p14:cNvPr>
                <p14:cNvContentPartPr/>
                <p14:nvPr/>
              </p14:nvContentPartPr>
              <p14:xfrm>
                <a:off x="3794212" y="419735"/>
                <a:ext cx="146520" cy="163440"/>
              </p14:xfrm>
            </p:contentPart>
          </mc:Choice>
          <mc:Fallback xmlns="">
            <p:pic>
              <p:nvPicPr>
                <p:cNvPr id="26" name="Entrada de lápiz 25">
                  <a:extLst>
                    <a:ext uri="{FF2B5EF4-FFF2-40B4-BE49-F238E27FC236}">
                      <a16:creationId xmlns:a16="http://schemas.microsoft.com/office/drawing/2014/main" id="{CD361930-EA0E-4E3C-880E-89C8627FF022}"/>
                    </a:ext>
                  </a:extLst>
                </p:cNvPr>
                <p:cNvPicPr/>
                <p:nvPr/>
              </p:nvPicPr>
              <p:blipFill>
                <a:blip r:embed="rId35"/>
                <a:stretch>
                  <a:fillRect/>
                </a:stretch>
              </p:blipFill>
              <p:spPr>
                <a:xfrm>
                  <a:off x="3785212" y="411095"/>
                  <a:ext cx="164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Entrada de lápiz 26">
                  <a:extLst>
                    <a:ext uri="{FF2B5EF4-FFF2-40B4-BE49-F238E27FC236}">
                      <a16:creationId xmlns:a16="http://schemas.microsoft.com/office/drawing/2014/main" id="{F027D560-E5E5-4008-8399-3A65FB42EEA4}"/>
                    </a:ext>
                  </a:extLst>
                </p14:cNvPr>
                <p14:cNvContentPartPr/>
                <p14:nvPr/>
              </p14:nvContentPartPr>
              <p14:xfrm>
                <a:off x="3989692" y="504335"/>
                <a:ext cx="110880" cy="98280"/>
              </p14:xfrm>
            </p:contentPart>
          </mc:Choice>
          <mc:Fallback xmlns="">
            <p:pic>
              <p:nvPicPr>
                <p:cNvPr id="27" name="Entrada de lápiz 26">
                  <a:extLst>
                    <a:ext uri="{FF2B5EF4-FFF2-40B4-BE49-F238E27FC236}">
                      <a16:creationId xmlns:a16="http://schemas.microsoft.com/office/drawing/2014/main" id="{F027D560-E5E5-4008-8399-3A65FB42EEA4}"/>
                    </a:ext>
                  </a:extLst>
                </p:cNvPr>
                <p:cNvPicPr/>
                <p:nvPr/>
              </p:nvPicPr>
              <p:blipFill>
                <a:blip r:embed="rId37"/>
                <a:stretch>
                  <a:fillRect/>
                </a:stretch>
              </p:blipFill>
              <p:spPr>
                <a:xfrm>
                  <a:off x="3980692" y="495335"/>
                  <a:ext cx="1285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Entrada de lápiz 27">
                  <a:extLst>
                    <a:ext uri="{FF2B5EF4-FFF2-40B4-BE49-F238E27FC236}">
                      <a16:creationId xmlns:a16="http://schemas.microsoft.com/office/drawing/2014/main" id="{63A28F3A-6F36-4CDC-88C6-F1926901EDD0}"/>
                    </a:ext>
                  </a:extLst>
                </p14:cNvPr>
                <p14:cNvContentPartPr/>
                <p14:nvPr/>
              </p14:nvContentPartPr>
              <p14:xfrm>
                <a:off x="4194532" y="533855"/>
                <a:ext cx="91080" cy="4320"/>
              </p14:xfrm>
            </p:contentPart>
          </mc:Choice>
          <mc:Fallback xmlns="">
            <p:pic>
              <p:nvPicPr>
                <p:cNvPr id="28" name="Entrada de lápiz 27">
                  <a:extLst>
                    <a:ext uri="{FF2B5EF4-FFF2-40B4-BE49-F238E27FC236}">
                      <a16:creationId xmlns:a16="http://schemas.microsoft.com/office/drawing/2014/main" id="{63A28F3A-6F36-4CDC-88C6-F1926901EDD0}"/>
                    </a:ext>
                  </a:extLst>
                </p:cNvPr>
                <p:cNvPicPr/>
                <p:nvPr/>
              </p:nvPicPr>
              <p:blipFill>
                <a:blip r:embed="rId39"/>
                <a:stretch>
                  <a:fillRect/>
                </a:stretch>
              </p:blipFill>
              <p:spPr>
                <a:xfrm>
                  <a:off x="4185532" y="525215"/>
                  <a:ext cx="108720" cy="21960"/>
                </a:xfrm>
                <a:prstGeom prst="rect">
                  <a:avLst/>
                </a:prstGeom>
              </p:spPr>
            </p:pic>
          </mc:Fallback>
        </mc:AlternateContent>
      </p:grpSp>
      <p:grpSp>
        <p:nvGrpSpPr>
          <p:cNvPr id="49" name="Grupo 48">
            <a:extLst>
              <a:ext uri="{FF2B5EF4-FFF2-40B4-BE49-F238E27FC236}">
                <a16:creationId xmlns:a16="http://schemas.microsoft.com/office/drawing/2014/main" id="{E9528080-5332-4E92-B324-29DEE81A6214}"/>
              </a:ext>
            </a:extLst>
          </p:cNvPr>
          <p:cNvGrpSpPr/>
          <p:nvPr/>
        </p:nvGrpSpPr>
        <p:grpSpPr>
          <a:xfrm>
            <a:off x="4450852" y="189335"/>
            <a:ext cx="873720" cy="541800"/>
            <a:chOff x="4450852" y="189335"/>
            <a:chExt cx="873720" cy="541800"/>
          </a:xfrm>
        </p:grpSpPr>
        <mc:AlternateContent xmlns:mc="http://schemas.openxmlformats.org/markup-compatibility/2006" xmlns:p14="http://schemas.microsoft.com/office/powerpoint/2010/main">
          <mc:Choice Requires="p14">
            <p:contentPart p14:bwMode="auto" r:id="rId40">
              <p14:nvContentPartPr>
                <p14:cNvPr id="29" name="Entrada de lápiz 28">
                  <a:extLst>
                    <a:ext uri="{FF2B5EF4-FFF2-40B4-BE49-F238E27FC236}">
                      <a16:creationId xmlns:a16="http://schemas.microsoft.com/office/drawing/2014/main" id="{691FC24B-34BF-41F5-ACFA-5B7AF43C3C9C}"/>
                    </a:ext>
                  </a:extLst>
                </p14:cNvPr>
                <p14:cNvContentPartPr/>
                <p14:nvPr/>
              </p14:nvContentPartPr>
              <p14:xfrm>
                <a:off x="4454452" y="426215"/>
                <a:ext cx="37440" cy="68040"/>
              </p14:xfrm>
            </p:contentPart>
          </mc:Choice>
          <mc:Fallback xmlns="">
            <p:pic>
              <p:nvPicPr>
                <p:cNvPr id="29" name="Entrada de lápiz 28">
                  <a:extLst>
                    <a:ext uri="{FF2B5EF4-FFF2-40B4-BE49-F238E27FC236}">
                      <a16:creationId xmlns:a16="http://schemas.microsoft.com/office/drawing/2014/main" id="{691FC24B-34BF-41F5-ACFA-5B7AF43C3C9C}"/>
                    </a:ext>
                  </a:extLst>
                </p:cNvPr>
                <p:cNvPicPr/>
                <p:nvPr/>
              </p:nvPicPr>
              <p:blipFill>
                <a:blip r:embed="rId41"/>
                <a:stretch>
                  <a:fillRect/>
                </a:stretch>
              </p:blipFill>
              <p:spPr>
                <a:xfrm>
                  <a:off x="4445812" y="417215"/>
                  <a:ext cx="55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Entrada de lápiz 29">
                  <a:extLst>
                    <a:ext uri="{FF2B5EF4-FFF2-40B4-BE49-F238E27FC236}">
                      <a16:creationId xmlns:a16="http://schemas.microsoft.com/office/drawing/2014/main" id="{2AFBFE2F-5A77-4F99-B1EA-2FEEF967E273}"/>
                    </a:ext>
                  </a:extLst>
                </p14:cNvPr>
                <p14:cNvContentPartPr/>
                <p14:nvPr/>
              </p14:nvContentPartPr>
              <p14:xfrm>
                <a:off x="4450852" y="326855"/>
                <a:ext cx="27000" cy="15120"/>
              </p14:xfrm>
            </p:contentPart>
          </mc:Choice>
          <mc:Fallback xmlns="">
            <p:pic>
              <p:nvPicPr>
                <p:cNvPr id="30" name="Entrada de lápiz 29">
                  <a:extLst>
                    <a:ext uri="{FF2B5EF4-FFF2-40B4-BE49-F238E27FC236}">
                      <a16:creationId xmlns:a16="http://schemas.microsoft.com/office/drawing/2014/main" id="{2AFBFE2F-5A77-4F99-B1EA-2FEEF967E273}"/>
                    </a:ext>
                  </a:extLst>
                </p:cNvPr>
                <p:cNvPicPr/>
                <p:nvPr/>
              </p:nvPicPr>
              <p:blipFill>
                <a:blip r:embed="rId43"/>
                <a:stretch>
                  <a:fillRect/>
                </a:stretch>
              </p:blipFill>
              <p:spPr>
                <a:xfrm>
                  <a:off x="4442212" y="318215"/>
                  <a:ext cx="44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Entrada de lápiz 30">
                  <a:extLst>
                    <a:ext uri="{FF2B5EF4-FFF2-40B4-BE49-F238E27FC236}">
                      <a16:creationId xmlns:a16="http://schemas.microsoft.com/office/drawing/2014/main" id="{8F14FB62-2D66-4F05-8347-289B521EC21A}"/>
                    </a:ext>
                  </a:extLst>
                </p14:cNvPr>
                <p14:cNvContentPartPr/>
                <p14:nvPr/>
              </p14:nvContentPartPr>
              <p14:xfrm>
                <a:off x="4617892" y="313175"/>
                <a:ext cx="152280" cy="178200"/>
              </p14:xfrm>
            </p:contentPart>
          </mc:Choice>
          <mc:Fallback xmlns="">
            <p:pic>
              <p:nvPicPr>
                <p:cNvPr id="31" name="Entrada de lápiz 30">
                  <a:extLst>
                    <a:ext uri="{FF2B5EF4-FFF2-40B4-BE49-F238E27FC236}">
                      <a16:creationId xmlns:a16="http://schemas.microsoft.com/office/drawing/2014/main" id="{8F14FB62-2D66-4F05-8347-289B521EC21A}"/>
                    </a:ext>
                  </a:extLst>
                </p:cNvPr>
                <p:cNvPicPr/>
                <p:nvPr/>
              </p:nvPicPr>
              <p:blipFill>
                <a:blip r:embed="rId45"/>
                <a:stretch>
                  <a:fillRect/>
                </a:stretch>
              </p:blipFill>
              <p:spPr>
                <a:xfrm>
                  <a:off x="4609252" y="304175"/>
                  <a:ext cx="169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Entrada de lápiz 31">
                  <a:extLst>
                    <a:ext uri="{FF2B5EF4-FFF2-40B4-BE49-F238E27FC236}">
                      <a16:creationId xmlns:a16="http://schemas.microsoft.com/office/drawing/2014/main" id="{FF37D8A4-7B3A-4D3C-A9DF-ED11602410E8}"/>
                    </a:ext>
                  </a:extLst>
                </p14:cNvPr>
                <p14:cNvContentPartPr/>
                <p14:nvPr/>
              </p14:nvContentPartPr>
              <p14:xfrm>
                <a:off x="4873132" y="290495"/>
                <a:ext cx="111600" cy="214920"/>
              </p14:xfrm>
            </p:contentPart>
          </mc:Choice>
          <mc:Fallback xmlns="">
            <p:pic>
              <p:nvPicPr>
                <p:cNvPr id="32" name="Entrada de lápiz 31">
                  <a:extLst>
                    <a:ext uri="{FF2B5EF4-FFF2-40B4-BE49-F238E27FC236}">
                      <a16:creationId xmlns:a16="http://schemas.microsoft.com/office/drawing/2014/main" id="{FF37D8A4-7B3A-4D3C-A9DF-ED11602410E8}"/>
                    </a:ext>
                  </a:extLst>
                </p:cNvPr>
                <p:cNvPicPr/>
                <p:nvPr/>
              </p:nvPicPr>
              <p:blipFill>
                <a:blip r:embed="rId47"/>
                <a:stretch>
                  <a:fillRect/>
                </a:stretch>
              </p:blipFill>
              <p:spPr>
                <a:xfrm>
                  <a:off x="4864492" y="281855"/>
                  <a:ext cx="1292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Entrada de lápiz 34">
                  <a:extLst>
                    <a:ext uri="{FF2B5EF4-FFF2-40B4-BE49-F238E27FC236}">
                      <a16:creationId xmlns:a16="http://schemas.microsoft.com/office/drawing/2014/main" id="{795F06F3-0291-412A-B3F4-8F113D22A4AE}"/>
                    </a:ext>
                  </a:extLst>
                </p14:cNvPr>
                <p14:cNvContentPartPr/>
                <p14:nvPr/>
              </p14:nvContentPartPr>
              <p14:xfrm>
                <a:off x="5083372" y="189335"/>
                <a:ext cx="241200" cy="541800"/>
              </p14:xfrm>
            </p:contentPart>
          </mc:Choice>
          <mc:Fallback xmlns="">
            <p:pic>
              <p:nvPicPr>
                <p:cNvPr id="35" name="Entrada de lápiz 34">
                  <a:extLst>
                    <a:ext uri="{FF2B5EF4-FFF2-40B4-BE49-F238E27FC236}">
                      <a16:creationId xmlns:a16="http://schemas.microsoft.com/office/drawing/2014/main" id="{795F06F3-0291-412A-B3F4-8F113D22A4AE}"/>
                    </a:ext>
                  </a:extLst>
                </p:cNvPr>
                <p:cNvPicPr/>
                <p:nvPr/>
              </p:nvPicPr>
              <p:blipFill>
                <a:blip r:embed="rId49"/>
                <a:stretch>
                  <a:fillRect/>
                </a:stretch>
              </p:blipFill>
              <p:spPr>
                <a:xfrm>
                  <a:off x="5074732" y="180695"/>
                  <a:ext cx="258840" cy="559440"/>
                </a:xfrm>
                <a:prstGeom prst="rect">
                  <a:avLst/>
                </a:prstGeom>
              </p:spPr>
            </p:pic>
          </mc:Fallback>
        </mc:AlternateContent>
      </p:grpSp>
      <p:grpSp>
        <p:nvGrpSpPr>
          <p:cNvPr id="48" name="Grupo 47">
            <a:extLst>
              <a:ext uri="{FF2B5EF4-FFF2-40B4-BE49-F238E27FC236}">
                <a16:creationId xmlns:a16="http://schemas.microsoft.com/office/drawing/2014/main" id="{969FD317-94A0-4B05-8DA0-8F929183ED2C}"/>
              </a:ext>
            </a:extLst>
          </p:cNvPr>
          <p:cNvGrpSpPr/>
          <p:nvPr/>
        </p:nvGrpSpPr>
        <p:grpSpPr>
          <a:xfrm>
            <a:off x="5482252" y="531695"/>
            <a:ext cx="425160" cy="184680"/>
            <a:chOff x="5482252" y="531695"/>
            <a:chExt cx="425160" cy="184680"/>
          </a:xfrm>
        </p:grpSpPr>
        <mc:AlternateContent xmlns:mc="http://schemas.openxmlformats.org/markup-compatibility/2006" xmlns:p14="http://schemas.microsoft.com/office/powerpoint/2010/main">
          <mc:Choice Requires="p14">
            <p:contentPart p14:bwMode="auto" r:id="rId50">
              <p14:nvContentPartPr>
                <p14:cNvPr id="36" name="Entrada de lápiz 35">
                  <a:extLst>
                    <a:ext uri="{FF2B5EF4-FFF2-40B4-BE49-F238E27FC236}">
                      <a16:creationId xmlns:a16="http://schemas.microsoft.com/office/drawing/2014/main" id="{1BB92F7F-D13C-4F2A-ADB7-56AE1CC8BD51}"/>
                    </a:ext>
                  </a:extLst>
                </p14:cNvPr>
                <p14:cNvContentPartPr/>
                <p14:nvPr/>
              </p14:nvContentPartPr>
              <p14:xfrm>
                <a:off x="5494492" y="644015"/>
                <a:ext cx="29520" cy="72360"/>
              </p14:xfrm>
            </p:contentPart>
          </mc:Choice>
          <mc:Fallback xmlns="">
            <p:pic>
              <p:nvPicPr>
                <p:cNvPr id="36" name="Entrada de lápiz 35">
                  <a:extLst>
                    <a:ext uri="{FF2B5EF4-FFF2-40B4-BE49-F238E27FC236}">
                      <a16:creationId xmlns:a16="http://schemas.microsoft.com/office/drawing/2014/main" id="{1BB92F7F-D13C-4F2A-ADB7-56AE1CC8BD51}"/>
                    </a:ext>
                  </a:extLst>
                </p:cNvPr>
                <p:cNvPicPr/>
                <p:nvPr/>
              </p:nvPicPr>
              <p:blipFill>
                <a:blip r:embed="rId51"/>
                <a:stretch>
                  <a:fillRect/>
                </a:stretch>
              </p:blipFill>
              <p:spPr>
                <a:xfrm>
                  <a:off x="5485852" y="635375"/>
                  <a:ext cx="471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Entrada de lápiz 36">
                  <a:extLst>
                    <a:ext uri="{FF2B5EF4-FFF2-40B4-BE49-F238E27FC236}">
                      <a16:creationId xmlns:a16="http://schemas.microsoft.com/office/drawing/2014/main" id="{FE02C528-D71E-4B47-AE06-DC3DBAD333F7}"/>
                    </a:ext>
                  </a:extLst>
                </p14:cNvPr>
                <p14:cNvContentPartPr/>
                <p14:nvPr/>
              </p14:nvContentPartPr>
              <p14:xfrm>
                <a:off x="5482252" y="531695"/>
                <a:ext cx="24840" cy="84240"/>
              </p14:xfrm>
            </p:contentPart>
          </mc:Choice>
          <mc:Fallback xmlns="">
            <p:pic>
              <p:nvPicPr>
                <p:cNvPr id="37" name="Entrada de lápiz 36">
                  <a:extLst>
                    <a:ext uri="{FF2B5EF4-FFF2-40B4-BE49-F238E27FC236}">
                      <a16:creationId xmlns:a16="http://schemas.microsoft.com/office/drawing/2014/main" id="{FE02C528-D71E-4B47-AE06-DC3DBAD333F7}"/>
                    </a:ext>
                  </a:extLst>
                </p:cNvPr>
                <p:cNvPicPr/>
                <p:nvPr/>
              </p:nvPicPr>
              <p:blipFill>
                <a:blip r:embed="rId53"/>
                <a:stretch>
                  <a:fillRect/>
                </a:stretch>
              </p:blipFill>
              <p:spPr>
                <a:xfrm>
                  <a:off x="5473612" y="522695"/>
                  <a:ext cx="424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Entrada de lápiz 37">
                  <a:extLst>
                    <a:ext uri="{FF2B5EF4-FFF2-40B4-BE49-F238E27FC236}">
                      <a16:creationId xmlns:a16="http://schemas.microsoft.com/office/drawing/2014/main" id="{32770774-6995-4BB6-8967-F1C318B153E7}"/>
                    </a:ext>
                  </a:extLst>
                </p14:cNvPr>
                <p14:cNvContentPartPr/>
                <p14:nvPr/>
              </p14:nvContentPartPr>
              <p14:xfrm>
                <a:off x="5624452" y="577055"/>
                <a:ext cx="47880" cy="122400"/>
              </p14:xfrm>
            </p:contentPart>
          </mc:Choice>
          <mc:Fallback xmlns="">
            <p:pic>
              <p:nvPicPr>
                <p:cNvPr id="38" name="Entrada de lápiz 37">
                  <a:extLst>
                    <a:ext uri="{FF2B5EF4-FFF2-40B4-BE49-F238E27FC236}">
                      <a16:creationId xmlns:a16="http://schemas.microsoft.com/office/drawing/2014/main" id="{32770774-6995-4BB6-8967-F1C318B153E7}"/>
                    </a:ext>
                  </a:extLst>
                </p:cNvPr>
                <p:cNvPicPr/>
                <p:nvPr/>
              </p:nvPicPr>
              <p:blipFill>
                <a:blip r:embed="rId55"/>
                <a:stretch>
                  <a:fillRect/>
                </a:stretch>
              </p:blipFill>
              <p:spPr>
                <a:xfrm>
                  <a:off x="5615812" y="568055"/>
                  <a:ext cx="65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Entrada de lápiz 38">
                  <a:extLst>
                    <a:ext uri="{FF2B5EF4-FFF2-40B4-BE49-F238E27FC236}">
                      <a16:creationId xmlns:a16="http://schemas.microsoft.com/office/drawing/2014/main" id="{E0A5EA6D-2661-47FD-BA17-8179A09D0038}"/>
                    </a:ext>
                  </a:extLst>
                </p14:cNvPr>
                <p14:cNvContentPartPr/>
                <p14:nvPr/>
              </p14:nvContentPartPr>
              <p14:xfrm>
                <a:off x="5749012" y="617735"/>
                <a:ext cx="48600" cy="58320"/>
              </p14:xfrm>
            </p:contentPart>
          </mc:Choice>
          <mc:Fallback xmlns="">
            <p:pic>
              <p:nvPicPr>
                <p:cNvPr id="39" name="Entrada de lápiz 38">
                  <a:extLst>
                    <a:ext uri="{FF2B5EF4-FFF2-40B4-BE49-F238E27FC236}">
                      <a16:creationId xmlns:a16="http://schemas.microsoft.com/office/drawing/2014/main" id="{E0A5EA6D-2661-47FD-BA17-8179A09D0038}"/>
                    </a:ext>
                  </a:extLst>
                </p:cNvPr>
                <p:cNvPicPr/>
                <p:nvPr/>
              </p:nvPicPr>
              <p:blipFill>
                <a:blip r:embed="rId57"/>
                <a:stretch>
                  <a:fillRect/>
                </a:stretch>
              </p:blipFill>
              <p:spPr>
                <a:xfrm>
                  <a:off x="5740012" y="609095"/>
                  <a:ext cx="66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86D328B0-AFE6-46B3-8B40-D08DA8A6758B}"/>
                    </a:ext>
                  </a:extLst>
                </p14:cNvPr>
                <p14:cNvContentPartPr/>
                <p14:nvPr/>
              </p14:nvContentPartPr>
              <p14:xfrm>
                <a:off x="5831812" y="566615"/>
                <a:ext cx="75600" cy="149040"/>
              </p14:xfrm>
            </p:contentPart>
          </mc:Choice>
          <mc:Fallback xmlns="">
            <p:pic>
              <p:nvPicPr>
                <p:cNvPr id="40" name="Entrada de lápiz 39">
                  <a:extLst>
                    <a:ext uri="{FF2B5EF4-FFF2-40B4-BE49-F238E27FC236}">
                      <a16:creationId xmlns:a16="http://schemas.microsoft.com/office/drawing/2014/main" id="{86D328B0-AFE6-46B3-8B40-D08DA8A6758B}"/>
                    </a:ext>
                  </a:extLst>
                </p:cNvPr>
                <p:cNvPicPr/>
                <p:nvPr/>
              </p:nvPicPr>
              <p:blipFill>
                <a:blip r:embed="rId59"/>
                <a:stretch>
                  <a:fillRect/>
                </a:stretch>
              </p:blipFill>
              <p:spPr>
                <a:xfrm>
                  <a:off x="5823172" y="557615"/>
                  <a:ext cx="93240" cy="166680"/>
                </a:xfrm>
                <a:prstGeom prst="rect">
                  <a:avLst/>
                </a:prstGeom>
              </p:spPr>
            </p:pic>
          </mc:Fallback>
        </mc:AlternateContent>
      </p:grpSp>
      <p:grpSp>
        <p:nvGrpSpPr>
          <p:cNvPr id="47" name="Grupo 46">
            <a:extLst>
              <a:ext uri="{FF2B5EF4-FFF2-40B4-BE49-F238E27FC236}">
                <a16:creationId xmlns:a16="http://schemas.microsoft.com/office/drawing/2014/main" id="{D2595337-5C35-4D81-99E4-605359467D29}"/>
              </a:ext>
            </a:extLst>
          </p:cNvPr>
          <p:cNvGrpSpPr/>
          <p:nvPr/>
        </p:nvGrpSpPr>
        <p:grpSpPr>
          <a:xfrm>
            <a:off x="5511412" y="93575"/>
            <a:ext cx="431280" cy="182520"/>
            <a:chOff x="5511412" y="93575"/>
            <a:chExt cx="431280" cy="182520"/>
          </a:xfrm>
        </p:grpSpPr>
        <mc:AlternateContent xmlns:mc="http://schemas.openxmlformats.org/markup-compatibility/2006" xmlns:p14="http://schemas.microsoft.com/office/powerpoint/2010/main">
          <mc:Choice Requires="p14">
            <p:contentPart p14:bwMode="auto" r:id="rId60">
              <p14:nvContentPartPr>
                <p14:cNvPr id="41" name="Entrada de lápiz 40">
                  <a:extLst>
                    <a:ext uri="{FF2B5EF4-FFF2-40B4-BE49-F238E27FC236}">
                      <a16:creationId xmlns:a16="http://schemas.microsoft.com/office/drawing/2014/main" id="{D727BB32-D88F-4070-AFFF-6745C93691DA}"/>
                    </a:ext>
                  </a:extLst>
                </p14:cNvPr>
                <p14:cNvContentPartPr/>
                <p14:nvPr/>
              </p14:nvContentPartPr>
              <p14:xfrm>
                <a:off x="5511412" y="178535"/>
                <a:ext cx="41040" cy="60480"/>
              </p14:xfrm>
            </p:contentPart>
          </mc:Choice>
          <mc:Fallback xmlns="">
            <p:pic>
              <p:nvPicPr>
                <p:cNvPr id="41" name="Entrada de lápiz 40">
                  <a:extLst>
                    <a:ext uri="{FF2B5EF4-FFF2-40B4-BE49-F238E27FC236}">
                      <a16:creationId xmlns:a16="http://schemas.microsoft.com/office/drawing/2014/main" id="{D727BB32-D88F-4070-AFFF-6745C93691DA}"/>
                    </a:ext>
                  </a:extLst>
                </p:cNvPr>
                <p:cNvPicPr/>
                <p:nvPr/>
              </p:nvPicPr>
              <p:blipFill>
                <a:blip r:embed="rId61"/>
                <a:stretch>
                  <a:fillRect/>
                </a:stretch>
              </p:blipFill>
              <p:spPr>
                <a:xfrm>
                  <a:off x="5502412" y="169895"/>
                  <a:ext cx="586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Entrada de lápiz 41">
                  <a:extLst>
                    <a:ext uri="{FF2B5EF4-FFF2-40B4-BE49-F238E27FC236}">
                      <a16:creationId xmlns:a16="http://schemas.microsoft.com/office/drawing/2014/main" id="{33AB1050-FD43-4AC8-A244-71C3848B1FF4}"/>
                    </a:ext>
                  </a:extLst>
                </p14:cNvPr>
                <p14:cNvContentPartPr/>
                <p14:nvPr/>
              </p14:nvContentPartPr>
              <p14:xfrm>
                <a:off x="5513572" y="93575"/>
                <a:ext cx="33480" cy="56880"/>
              </p14:xfrm>
            </p:contentPart>
          </mc:Choice>
          <mc:Fallback xmlns="">
            <p:pic>
              <p:nvPicPr>
                <p:cNvPr id="42" name="Entrada de lápiz 41">
                  <a:extLst>
                    <a:ext uri="{FF2B5EF4-FFF2-40B4-BE49-F238E27FC236}">
                      <a16:creationId xmlns:a16="http://schemas.microsoft.com/office/drawing/2014/main" id="{33AB1050-FD43-4AC8-A244-71C3848B1FF4}"/>
                    </a:ext>
                  </a:extLst>
                </p:cNvPr>
                <p:cNvPicPr/>
                <p:nvPr/>
              </p:nvPicPr>
              <p:blipFill>
                <a:blip r:embed="rId63"/>
                <a:stretch>
                  <a:fillRect/>
                </a:stretch>
              </p:blipFill>
              <p:spPr>
                <a:xfrm>
                  <a:off x="5504572" y="84575"/>
                  <a:ext cx="51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096A6A1F-051E-4F62-AD79-51DBDC9C2586}"/>
                    </a:ext>
                  </a:extLst>
                </p14:cNvPr>
                <p14:cNvContentPartPr/>
                <p14:nvPr/>
              </p14:nvContentPartPr>
              <p14:xfrm>
                <a:off x="5653612" y="95015"/>
                <a:ext cx="91440" cy="147600"/>
              </p14:xfrm>
            </p:contentPart>
          </mc:Choice>
          <mc:Fallback xmlns="">
            <p:pic>
              <p:nvPicPr>
                <p:cNvPr id="43" name="Entrada de lápiz 42">
                  <a:extLst>
                    <a:ext uri="{FF2B5EF4-FFF2-40B4-BE49-F238E27FC236}">
                      <a16:creationId xmlns:a16="http://schemas.microsoft.com/office/drawing/2014/main" id="{096A6A1F-051E-4F62-AD79-51DBDC9C2586}"/>
                    </a:ext>
                  </a:extLst>
                </p:cNvPr>
                <p:cNvPicPr/>
                <p:nvPr/>
              </p:nvPicPr>
              <p:blipFill>
                <a:blip r:embed="rId65"/>
                <a:stretch>
                  <a:fillRect/>
                </a:stretch>
              </p:blipFill>
              <p:spPr>
                <a:xfrm>
                  <a:off x="5644612" y="86375"/>
                  <a:ext cx="109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Entrada de lápiz 43">
                  <a:extLst>
                    <a:ext uri="{FF2B5EF4-FFF2-40B4-BE49-F238E27FC236}">
                      <a16:creationId xmlns:a16="http://schemas.microsoft.com/office/drawing/2014/main" id="{59B70E66-F319-45A9-BC58-6034AC49F3B4}"/>
                    </a:ext>
                  </a:extLst>
                </p14:cNvPr>
                <p14:cNvContentPartPr/>
                <p14:nvPr/>
              </p14:nvContentPartPr>
              <p14:xfrm>
                <a:off x="5770972" y="135335"/>
                <a:ext cx="48240" cy="101520"/>
              </p14:xfrm>
            </p:contentPart>
          </mc:Choice>
          <mc:Fallback xmlns="">
            <p:pic>
              <p:nvPicPr>
                <p:cNvPr id="44" name="Entrada de lápiz 43">
                  <a:extLst>
                    <a:ext uri="{FF2B5EF4-FFF2-40B4-BE49-F238E27FC236}">
                      <a16:creationId xmlns:a16="http://schemas.microsoft.com/office/drawing/2014/main" id="{59B70E66-F319-45A9-BC58-6034AC49F3B4}"/>
                    </a:ext>
                  </a:extLst>
                </p:cNvPr>
                <p:cNvPicPr/>
                <p:nvPr/>
              </p:nvPicPr>
              <p:blipFill>
                <a:blip r:embed="rId67"/>
                <a:stretch>
                  <a:fillRect/>
                </a:stretch>
              </p:blipFill>
              <p:spPr>
                <a:xfrm>
                  <a:off x="5761972" y="126695"/>
                  <a:ext cx="65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Entrada de lápiz 44">
                  <a:extLst>
                    <a:ext uri="{FF2B5EF4-FFF2-40B4-BE49-F238E27FC236}">
                      <a16:creationId xmlns:a16="http://schemas.microsoft.com/office/drawing/2014/main" id="{B0EEDE87-7E4E-4EE1-B18F-E26C5295CE1C}"/>
                    </a:ext>
                  </a:extLst>
                </p14:cNvPr>
                <p14:cNvContentPartPr/>
                <p14:nvPr/>
              </p14:nvContentPartPr>
              <p14:xfrm>
                <a:off x="5734972" y="206255"/>
                <a:ext cx="92520" cy="14400"/>
              </p14:xfrm>
            </p:contentPart>
          </mc:Choice>
          <mc:Fallback xmlns="">
            <p:pic>
              <p:nvPicPr>
                <p:cNvPr id="45" name="Entrada de lápiz 44">
                  <a:extLst>
                    <a:ext uri="{FF2B5EF4-FFF2-40B4-BE49-F238E27FC236}">
                      <a16:creationId xmlns:a16="http://schemas.microsoft.com/office/drawing/2014/main" id="{B0EEDE87-7E4E-4EE1-B18F-E26C5295CE1C}"/>
                    </a:ext>
                  </a:extLst>
                </p:cNvPr>
                <p:cNvPicPr/>
                <p:nvPr/>
              </p:nvPicPr>
              <p:blipFill>
                <a:blip r:embed="rId69"/>
                <a:stretch>
                  <a:fillRect/>
                </a:stretch>
              </p:blipFill>
              <p:spPr>
                <a:xfrm>
                  <a:off x="5725972" y="197255"/>
                  <a:ext cx="110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Entrada de lápiz 45">
                  <a:extLst>
                    <a:ext uri="{FF2B5EF4-FFF2-40B4-BE49-F238E27FC236}">
                      <a16:creationId xmlns:a16="http://schemas.microsoft.com/office/drawing/2014/main" id="{A0CC9CC3-49A5-4C75-9FF4-2D049890CB40}"/>
                    </a:ext>
                  </a:extLst>
                </p14:cNvPr>
                <p14:cNvContentPartPr/>
                <p14:nvPr/>
              </p14:nvContentPartPr>
              <p14:xfrm>
                <a:off x="5880052" y="129215"/>
                <a:ext cx="62640" cy="146880"/>
              </p14:xfrm>
            </p:contentPart>
          </mc:Choice>
          <mc:Fallback xmlns="">
            <p:pic>
              <p:nvPicPr>
                <p:cNvPr id="46" name="Entrada de lápiz 45">
                  <a:extLst>
                    <a:ext uri="{FF2B5EF4-FFF2-40B4-BE49-F238E27FC236}">
                      <a16:creationId xmlns:a16="http://schemas.microsoft.com/office/drawing/2014/main" id="{A0CC9CC3-49A5-4C75-9FF4-2D049890CB40}"/>
                    </a:ext>
                  </a:extLst>
                </p:cNvPr>
                <p:cNvPicPr/>
                <p:nvPr/>
              </p:nvPicPr>
              <p:blipFill>
                <a:blip r:embed="rId71"/>
                <a:stretch>
                  <a:fillRect/>
                </a:stretch>
              </p:blipFill>
              <p:spPr>
                <a:xfrm>
                  <a:off x="5871412" y="120575"/>
                  <a:ext cx="8028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3" name="Entrada de lápiz 52">
                <a:extLst>
                  <a:ext uri="{FF2B5EF4-FFF2-40B4-BE49-F238E27FC236}">
                    <a16:creationId xmlns:a16="http://schemas.microsoft.com/office/drawing/2014/main" id="{880B1161-9D84-4E16-AA82-439DC73F9BBF}"/>
                  </a:ext>
                </a:extLst>
              </p14:cNvPr>
              <p14:cNvContentPartPr/>
              <p14:nvPr/>
            </p14:nvContentPartPr>
            <p14:xfrm>
              <a:off x="1011412" y="1734095"/>
              <a:ext cx="98640" cy="111600"/>
            </p14:xfrm>
          </p:contentPart>
        </mc:Choice>
        <mc:Fallback xmlns="">
          <p:pic>
            <p:nvPicPr>
              <p:cNvPr id="53" name="Entrada de lápiz 52">
                <a:extLst>
                  <a:ext uri="{FF2B5EF4-FFF2-40B4-BE49-F238E27FC236}">
                    <a16:creationId xmlns:a16="http://schemas.microsoft.com/office/drawing/2014/main" id="{880B1161-9D84-4E16-AA82-439DC73F9BBF}"/>
                  </a:ext>
                </a:extLst>
              </p:cNvPr>
              <p:cNvPicPr/>
              <p:nvPr/>
            </p:nvPicPr>
            <p:blipFill>
              <a:blip r:embed="rId73"/>
              <a:stretch>
                <a:fillRect/>
              </a:stretch>
            </p:blipFill>
            <p:spPr>
              <a:xfrm>
                <a:off x="1002412" y="1725455"/>
                <a:ext cx="116280" cy="129240"/>
              </a:xfrm>
              <a:prstGeom prst="rect">
                <a:avLst/>
              </a:prstGeom>
            </p:spPr>
          </p:pic>
        </mc:Fallback>
      </mc:AlternateContent>
      <p:grpSp>
        <p:nvGrpSpPr>
          <p:cNvPr id="57" name="Grupo 56">
            <a:extLst>
              <a:ext uri="{FF2B5EF4-FFF2-40B4-BE49-F238E27FC236}">
                <a16:creationId xmlns:a16="http://schemas.microsoft.com/office/drawing/2014/main" id="{0A44BDB9-A3E3-4697-9D22-522D56DDAAFC}"/>
              </a:ext>
            </a:extLst>
          </p:cNvPr>
          <p:cNvGrpSpPr/>
          <p:nvPr/>
        </p:nvGrpSpPr>
        <p:grpSpPr>
          <a:xfrm>
            <a:off x="651772" y="1364375"/>
            <a:ext cx="869400" cy="261720"/>
            <a:chOff x="651772" y="1364375"/>
            <a:chExt cx="869400" cy="261720"/>
          </a:xfrm>
        </p:grpSpPr>
        <mc:AlternateContent xmlns:mc="http://schemas.openxmlformats.org/markup-compatibility/2006" xmlns:p14="http://schemas.microsoft.com/office/powerpoint/2010/main">
          <mc:Choice Requires="p14">
            <p:contentPart p14:bwMode="auto" r:id="rId74">
              <p14:nvContentPartPr>
                <p14:cNvPr id="50" name="Entrada de lápiz 49">
                  <a:extLst>
                    <a:ext uri="{FF2B5EF4-FFF2-40B4-BE49-F238E27FC236}">
                      <a16:creationId xmlns:a16="http://schemas.microsoft.com/office/drawing/2014/main" id="{54AC7165-616E-473D-8FD4-34D7266D054F}"/>
                    </a:ext>
                  </a:extLst>
                </p14:cNvPr>
                <p14:cNvContentPartPr/>
                <p14:nvPr/>
              </p14:nvContentPartPr>
              <p14:xfrm>
                <a:off x="651772" y="1560215"/>
                <a:ext cx="108000" cy="10440"/>
              </p14:xfrm>
            </p:contentPart>
          </mc:Choice>
          <mc:Fallback xmlns="">
            <p:pic>
              <p:nvPicPr>
                <p:cNvPr id="50" name="Entrada de lápiz 49">
                  <a:extLst>
                    <a:ext uri="{FF2B5EF4-FFF2-40B4-BE49-F238E27FC236}">
                      <a16:creationId xmlns:a16="http://schemas.microsoft.com/office/drawing/2014/main" id="{54AC7165-616E-473D-8FD4-34D7266D054F}"/>
                    </a:ext>
                  </a:extLst>
                </p:cNvPr>
                <p:cNvPicPr/>
                <p:nvPr/>
              </p:nvPicPr>
              <p:blipFill>
                <a:blip r:embed="rId75"/>
                <a:stretch>
                  <a:fillRect/>
                </a:stretch>
              </p:blipFill>
              <p:spPr>
                <a:xfrm>
                  <a:off x="643132" y="1551215"/>
                  <a:ext cx="125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Entrada de lápiz 50">
                  <a:extLst>
                    <a:ext uri="{FF2B5EF4-FFF2-40B4-BE49-F238E27FC236}">
                      <a16:creationId xmlns:a16="http://schemas.microsoft.com/office/drawing/2014/main" id="{2C1CB036-9026-466A-A447-97D8C0B11228}"/>
                    </a:ext>
                  </a:extLst>
                </p14:cNvPr>
                <p14:cNvContentPartPr/>
                <p14:nvPr/>
              </p14:nvContentPartPr>
              <p14:xfrm>
                <a:off x="925012" y="1364375"/>
                <a:ext cx="143640" cy="171000"/>
              </p14:xfrm>
            </p:contentPart>
          </mc:Choice>
          <mc:Fallback xmlns="">
            <p:pic>
              <p:nvPicPr>
                <p:cNvPr id="51" name="Entrada de lápiz 50">
                  <a:extLst>
                    <a:ext uri="{FF2B5EF4-FFF2-40B4-BE49-F238E27FC236}">
                      <a16:creationId xmlns:a16="http://schemas.microsoft.com/office/drawing/2014/main" id="{2C1CB036-9026-466A-A447-97D8C0B11228}"/>
                    </a:ext>
                  </a:extLst>
                </p:cNvPr>
                <p:cNvPicPr/>
                <p:nvPr/>
              </p:nvPicPr>
              <p:blipFill>
                <a:blip r:embed="rId77"/>
                <a:stretch>
                  <a:fillRect/>
                </a:stretch>
              </p:blipFill>
              <p:spPr>
                <a:xfrm>
                  <a:off x="916012" y="1355735"/>
                  <a:ext cx="161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Entrada de lápiz 51">
                  <a:extLst>
                    <a:ext uri="{FF2B5EF4-FFF2-40B4-BE49-F238E27FC236}">
                      <a16:creationId xmlns:a16="http://schemas.microsoft.com/office/drawing/2014/main" id="{54A69753-AB75-4F45-839C-7E1D78089ACC}"/>
                    </a:ext>
                  </a:extLst>
                </p14:cNvPr>
                <p14:cNvContentPartPr/>
                <p14:nvPr/>
              </p14:nvContentPartPr>
              <p14:xfrm>
                <a:off x="867772" y="1596215"/>
                <a:ext cx="348120" cy="29880"/>
              </p14:xfrm>
            </p:contentPart>
          </mc:Choice>
          <mc:Fallback xmlns="">
            <p:pic>
              <p:nvPicPr>
                <p:cNvPr id="52" name="Entrada de lápiz 51">
                  <a:extLst>
                    <a:ext uri="{FF2B5EF4-FFF2-40B4-BE49-F238E27FC236}">
                      <a16:creationId xmlns:a16="http://schemas.microsoft.com/office/drawing/2014/main" id="{54A69753-AB75-4F45-839C-7E1D78089ACC}"/>
                    </a:ext>
                  </a:extLst>
                </p:cNvPr>
                <p:cNvPicPr/>
                <p:nvPr/>
              </p:nvPicPr>
              <p:blipFill>
                <a:blip r:embed="rId79"/>
                <a:stretch>
                  <a:fillRect/>
                </a:stretch>
              </p:blipFill>
              <p:spPr>
                <a:xfrm>
                  <a:off x="858772" y="1587575"/>
                  <a:ext cx="365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Entrada de lápiz 53">
                  <a:extLst>
                    <a:ext uri="{FF2B5EF4-FFF2-40B4-BE49-F238E27FC236}">
                      <a16:creationId xmlns:a16="http://schemas.microsoft.com/office/drawing/2014/main" id="{92A13B2D-20EA-43B1-A77F-8FE1AA83549A}"/>
                    </a:ext>
                  </a:extLst>
                </p14:cNvPr>
                <p14:cNvContentPartPr/>
                <p14:nvPr/>
              </p14:nvContentPartPr>
              <p14:xfrm>
                <a:off x="1292572" y="1567775"/>
                <a:ext cx="4320" cy="7920"/>
              </p14:xfrm>
            </p:contentPart>
          </mc:Choice>
          <mc:Fallback xmlns="">
            <p:pic>
              <p:nvPicPr>
                <p:cNvPr id="54" name="Entrada de lápiz 53">
                  <a:extLst>
                    <a:ext uri="{FF2B5EF4-FFF2-40B4-BE49-F238E27FC236}">
                      <a16:creationId xmlns:a16="http://schemas.microsoft.com/office/drawing/2014/main" id="{92A13B2D-20EA-43B1-A77F-8FE1AA83549A}"/>
                    </a:ext>
                  </a:extLst>
                </p:cNvPr>
                <p:cNvPicPr/>
                <p:nvPr/>
              </p:nvPicPr>
              <p:blipFill>
                <a:blip r:embed="rId81"/>
                <a:stretch>
                  <a:fillRect/>
                </a:stretch>
              </p:blipFill>
              <p:spPr>
                <a:xfrm>
                  <a:off x="1283932" y="1559135"/>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Entrada de lápiz 54">
                  <a:extLst>
                    <a:ext uri="{FF2B5EF4-FFF2-40B4-BE49-F238E27FC236}">
                      <a16:creationId xmlns:a16="http://schemas.microsoft.com/office/drawing/2014/main" id="{5C55E0AC-1B2D-4059-ACA7-7032BA836502}"/>
                    </a:ext>
                  </a:extLst>
                </p14:cNvPr>
                <p14:cNvContentPartPr/>
                <p14:nvPr/>
              </p14:nvContentPartPr>
              <p14:xfrm>
                <a:off x="1426492" y="1379135"/>
                <a:ext cx="94680" cy="184320"/>
              </p14:xfrm>
            </p:contentPart>
          </mc:Choice>
          <mc:Fallback xmlns="">
            <p:pic>
              <p:nvPicPr>
                <p:cNvPr id="55" name="Entrada de lápiz 54">
                  <a:extLst>
                    <a:ext uri="{FF2B5EF4-FFF2-40B4-BE49-F238E27FC236}">
                      <a16:creationId xmlns:a16="http://schemas.microsoft.com/office/drawing/2014/main" id="{5C55E0AC-1B2D-4059-ACA7-7032BA836502}"/>
                    </a:ext>
                  </a:extLst>
                </p:cNvPr>
                <p:cNvPicPr/>
                <p:nvPr/>
              </p:nvPicPr>
              <p:blipFill>
                <a:blip r:embed="rId83"/>
                <a:stretch>
                  <a:fillRect/>
                </a:stretch>
              </p:blipFill>
              <p:spPr>
                <a:xfrm>
                  <a:off x="1417492" y="1370135"/>
                  <a:ext cx="112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Entrada de lápiz 55">
                  <a:extLst>
                    <a:ext uri="{FF2B5EF4-FFF2-40B4-BE49-F238E27FC236}">
                      <a16:creationId xmlns:a16="http://schemas.microsoft.com/office/drawing/2014/main" id="{E0AB6961-7AE8-41FD-B680-C0E2B1386BB4}"/>
                    </a:ext>
                  </a:extLst>
                </p14:cNvPr>
                <p14:cNvContentPartPr/>
                <p14:nvPr/>
              </p14:nvContentPartPr>
              <p14:xfrm>
                <a:off x="1367812" y="1493255"/>
                <a:ext cx="101160" cy="10800"/>
              </p14:xfrm>
            </p:contentPart>
          </mc:Choice>
          <mc:Fallback xmlns="">
            <p:pic>
              <p:nvPicPr>
                <p:cNvPr id="56" name="Entrada de lápiz 55">
                  <a:extLst>
                    <a:ext uri="{FF2B5EF4-FFF2-40B4-BE49-F238E27FC236}">
                      <a16:creationId xmlns:a16="http://schemas.microsoft.com/office/drawing/2014/main" id="{E0AB6961-7AE8-41FD-B680-C0E2B1386BB4}"/>
                    </a:ext>
                  </a:extLst>
                </p:cNvPr>
                <p:cNvPicPr/>
                <p:nvPr/>
              </p:nvPicPr>
              <p:blipFill>
                <a:blip r:embed="rId85"/>
                <a:stretch>
                  <a:fillRect/>
                </a:stretch>
              </p:blipFill>
              <p:spPr>
                <a:xfrm>
                  <a:off x="1358812" y="1484615"/>
                  <a:ext cx="118800" cy="28440"/>
                </a:xfrm>
                <a:prstGeom prst="rect">
                  <a:avLst/>
                </a:prstGeom>
              </p:spPr>
            </p:pic>
          </mc:Fallback>
        </mc:AlternateContent>
      </p:grpSp>
      <p:grpSp>
        <p:nvGrpSpPr>
          <p:cNvPr id="60" name="Grupo 59">
            <a:extLst>
              <a:ext uri="{FF2B5EF4-FFF2-40B4-BE49-F238E27FC236}">
                <a16:creationId xmlns:a16="http://schemas.microsoft.com/office/drawing/2014/main" id="{6352E81F-9686-4D6D-AD12-DFD13143F8BB}"/>
              </a:ext>
            </a:extLst>
          </p:cNvPr>
          <p:cNvGrpSpPr/>
          <p:nvPr/>
        </p:nvGrpSpPr>
        <p:grpSpPr>
          <a:xfrm>
            <a:off x="1762732" y="1491455"/>
            <a:ext cx="167400" cy="65880"/>
            <a:chOff x="1762732" y="1491455"/>
            <a:chExt cx="167400" cy="65880"/>
          </a:xfrm>
        </p:grpSpPr>
        <mc:AlternateContent xmlns:mc="http://schemas.openxmlformats.org/markup-compatibility/2006" xmlns:p14="http://schemas.microsoft.com/office/powerpoint/2010/main">
          <mc:Choice Requires="p14">
            <p:contentPart p14:bwMode="auto" r:id="rId86">
              <p14:nvContentPartPr>
                <p14:cNvPr id="58" name="Entrada de lápiz 57">
                  <a:extLst>
                    <a:ext uri="{FF2B5EF4-FFF2-40B4-BE49-F238E27FC236}">
                      <a16:creationId xmlns:a16="http://schemas.microsoft.com/office/drawing/2014/main" id="{6738BE9A-92EA-4CDB-AD90-005F61AF2EF3}"/>
                    </a:ext>
                  </a:extLst>
                </p14:cNvPr>
                <p14:cNvContentPartPr/>
                <p14:nvPr/>
              </p14:nvContentPartPr>
              <p14:xfrm>
                <a:off x="1762732" y="1491455"/>
                <a:ext cx="158400" cy="11520"/>
              </p14:xfrm>
            </p:contentPart>
          </mc:Choice>
          <mc:Fallback xmlns="">
            <p:pic>
              <p:nvPicPr>
                <p:cNvPr id="58" name="Entrada de lápiz 57">
                  <a:extLst>
                    <a:ext uri="{FF2B5EF4-FFF2-40B4-BE49-F238E27FC236}">
                      <a16:creationId xmlns:a16="http://schemas.microsoft.com/office/drawing/2014/main" id="{6738BE9A-92EA-4CDB-AD90-005F61AF2EF3}"/>
                    </a:ext>
                  </a:extLst>
                </p:cNvPr>
                <p:cNvPicPr/>
                <p:nvPr/>
              </p:nvPicPr>
              <p:blipFill>
                <a:blip r:embed="rId87"/>
                <a:stretch>
                  <a:fillRect/>
                </a:stretch>
              </p:blipFill>
              <p:spPr>
                <a:xfrm>
                  <a:off x="1753732" y="1482455"/>
                  <a:ext cx="176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Entrada de lápiz 58">
                  <a:extLst>
                    <a:ext uri="{FF2B5EF4-FFF2-40B4-BE49-F238E27FC236}">
                      <a16:creationId xmlns:a16="http://schemas.microsoft.com/office/drawing/2014/main" id="{8C6A4519-84C9-4503-8B32-6274FCB7FF69}"/>
                    </a:ext>
                  </a:extLst>
                </p14:cNvPr>
                <p14:cNvContentPartPr/>
                <p14:nvPr/>
              </p14:nvContentPartPr>
              <p14:xfrm>
                <a:off x="1810612" y="1552295"/>
                <a:ext cx="119520" cy="5040"/>
              </p14:xfrm>
            </p:contentPart>
          </mc:Choice>
          <mc:Fallback xmlns="">
            <p:pic>
              <p:nvPicPr>
                <p:cNvPr id="59" name="Entrada de lápiz 58">
                  <a:extLst>
                    <a:ext uri="{FF2B5EF4-FFF2-40B4-BE49-F238E27FC236}">
                      <a16:creationId xmlns:a16="http://schemas.microsoft.com/office/drawing/2014/main" id="{8C6A4519-84C9-4503-8B32-6274FCB7FF69}"/>
                    </a:ext>
                  </a:extLst>
                </p:cNvPr>
                <p:cNvPicPr/>
                <p:nvPr/>
              </p:nvPicPr>
              <p:blipFill>
                <a:blip r:embed="rId89"/>
                <a:stretch>
                  <a:fillRect/>
                </a:stretch>
              </p:blipFill>
              <p:spPr>
                <a:xfrm>
                  <a:off x="1801972" y="1543655"/>
                  <a:ext cx="137160" cy="22680"/>
                </a:xfrm>
                <a:prstGeom prst="rect">
                  <a:avLst/>
                </a:prstGeom>
              </p:spPr>
            </p:pic>
          </mc:Fallback>
        </mc:AlternateContent>
      </p:grpSp>
      <p:grpSp>
        <p:nvGrpSpPr>
          <p:cNvPr id="63" name="Grupo 62">
            <a:extLst>
              <a:ext uri="{FF2B5EF4-FFF2-40B4-BE49-F238E27FC236}">
                <a16:creationId xmlns:a16="http://schemas.microsoft.com/office/drawing/2014/main" id="{A92F699E-4C72-4B84-98EF-1CE6D79291AA}"/>
              </a:ext>
            </a:extLst>
          </p:cNvPr>
          <p:cNvGrpSpPr/>
          <p:nvPr/>
        </p:nvGrpSpPr>
        <p:grpSpPr>
          <a:xfrm>
            <a:off x="2224612" y="1348175"/>
            <a:ext cx="422640" cy="189360"/>
            <a:chOff x="2224612" y="1348175"/>
            <a:chExt cx="422640" cy="189360"/>
          </a:xfrm>
        </p:grpSpPr>
        <mc:AlternateContent xmlns:mc="http://schemas.openxmlformats.org/markup-compatibility/2006" xmlns:p14="http://schemas.microsoft.com/office/powerpoint/2010/main">
          <mc:Choice Requires="p14">
            <p:contentPart p14:bwMode="auto" r:id="rId90">
              <p14:nvContentPartPr>
                <p14:cNvPr id="61" name="Entrada de lápiz 60">
                  <a:extLst>
                    <a:ext uri="{FF2B5EF4-FFF2-40B4-BE49-F238E27FC236}">
                      <a16:creationId xmlns:a16="http://schemas.microsoft.com/office/drawing/2014/main" id="{C67E5EC4-592E-4534-9EBC-A40020965509}"/>
                    </a:ext>
                  </a:extLst>
                </p14:cNvPr>
                <p14:cNvContentPartPr/>
                <p14:nvPr/>
              </p14:nvContentPartPr>
              <p14:xfrm>
                <a:off x="2224612" y="1348175"/>
                <a:ext cx="228600" cy="189360"/>
              </p14:xfrm>
            </p:contentPart>
          </mc:Choice>
          <mc:Fallback xmlns="">
            <p:pic>
              <p:nvPicPr>
                <p:cNvPr id="61" name="Entrada de lápiz 60">
                  <a:extLst>
                    <a:ext uri="{FF2B5EF4-FFF2-40B4-BE49-F238E27FC236}">
                      <a16:creationId xmlns:a16="http://schemas.microsoft.com/office/drawing/2014/main" id="{C67E5EC4-592E-4534-9EBC-A40020965509}"/>
                    </a:ext>
                  </a:extLst>
                </p:cNvPr>
                <p:cNvPicPr/>
                <p:nvPr/>
              </p:nvPicPr>
              <p:blipFill>
                <a:blip r:embed="rId91"/>
                <a:stretch>
                  <a:fillRect/>
                </a:stretch>
              </p:blipFill>
              <p:spPr>
                <a:xfrm>
                  <a:off x="2215612" y="1339535"/>
                  <a:ext cx="246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Entrada de lápiz 61">
                  <a:extLst>
                    <a:ext uri="{FF2B5EF4-FFF2-40B4-BE49-F238E27FC236}">
                      <a16:creationId xmlns:a16="http://schemas.microsoft.com/office/drawing/2014/main" id="{BE322358-5FE4-40DD-9DED-DCDC11673DDA}"/>
                    </a:ext>
                  </a:extLst>
                </p14:cNvPr>
                <p14:cNvContentPartPr/>
                <p14:nvPr/>
              </p14:nvContentPartPr>
              <p14:xfrm>
                <a:off x="2527012" y="1432055"/>
                <a:ext cx="120240" cy="88200"/>
              </p14:xfrm>
            </p:contentPart>
          </mc:Choice>
          <mc:Fallback xmlns="">
            <p:pic>
              <p:nvPicPr>
                <p:cNvPr id="62" name="Entrada de lápiz 61">
                  <a:extLst>
                    <a:ext uri="{FF2B5EF4-FFF2-40B4-BE49-F238E27FC236}">
                      <a16:creationId xmlns:a16="http://schemas.microsoft.com/office/drawing/2014/main" id="{BE322358-5FE4-40DD-9DED-DCDC11673DDA}"/>
                    </a:ext>
                  </a:extLst>
                </p:cNvPr>
                <p:cNvPicPr/>
                <p:nvPr/>
              </p:nvPicPr>
              <p:blipFill>
                <a:blip r:embed="rId93"/>
                <a:stretch>
                  <a:fillRect/>
                </a:stretch>
              </p:blipFill>
              <p:spPr>
                <a:xfrm>
                  <a:off x="2518372" y="1423055"/>
                  <a:ext cx="137880" cy="105840"/>
                </a:xfrm>
                <a:prstGeom prst="rect">
                  <a:avLst/>
                </a:prstGeom>
              </p:spPr>
            </p:pic>
          </mc:Fallback>
        </mc:AlternateContent>
      </p:grpSp>
      <p:grpSp>
        <p:nvGrpSpPr>
          <p:cNvPr id="79" name="Grupo 78">
            <a:extLst>
              <a:ext uri="{FF2B5EF4-FFF2-40B4-BE49-F238E27FC236}">
                <a16:creationId xmlns:a16="http://schemas.microsoft.com/office/drawing/2014/main" id="{D630EC75-F053-4C7C-97A5-B6EFF5FD1151}"/>
              </a:ext>
            </a:extLst>
          </p:cNvPr>
          <p:cNvGrpSpPr/>
          <p:nvPr/>
        </p:nvGrpSpPr>
        <p:grpSpPr>
          <a:xfrm>
            <a:off x="2803132" y="1330175"/>
            <a:ext cx="419400" cy="189000"/>
            <a:chOff x="2803132" y="1330175"/>
            <a:chExt cx="419400" cy="189000"/>
          </a:xfrm>
        </p:grpSpPr>
        <mc:AlternateContent xmlns:mc="http://schemas.openxmlformats.org/markup-compatibility/2006" xmlns:p14="http://schemas.microsoft.com/office/powerpoint/2010/main">
          <mc:Choice Requires="p14">
            <p:contentPart p14:bwMode="auto" r:id="rId94">
              <p14:nvContentPartPr>
                <p14:cNvPr id="64" name="Entrada de lápiz 63">
                  <a:extLst>
                    <a:ext uri="{FF2B5EF4-FFF2-40B4-BE49-F238E27FC236}">
                      <a16:creationId xmlns:a16="http://schemas.microsoft.com/office/drawing/2014/main" id="{F74A6023-830C-4394-AE00-DF8A21ED692B}"/>
                    </a:ext>
                  </a:extLst>
                </p14:cNvPr>
                <p14:cNvContentPartPr/>
                <p14:nvPr/>
              </p14:nvContentPartPr>
              <p14:xfrm>
                <a:off x="2803132" y="1330175"/>
                <a:ext cx="79200" cy="182880"/>
              </p14:xfrm>
            </p:contentPart>
          </mc:Choice>
          <mc:Fallback xmlns="">
            <p:pic>
              <p:nvPicPr>
                <p:cNvPr id="64" name="Entrada de lápiz 63">
                  <a:extLst>
                    <a:ext uri="{FF2B5EF4-FFF2-40B4-BE49-F238E27FC236}">
                      <a16:creationId xmlns:a16="http://schemas.microsoft.com/office/drawing/2014/main" id="{F74A6023-830C-4394-AE00-DF8A21ED692B}"/>
                    </a:ext>
                  </a:extLst>
                </p:cNvPr>
                <p:cNvPicPr/>
                <p:nvPr/>
              </p:nvPicPr>
              <p:blipFill>
                <a:blip r:embed="rId95"/>
                <a:stretch>
                  <a:fillRect/>
                </a:stretch>
              </p:blipFill>
              <p:spPr>
                <a:xfrm>
                  <a:off x="2794132" y="1321175"/>
                  <a:ext cx="96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Entrada de lápiz 64">
                  <a:extLst>
                    <a:ext uri="{FF2B5EF4-FFF2-40B4-BE49-F238E27FC236}">
                      <a16:creationId xmlns:a16="http://schemas.microsoft.com/office/drawing/2014/main" id="{05EE11FB-0EC4-4CC4-98C5-DC99D6B03C08}"/>
                    </a:ext>
                  </a:extLst>
                </p14:cNvPr>
                <p14:cNvContentPartPr/>
                <p14:nvPr/>
              </p14:nvContentPartPr>
              <p14:xfrm>
                <a:off x="2943172" y="1348895"/>
                <a:ext cx="178920" cy="142200"/>
              </p14:xfrm>
            </p:contentPart>
          </mc:Choice>
          <mc:Fallback xmlns="">
            <p:pic>
              <p:nvPicPr>
                <p:cNvPr id="65" name="Entrada de lápiz 64">
                  <a:extLst>
                    <a:ext uri="{FF2B5EF4-FFF2-40B4-BE49-F238E27FC236}">
                      <a16:creationId xmlns:a16="http://schemas.microsoft.com/office/drawing/2014/main" id="{05EE11FB-0EC4-4CC4-98C5-DC99D6B03C08}"/>
                    </a:ext>
                  </a:extLst>
                </p:cNvPr>
                <p:cNvPicPr/>
                <p:nvPr/>
              </p:nvPicPr>
              <p:blipFill>
                <a:blip r:embed="rId97"/>
                <a:stretch>
                  <a:fillRect/>
                </a:stretch>
              </p:blipFill>
              <p:spPr>
                <a:xfrm>
                  <a:off x="2934532" y="1339895"/>
                  <a:ext cx="196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Entrada de lápiz 65">
                  <a:extLst>
                    <a:ext uri="{FF2B5EF4-FFF2-40B4-BE49-F238E27FC236}">
                      <a16:creationId xmlns:a16="http://schemas.microsoft.com/office/drawing/2014/main" id="{85538593-98EB-4A68-994A-D9FD471F4E39}"/>
                    </a:ext>
                  </a:extLst>
                </p14:cNvPr>
                <p14:cNvContentPartPr/>
                <p14:nvPr/>
              </p14:nvContentPartPr>
              <p14:xfrm>
                <a:off x="3138652" y="1413695"/>
                <a:ext cx="83880" cy="105480"/>
              </p14:xfrm>
            </p:contentPart>
          </mc:Choice>
          <mc:Fallback xmlns="">
            <p:pic>
              <p:nvPicPr>
                <p:cNvPr id="66" name="Entrada de lápiz 65">
                  <a:extLst>
                    <a:ext uri="{FF2B5EF4-FFF2-40B4-BE49-F238E27FC236}">
                      <a16:creationId xmlns:a16="http://schemas.microsoft.com/office/drawing/2014/main" id="{85538593-98EB-4A68-994A-D9FD471F4E39}"/>
                    </a:ext>
                  </a:extLst>
                </p:cNvPr>
                <p:cNvPicPr/>
                <p:nvPr/>
              </p:nvPicPr>
              <p:blipFill>
                <a:blip r:embed="rId99"/>
                <a:stretch>
                  <a:fillRect/>
                </a:stretch>
              </p:blipFill>
              <p:spPr>
                <a:xfrm>
                  <a:off x="3129652" y="1405055"/>
                  <a:ext cx="101520" cy="12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67" name="Entrada de lápiz 66">
                <a:extLst>
                  <a:ext uri="{FF2B5EF4-FFF2-40B4-BE49-F238E27FC236}">
                    <a16:creationId xmlns:a16="http://schemas.microsoft.com/office/drawing/2014/main" id="{7BD74C7C-26B5-4098-AFD7-57EEAFC23A59}"/>
                  </a:ext>
                </a:extLst>
              </p14:cNvPr>
              <p14:cNvContentPartPr/>
              <p14:nvPr/>
            </p14:nvContentPartPr>
            <p14:xfrm>
              <a:off x="3497212" y="1437815"/>
              <a:ext cx="106560" cy="3600"/>
            </p14:xfrm>
          </p:contentPart>
        </mc:Choice>
        <mc:Fallback xmlns="">
          <p:pic>
            <p:nvPicPr>
              <p:cNvPr id="67" name="Entrada de lápiz 66">
                <a:extLst>
                  <a:ext uri="{FF2B5EF4-FFF2-40B4-BE49-F238E27FC236}">
                    <a16:creationId xmlns:a16="http://schemas.microsoft.com/office/drawing/2014/main" id="{7BD74C7C-26B5-4098-AFD7-57EEAFC23A59}"/>
                  </a:ext>
                </a:extLst>
              </p:cNvPr>
              <p:cNvPicPr/>
              <p:nvPr/>
            </p:nvPicPr>
            <p:blipFill>
              <a:blip r:embed="rId101"/>
              <a:stretch>
                <a:fillRect/>
              </a:stretch>
            </p:blipFill>
            <p:spPr>
              <a:xfrm>
                <a:off x="3488212" y="1428815"/>
                <a:ext cx="124200" cy="21240"/>
              </a:xfrm>
              <a:prstGeom prst="rect">
                <a:avLst/>
              </a:prstGeom>
            </p:spPr>
          </p:pic>
        </mc:Fallback>
      </mc:AlternateContent>
      <p:grpSp>
        <p:nvGrpSpPr>
          <p:cNvPr id="78" name="Grupo 77">
            <a:extLst>
              <a:ext uri="{FF2B5EF4-FFF2-40B4-BE49-F238E27FC236}">
                <a16:creationId xmlns:a16="http://schemas.microsoft.com/office/drawing/2014/main" id="{1BA27115-E2BF-42D6-8211-2B2F26028DA6}"/>
              </a:ext>
            </a:extLst>
          </p:cNvPr>
          <p:cNvGrpSpPr/>
          <p:nvPr/>
        </p:nvGrpSpPr>
        <p:grpSpPr>
          <a:xfrm>
            <a:off x="3866212" y="1223975"/>
            <a:ext cx="976320" cy="255600"/>
            <a:chOff x="3866212" y="1223975"/>
            <a:chExt cx="976320" cy="255600"/>
          </a:xfrm>
        </p:grpSpPr>
        <mc:AlternateContent xmlns:mc="http://schemas.openxmlformats.org/markup-compatibility/2006" xmlns:p14="http://schemas.microsoft.com/office/powerpoint/2010/main">
          <mc:Choice Requires="p14">
            <p:contentPart p14:bwMode="auto" r:id="rId102">
              <p14:nvContentPartPr>
                <p14:cNvPr id="68" name="Entrada de lápiz 67">
                  <a:extLst>
                    <a:ext uri="{FF2B5EF4-FFF2-40B4-BE49-F238E27FC236}">
                      <a16:creationId xmlns:a16="http://schemas.microsoft.com/office/drawing/2014/main" id="{12FC1353-8CD4-4668-9A27-BC9BCBFC9388}"/>
                    </a:ext>
                  </a:extLst>
                </p14:cNvPr>
                <p14:cNvContentPartPr/>
                <p14:nvPr/>
              </p14:nvContentPartPr>
              <p14:xfrm>
                <a:off x="3866212" y="1356095"/>
                <a:ext cx="41040" cy="68760"/>
              </p14:xfrm>
            </p:contentPart>
          </mc:Choice>
          <mc:Fallback xmlns="">
            <p:pic>
              <p:nvPicPr>
                <p:cNvPr id="68" name="Entrada de lápiz 67">
                  <a:extLst>
                    <a:ext uri="{FF2B5EF4-FFF2-40B4-BE49-F238E27FC236}">
                      <a16:creationId xmlns:a16="http://schemas.microsoft.com/office/drawing/2014/main" id="{12FC1353-8CD4-4668-9A27-BC9BCBFC9388}"/>
                    </a:ext>
                  </a:extLst>
                </p:cNvPr>
                <p:cNvPicPr/>
                <p:nvPr/>
              </p:nvPicPr>
              <p:blipFill>
                <a:blip r:embed="rId103"/>
                <a:stretch>
                  <a:fillRect/>
                </a:stretch>
              </p:blipFill>
              <p:spPr>
                <a:xfrm>
                  <a:off x="3857212" y="1347095"/>
                  <a:ext cx="58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Entrada de lápiz 68">
                  <a:extLst>
                    <a:ext uri="{FF2B5EF4-FFF2-40B4-BE49-F238E27FC236}">
                      <a16:creationId xmlns:a16="http://schemas.microsoft.com/office/drawing/2014/main" id="{4043FCDE-F79D-4C2D-99AB-A6E6E99E181C}"/>
                    </a:ext>
                  </a:extLst>
                </p14:cNvPr>
                <p14:cNvContentPartPr/>
                <p14:nvPr/>
              </p14:nvContentPartPr>
              <p14:xfrm>
                <a:off x="3869092" y="1257095"/>
                <a:ext cx="31680" cy="95400"/>
              </p14:xfrm>
            </p:contentPart>
          </mc:Choice>
          <mc:Fallback xmlns="">
            <p:pic>
              <p:nvPicPr>
                <p:cNvPr id="69" name="Entrada de lápiz 68">
                  <a:extLst>
                    <a:ext uri="{FF2B5EF4-FFF2-40B4-BE49-F238E27FC236}">
                      <a16:creationId xmlns:a16="http://schemas.microsoft.com/office/drawing/2014/main" id="{4043FCDE-F79D-4C2D-99AB-A6E6E99E181C}"/>
                    </a:ext>
                  </a:extLst>
                </p:cNvPr>
                <p:cNvPicPr/>
                <p:nvPr/>
              </p:nvPicPr>
              <p:blipFill>
                <a:blip r:embed="rId105"/>
                <a:stretch>
                  <a:fillRect/>
                </a:stretch>
              </p:blipFill>
              <p:spPr>
                <a:xfrm>
                  <a:off x="3860452" y="1248095"/>
                  <a:ext cx="49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Entrada de lápiz 69">
                  <a:extLst>
                    <a:ext uri="{FF2B5EF4-FFF2-40B4-BE49-F238E27FC236}">
                      <a16:creationId xmlns:a16="http://schemas.microsoft.com/office/drawing/2014/main" id="{D8B49F2D-EA11-485E-BF08-DF56A4B3EE62}"/>
                    </a:ext>
                  </a:extLst>
                </p14:cNvPr>
                <p14:cNvContentPartPr/>
                <p14:nvPr/>
              </p14:nvContentPartPr>
              <p14:xfrm>
                <a:off x="4008772" y="1279055"/>
                <a:ext cx="74880" cy="129960"/>
              </p14:xfrm>
            </p:contentPart>
          </mc:Choice>
          <mc:Fallback xmlns="">
            <p:pic>
              <p:nvPicPr>
                <p:cNvPr id="70" name="Entrada de lápiz 69">
                  <a:extLst>
                    <a:ext uri="{FF2B5EF4-FFF2-40B4-BE49-F238E27FC236}">
                      <a16:creationId xmlns:a16="http://schemas.microsoft.com/office/drawing/2014/main" id="{D8B49F2D-EA11-485E-BF08-DF56A4B3EE62}"/>
                    </a:ext>
                  </a:extLst>
                </p:cNvPr>
                <p:cNvPicPr/>
                <p:nvPr/>
              </p:nvPicPr>
              <p:blipFill>
                <a:blip r:embed="rId107"/>
                <a:stretch>
                  <a:fillRect/>
                </a:stretch>
              </p:blipFill>
              <p:spPr>
                <a:xfrm>
                  <a:off x="4000132" y="1270055"/>
                  <a:ext cx="925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Entrada de lápiz 70">
                  <a:extLst>
                    <a:ext uri="{FF2B5EF4-FFF2-40B4-BE49-F238E27FC236}">
                      <a16:creationId xmlns:a16="http://schemas.microsoft.com/office/drawing/2014/main" id="{BBF2B605-B8B2-481E-B027-C2D7739BDB5B}"/>
                    </a:ext>
                  </a:extLst>
                </p14:cNvPr>
                <p14:cNvContentPartPr/>
                <p14:nvPr/>
              </p14:nvContentPartPr>
              <p14:xfrm>
                <a:off x="4145932" y="1301735"/>
                <a:ext cx="58320" cy="117720"/>
              </p14:xfrm>
            </p:contentPart>
          </mc:Choice>
          <mc:Fallback xmlns="">
            <p:pic>
              <p:nvPicPr>
                <p:cNvPr id="71" name="Entrada de lápiz 70">
                  <a:extLst>
                    <a:ext uri="{FF2B5EF4-FFF2-40B4-BE49-F238E27FC236}">
                      <a16:creationId xmlns:a16="http://schemas.microsoft.com/office/drawing/2014/main" id="{BBF2B605-B8B2-481E-B027-C2D7739BDB5B}"/>
                    </a:ext>
                  </a:extLst>
                </p:cNvPr>
                <p:cNvPicPr/>
                <p:nvPr/>
              </p:nvPicPr>
              <p:blipFill>
                <a:blip r:embed="rId109"/>
                <a:stretch>
                  <a:fillRect/>
                </a:stretch>
              </p:blipFill>
              <p:spPr>
                <a:xfrm>
                  <a:off x="4136932" y="1292735"/>
                  <a:ext cx="75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Entrada de lápiz 71">
                  <a:extLst>
                    <a:ext uri="{FF2B5EF4-FFF2-40B4-BE49-F238E27FC236}">
                      <a16:creationId xmlns:a16="http://schemas.microsoft.com/office/drawing/2014/main" id="{B30CDABD-DBA4-4257-B422-8EE7373788CB}"/>
                    </a:ext>
                  </a:extLst>
                </p14:cNvPr>
                <p14:cNvContentPartPr/>
                <p14:nvPr/>
              </p14:nvContentPartPr>
              <p14:xfrm>
                <a:off x="4099132" y="1378055"/>
                <a:ext cx="69120" cy="6480"/>
              </p14:xfrm>
            </p:contentPart>
          </mc:Choice>
          <mc:Fallback xmlns="">
            <p:pic>
              <p:nvPicPr>
                <p:cNvPr id="72" name="Entrada de lápiz 71">
                  <a:extLst>
                    <a:ext uri="{FF2B5EF4-FFF2-40B4-BE49-F238E27FC236}">
                      <a16:creationId xmlns:a16="http://schemas.microsoft.com/office/drawing/2014/main" id="{B30CDABD-DBA4-4257-B422-8EE7373788CB}"/>
                    </a:ext>
                  </a:extLst>
                </p:cNvPr>
                <p:cNvPicPr/>
                <p:nvPr/>
              </p:nvPicPr>
              <p:blipFill>
                <a:blip r:embed="rId111"/>
                <a:stretch>
                  <a:fillRect/>
                </a:stretch>
              </p:blipFill>
              <p:spPr>
                <a:xfrm>
                  <a:off x="4090492" y="1369415"/>
                  <a:ext cx="86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Entrada de lápiz 72">
                  <a:extLst>
                    <a:ext uri="{FF2B5EF4-FFF2-40B4-BE49-F238E27FC236}">
                      <a16:creationId xmlns:a16="http://schemas.microsoft.com/office/drawing/2014/main" id="{CA813BBF-B719-4AC8-A0FA-2DAE51EE7BAA}"/>
                    </a:ext>
                  </a:extLst>
                </p14:cNvPr>
                <p14:cNvContentPartPr/>
                <p14:nvPr/>
              </p14:nvContentPartPr>
              <p14:xfrm>
                <a:off x="4264372" y="1288415"/>
                <a:ext cx="133920" cy="119520"/>
              </p14:xfrm>
            </p:contentPart>
          </mc:Choice>
          <mc:Fallback xmlns="">
            <p:pic>
              <p:nvPicPr>
                <p:cNvPr id="73" name="Entrada de lápiz 72">
                  <a:extLst>
                    <a:ext uri="{FF2B5EF4-FFF2-40B4-BE49-F238E27FC236}">
                      <a16:creationId xmlns:a16="http://schemas.microsoft.com/office/drawing/2014/main" id="{CA813BBF-B719-4AC8-A0FA-2DAE51EE7BAA}"/>
                    </a:ext>
                  </a:extLst>
                </p:cNvPr>
                <p:cNvPicPr/>
                <p:nvPr/>
              </p:nvPicPr>
              <p:blipFill>
                <a:blip r:embed="rId113"/>
                <a:stretch>
                  <a:fillRect/>
                </a:stretch>
              </p:blipFill>
              <p:spPr>
                <a:xfrm>
                  <a:off x="4255372" y="1279415"/>
                  <a:ext cx="151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Entrada de lápiz 73">
                  <a:extLst>
                    <a:ext uri="{FF2B5EF4-FFF2-40B4-BE49-F238E27FC236}">
                      <a16:creationId xmlns:a16="http://schemas.microsoft.com/office/drawing/2014/main" id="{B906AB42-39C3-424D-AE3D-6013253768EC}"/>
                    </a:ext>
                  </a:extLst>
                </p14:cNvPr>
                <p14:cNvContentPartPr/>
                <p14:nvPr/>
              </p14:nvContentPartPr>
              <p14:xfrm>
                <a:off x="4516012" y="1279055"/>
                <a:ext cx="15480" cy="124920"/>
              </p14:xfrm>
            </p:contentPart>
          </mc:Choice>
          <mc:Fallback xmlns="">
            <p:pic>
              <p:nvPicPr>
                <p:cNvPr id="74" name="Entrada de lápiz 73">
                  <a:extLst>
                    <a:ext uri="{FF2B5EF4-FFF2-40B4-BE49-F238E27FC236}">
                      <a16:creationId xmlns:a16="http://schemas.microsoft.com/office/drawing/2014/main" id="{B906AB42-39C3-424D-AE3D-6013253768EC}"/>
                    </a:ext>
                  </a:extLst>
                </p:cNvPr>
                <p:cNvPicPr/>
                <p:nvPr/>
              </p:nvPicPr>
              <p:blipFill>
                <a:blip r:embed="rId115"/>
                <a:stretch>
                  <a:fillRect/>
                </a:stretch>
              </p:blipFill>
              <p:spPr>
                <a:xfrm>
                  <a:off x="4507012" y="1270055"/>
                  <a:ext cx="33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Entrada de lápiz 74">
                  <a:extLst>
                    <a:ext uri="{FF2B5EF4-FFF2-40B4-BE49-F238E27FC236}">
                      <a16:creationId xmlns:a16="http://schemas.microsoft.com/office/drawing/2014/main" id="{2F966247-5613-49CC-903C-A92A494582CD}"/>
                    </a:ext>
                  </a:extLst>
                </p14:cNvPr>
                <p14:cNvContentPartPr/>
                <p14:nvPr/>
              </p14:nvContentPartPr>
              <p14:xfrm>
                <a:off x="4444732" y="1223975"/>
                <a:ext cx="213120" cy="191520"/>
              </p14:xfrm>
            </p:contentPart>
          </mc:Choice>
          <mc:Fallback xmlns="">
            <p:pic>
              <p:nvPicPr>
                <p:cNvPr id="75" name="Entrada de lápiz 74">
                  <a:extLst>
                    <a:ext uri="{FF2B5EF4-FFF2-40B4-BE49-F238E27FC236}">
                      <a16:creationId xmlns:a16="http://schemas.microsoft.com/office/drawing/2014/main" id="{2F966247-5613-49CC-903C-A92A494582CD}"/>
                    </a:ext>
                  </a:extLst>
                </p:cNvPr>
                <p:cNvPicPr/>
                <p:nvPr/>
              </p:nvPicPr>
              <p:blipFill>
                <a:blip r:embed="rId117"/>
                <a:stretch>
                  <a:fillRect/>
                </a:stretch>
              </p:blipFill>
              <p:spPr>
                <a:xfrm>
                  <a:off x="4435732" y="1215335"/>
                  <a:ext cx="230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Entrada de lápiz 75">
                  <a:extLst>
                    <a:ext uri="{FF2B5EF4-FFF2-40B4-BE49-F238E27FC236}">
                      <a16:creationId xmlns:a16="http://schemas.microsoft.com/office/drawing/2014/main" id="{F97AD6F8-D0EE-4E29-B27C-03F66D71A828}"/>
                    </a:ext>
                  </a:extLst>
                </p14:cNvPr>
                <p14:cNvContentPartPr/>
                <p14:nvPr/>
              </p14:nvContentPartPr>
              <p14:xfrm>
                <a:off x="4743532" y="1236935"/>
                <a:ext cx="99000" cy="242640"/>
              </p14:xfrm>
            </p:contentPart>
          </mc:Choice>
          <mc:Fallback xmlns="">
            <p:pic>
              <p:nvPicPr>
                <p:cNvPr id="76" name="Entrada de lápiz 75">
                  <a:extLst>
                    <a:ext uri="{FF2B5EF4-FFF2-40B4-BE49-F238E27FC236}">
                      <a16:creationId xmlns:a16="http://schemas.microsoft.com/office/drawing/2014/main" id="{F97AD6F8-D0EE-4E29-B27C-03F66D71A828}"/>
                    </a:ext>
                  </a:extLst>
                </p:cNvPr>
                <p:cNvPicPr/>
                <p:nvPr/>
              </p:nvPicPr>
              <p:blipFill>
                <a:blip r:embed="rId119"/>
                <a:stretch>
                  <a:fillRect/>
                </a:stretch>
              </p:blipFill>
              <p:spPr>
                <a:xfrm>
                  <a:off x="4734892" y="1228295"/>
                  <a:ext cx="116640" cy="26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77" name="Entrada de lápiz 76">
                <a:extLst>
                  <a:ext uri="{FF2B5EF4-FFF2-40B4-BE49-F238E27FC236}">
                    <a16:creationId xmlns:a16="http://schemas.microsoft.com/office/drawing/2014/main" id="{FFDF0381-F7CC-4005-B335-B2B1472BD9F0}"/>
                  </a:ext>
                </a:extLst>
              </p14:cNvPr>
              <p14:cNvContentPartPr/>
              <p14:nvPr/>
            </p14:nvContentPartPr>
            <p14:xfrm>
              <a:off x="5117572" y="1322615"/>
              <a:ext cx="102240" cy="19800"/>
            </p14:xfrm>
          </p:contentPart>
        </mc:Choice>
        <mc:Fallback xmlns="">
          <p:pic>
            <p:nvPicPr>
              <p:cNvPr id="77" name="Entrada de lápiz 76">
                <a:extLst>
                  <a:ext uri="{FF2B5EF4-FFF2-40B4-BE49-F238E27FC236}">
                    <a16:creationId xmlns:a16="http://schemas.microsoft.com/office/drawing/2014/main" id="{FFDF0381-F7CC-4005-B335-B2B1472BD9F0}"/>
                  </a:ext>
                </a:extLst>
              </p:cNvPr>
              <p:cNvPicPr/>
              <p:nvPr/>
            </p:nvPicPr>
            <p:blipFill>
              <a:blip r:embed="rId121"/>
              <a:stretch>
                <a:fillRect/>
              </a:stretch>
            </p:blipFill>
            <p:spPr>
              <a:xfrm>
                <a:off x="5108932" y="1313615"/>
                <a:ext cx="119880" cy="37440"/>
              </a:xfrm>
              <a:prstGeom prst="rect">
                <a:avLst/>
              </a:prstGeom>
            </p:spPr>
          </p:pic>
        </mc:Fallback>
      </mc:AlternateContent>
      <p:grpSp>
        <p:nvGrpSpPr>
          <p:cNvPr id="95" name="Grupo 94">
            <a:extLst>
              <a:ext uri="{FF2B5EF4-FFF2-40B4-BE49-F238E27FC236}">
                <a16:creationId xmlns:a16="http://schemas.microsoft.com/office/drawing/2014/main" id="{FE7F359C-52E2-481C-BE3B-75D1C1319BC7}"/>
              </a:ext>
            </a:extLst>
          </p:cNvPr>
          <p:cNvGrpSpPr/>
          <p:nvPr/>
        </p:nvGrpSpPr>
        <p:grpSpPr>
          <a:xfrm>
            <a:off x="5413492" y="1218935"/>
            <a:ext cx="1146240" cy="239400"/>
            <a:chOff x="5413492" y="1218935"/>
            <a:chExt cx="1146240" cy="239400"/>
          </a:xfrm>
        </p:grpSpPr>
        <mc:AlternateContent xmlns:mc="http://schemas.openxmlformats.org/markup-compatibility/2006" xmlns:p14="http://schemas.microsoft.com/office/powerpoint/2010/main">
          <mc:Choice Requires="p14">
            <p:contentPart p14:bwMode="auto" r:id="rId122">
              <p14:nvContentPartPr>
                <p14:cNvPr id="80" name="Entrada de lápiz 79">
                  <a:extLst>
                    <a:ext uri="{FF2B5EF4-FFF2-40B4-BE49-F238E27FC236}">
                      <a16:creationId xmlns:a16="http://schemas.microsoft.com/office/drawing/2014/main" id="{97B2F7E0-2FFF-46A2-A99E-6F47AC7454D6}"/>
                    </a:ext>
                  </a:extLst>
                </p14:cNvPr>
                <p14:cNvContentPartPr/>
                <p14:nvPr/>
              </p14:nvContentPartPr>
              <p14:xfrm>
                <a:off x="5413492" y="1218935"/>
                <a:ext cx="211320" cy="188280"/>
              </p14:xfrm>
            </p:contentPart>
          </mc:Choice>
          <mc:Fallback xmlns="">
            <p:pic>
              <p:nvPicPr>
                <p:cNvPr id="80" name="Entrada de lápiz 79">
                  <a:extLst>
                    <a:ext uri="{FF2B5EF4-FFF2-40B4-BE49-F238E27FC236}">
                      <a16:creationId xmlns:a16="http://schemas.microsoft.com/office/drawing/2014/main" id="{97B2F7E0-2FFF-46A2-A99E-6F47AC7454D6}"/>
                    </a:ext>
                  </a:extLst>
                </p:cNvPr>
                <p:cNvPicPr/>
                <p:nvPr/>
              </p:nvPicPr>
              <p:blipFill>
                <a:blip r:embed="rId123"/>
                <a:stretch>
                  <a:fillRect/>
                </a:stretch>
              </p:blipFill>
              <p:spPr>
                <a:xfrm>
                  <a:off x="5404492" y="1209935"/>
                  <a:ext cx="2289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Entrada de lápiz 80">
                  <a:extLst>
                    <a:ext uri="{FF2B5EF4-FFF2-40B4-BE49-F238E27FC236}">
                      <a16:creationId xmlns:a16="http://schemas.microsoft.com/office/drawing/2014/main" id="{97979004-114E-4E19-B7EF-2A495FF859FE}"/>
                    </a:ext>
                  </a:extLst>
                </p14:cNvPr>
                <p14:cNvContentPartPr/>
                <p14:nvPr/>
              </p14:nvContentPartPr>
              <p14:xfrm>
                <a:off x="5660092" y="1341335"/>
                <a:ext cx="155160" cy="61920"/>
              </p14:xfrm>
            </p:contentPart>
          </mc:Choice>
          <mc:Fallback xmlns="">
            <p:pic>
              <p:nvPicPr>
                <p:cNvPr id="81" name="Entrada de lápiz 80">
                  <a:extLst>
                    <a:ext uri="{FF2B5EF4-FFF2-40B4-BE49-F238E27FC236}">
                      <a16:creationId xmlns:a16="http://schemas.microsoft.com/office/drawing/2014/main" id="{97979004-114E-4E19-B7EF-2A495FF859FE}"/>
                    </a:ext>
                  </a:extLst>
                </p:cNvPr>
                <p:cNvPicPr/>
                <p:nvPr/>
              </p:nvPicPr>
              <p:blipFill>
                <a:blip r:embed="rId125"/>
                <a:stretch>
                  <a:fillRect/>
                </a:stretch>
              </p:blipFill>
              <p:spPr>
                <a:xfrm>
                  <a:off x="5651092" y="1332335"/>
                  <a:ext cx="172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Entrada de lápiz 81">
                  <a:extLst>
                    <a:ext uri="{FF2B5EF4-FFF2-40B4-BE49-F238E27FC236}">
                      <a16:creationId xmlns:a16="http://schemas.microsoft.com/office/drawing/2014/main" id="{1397D852-7947-473F-880A-FCAAF830191D}"/>
                    </a:ext>
                  </a:extLst>
                </p14:cNvPr>
                <p14:cNvContentPartPr/>
                <p14:nvPr/>
              </p14:nvContentPartPr>
              <p14:xfrm>
                <a:off x="5854132" y="1235855"/>
                <a:ext cx="115200" cy="216000"/>
              </p14:xfrm>
            </p:contentPart>
          </mc:Choice>
          <mc:Fallback xmlns="">
            <p:pic>
              <p:nvPicPr>
                <p:cNvPr id="82" name="Entrada de lápiz 81">
                  <a:extLst>
                    <a:ext uri="{FF2B5EF4-FFF2-40B4-BE49-F238E27FC236}">
                      <a16:creationId xmlns:a16="http://schemas.microsoft.com/office/drawing/2014/main" id="{1397D852-7947-473F-880A-FCAAF830191D}"/>
                    </a:ext>
                  </a:extLst>
                </p:cNvPr>
                <p:cNvPicPr/>
                <p:nvPr/>
              </p:nvPicPr>
              <p:blipFill>
                <a:blip r:embed="rId127"/>
                <a:stretch>
                  <a:fillRect/>
                </a:stretch>
              </p:blipFill>
              <p:spPr>
                <a:xfrm>
                  <a:off x="5845492" y="1226855"/>
                  <a:ext cx="132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Entrada de lápiz 82">
                  <a:extLst>
                    <a:ext uri="{FF2B5EF4-FFF2-40B4-BE49-F238E27FC236}">
                      <a16:creationId xmlns:a16="http://schemas.microsoft.com/office/drawing/2014/main" id="{22AAA650-4168-4CA4-AF02-D7341CF7CF4A}"/>
                    </a:ext>
                  </a:extLst>
                </p14:cNvPr>
                <p14:cNvContentPartPr/>
                <p14:nvPr/>
              </p14:nvContentPartPr>
              <p14:xfrm>
                <a:off x="6078772" y="1256735"/>
                <a:ext cx="169920" cy="168840"/>
              </p14:xfrm>
            </p:contentPart>
          </mc:Choice>
          <mc:Fallback xmlns="">
            <p:pic>
              <p:nvPicPr>
                <p:cNvPr id="83" name="Entrada de lápiz 82">
                  <a:extLst>
                    <a:ext uri="{FF2B5EF4-FFF2-40B4-BE49-F238E27FC236}">
                      <a16:creationId xmlns:a16="http://schemas.microsoft.com/office/drawing/2014/main" id="{22AAA650-4168-4CA4-AF02-D7341CF7CF4A}"/>
                    </a:ext>
                  </a:extLst>
                </p:cNvPr>
                <p:cNvPicPr/>
                <p:nvPr/>
              </p:nvPicPr>
              <p:blipFill>
                <a:blip r:embed="rId129"/>
                <a:stretch>
                  <a:fillRect/>
                </a:stretch>
              </p:blipFill>
              <p:spPr>
                <a:xfrm>
                  <a:off x="6069772" y="1248095"/>
                  <a:ext cx="187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Entrada de lápiz 83">
                  <a:extLst>
                    <a:ext uri="{FF2B5EF4-FFF2-40B4-BE49-F238E27FC236}">
                      <a16:creationId xmlns:a16="http://schemas.microsoft.com/office/drawing/2014/main" id="{E9B6E27C-A0C5-4643-8D9F-F17A0F0B0678}"/>
                    </a:ext>
                  </a:extLst>
                </p14:cNvPr>
                <p14:cNvContentPartPr/>
                <p14:nvPr/>
              </p14:nvContentPartPr>
              <p14:xfrm>
                <a:off x="6271012" y="1328375"/>
                <a:ext cx="85320" cy="129960"/>
              </p14:xfrm>
            </p:contentPart>
          </mc:Choice>
          <mc:Fallback xmlns="">
            <p:pic>
              <p:nvPicPr>
                <p:cNvPr id="84" name="Entrada de lápiz 83">
                  <a:extLst>
                    <a:ext uri="{FF2B5EF4-FFF2-40B4-BE49-F238E27FC236}">
                      <a16:creationId xmlns:a16="http://schemas.microsoft.com/office/drawing/2014/main" id="{E9B6E27C-A0C5-4643-8D9F-F17A0F0B0678}"/>
                    </a:ext>
                  </a:extLst>
                </p:cNvPr>
                <p:cNvPicPr/>
                <p:nvPr/>
              </p:nvPicPr>
              <p:blipFill>
                <a:blip r:embed="rId131"/>
                <a:stretch>
                  <a:fillRect/>
                </a:stretch>
              </p:blipFill>
              <p:spPr>
                <a:xfrm>
                  <a:off x="6262012" y="1319735"/>
                  <a:ext cx="102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Entrada de lápiz 84">
                  <a:extLst>
                    <a:ext uri="{FF2B5EF4-FFF2-40B4-BE49-F238E27FC236}">
                      <a16:creationId xmlns:a16="http://schemas.microsoft.com/office/drawing/2014/main" id="{B4DE4D6A-C4C5-4AF3-AD1B-DFD56B6B2EE1}"/>
                    </a:ext>
                  </a:extLst>
                </p14:cNvPr>
                <p14:cNvContentPartPr/>
                <p14:nvPr/>
              </p14:nvContentPartPr>
              <p14:xfrm>
                <a:off x="6408172" y="1409735"/>
                <a:ext cx="151560" cy="16920"/>
              </p14:xfrm>
            </p:contentPart>
          </mc:Choice>
          <mc:Fallback xmlns="">
            <p:pic>
              <p:nvPicPr>
                <p:cNvPr id="85" name="Entrada de lápiz 84">
                  <a:extLst>
                    <a:ext uri="{FF2B5EF4-FFF2-40B4-BE49-F238E27FC236}">
                      <a16:creationId xmlns:a16="http://schemas.microsoft.com/office/drawing/2014/main" id="{B4DE4D6A-C4C5-4AF3-AD1B-DFD56B6B2EE1}"/>
                    </a:ext>
                  </a:extLst>
                </p:cNvPr>
                <p:cNvPicPr/>
                <p:nvPr/>
              </p:nvPicPr>
              <p:blipFill>
                <a:blip r:embed="rId133"/>
                <a:stretch>
                  <a:fillRect/>
                </a:stretch>
              </p:blipFill>
              <p:spPr>
                <a:xfrm>
                  <a:off x="6399532" y="1400735"/>
                  <a:ext cx="169200" cy="34560"/>
                </a:xfrm>
                <a:prstGeom prst="rect">
                  <a:avLst/>
                </a:prstGeom>
              </p:spPr>
            </p:pic>
          </mc:Fallback>
        </mc:AlternateContent>
      </p:grpSp>
      <p:grpSp>
        <p:nvGrpSpPr>
          <p:cNvPr id="94" name="Grupo 93">
            <a:extLst>
              <a:ext uri="{FF2B5EF4-FFF2-40B4-BE49-F238E27FC236}">
                <a16:creationId xmlns:a16="http://schemas.microsoft.com/office/drawing/2014/main" id="{71559591-BADE-4E17-915C-E391C044A9D9}"/>
              </a:ext>
            </a:extLst>
          </p:cNvPr>
          <p:cNvGrpSpPr/>
          <p:nvPr/>
        </p:nvGrpSpPr>
        <p:grpSpPr>
          <a:xfrm>
            <a:off x="6746212" y="1223615"/>
            <a:ext cx="1060920" cy="204480"/>
            <a:chOff x="6746212" y="1223615"/>
            <a:chExt cx="1060920" cy="204480"/>
          </a:xfrm>
        </p:grpSpPr>
        <mc:AlternateContent xmlns:mc="http://schemas.openxmlformats.org/markup-compatibility/2006" xmlns:p14="http://schemas.microsoft.com/office/powerpoint/2010/main">
          <mc:Choice Requires="p14">
            <p:contentPart p14:bwMode="auto" r:id="rId134">
              <p14:nvContentPartPr>
                <p14:cNvPr id="86" name="Entrada de lápiz 85">
                  <a:extLst>
                    <a:ext uri="{FF2B5EF4-FFF2-40B4-BE49-F238E27FC236}">
                      <a16:creationId xmlns:a16="http://schemas.microsoft.com/office/drawing/2014/main" id="{56F40C0B-2338-4DFB-9F13-A8048E2286C9}"/>
                    </a:ext>
                  </a:extLst>
                </p14:cNvPr>
                <p14:cNvContentPartPr/>
                <p14:nvPr/>
              </p14:nvContentPartPr>
              <p14:xfrm>
                <a:off x="6750172" y="1297775"/>
                <a:ext cx="36720" cy="92160"/>
              </p14:xfrm>
            </p:contentPart>
          </mc:Choice>
          <mc:Fallback xmlns="">
            <p:pic>
              <p:nvPicPr>
                <p:cNvPr id="86" name="Entrada de lápiz 85">
                  <a:extLst>
                    <a:ext uri="{FF2B5EF4-FFF2-40B4-BE49-F238E27FC236}">
                      <a16:creationId xmlns:a16="http://schemas.microsoft.com/office/drawing/2014/main" id="{56F40C0B-2338-4DFB-9F13-A8048E2286C9}"/>
                    </a:ext>
                  </a:extLst>
                </p:cNvPr>
                <p:cNvPicPr/>
                <p:nvPr/>
              </p:nvPicPr>
              <p:blipFill>
                <a:blip r:embed="rId135"/>
                <a:stretch>
                  <a:fillRect/>
                </a:stretch>
              </p:blipFill>
              <p:spPr>
                <a:xfrm>
                  <a:off x="6741532" y="1289135"/>
                  <a:ext cx="54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Entrada de lápiz 86">
                  <a:extLst>
                    <a:ext uri="{FF2B5EF4-FFF2-40B4-BE49-F238E27FC236}">
                      <a16:creationId xmlns:a16="http://schemas.microsoft.com/office/drawing/2014/main" id="{E636B6AF-A5E9-45CB-9041-0B2368905AD6}"/>
                    </a:ext>
                  </a:extLst>
                </p14:cNvPr>
                <p14:cNvContentPartPr/>
                <p14:nvPr/>
              </p14:nvContentPartPr>
              <p14:xfrm>
                <a:off x="6746212" y="1233335"/>
                <a:ext cx="47520" cy="70920"/>
              </p14:xfrm>
            </p:contentPart>
          </mc:Choice>
          <mc:Fallback xmlns="">
            <p:pic>
              <p:nvPicPr>
                <p:cNvPr id="87" name="Entrada de lápiz 86">
                  <a:extLst>
                    <a:ext uri="{FF2B5EF4-FFF2-40B4-BE49-F238E27FC236}">
                      <a16:creationId xmlns:a16="http://schemas.microsoft.com/office/drawing/2014/main" id="{E636B6AF-A5E9-45CB-9041-0B2368905AD6}"/>
                    </a:ext>
                  </a:extLst>
                </p:cNvPr>
                <p:cNvPicPr/>
                <p:nvPr/>
              </p:nvPicPr>
              <p:blipFill>
                <a:blip r:embed="rId137"/>
                <a:stretch>
                  <a:fillRect/>
                </a:stretch>
              </p:blipFill>
              <p:spPr>
                <a:xfrm>
                  <a:off x="6737572" y="1224335"/>
                  <a:ext cx="651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8" name="Entrada de lápiz 87">
                  <a:extLst>
                    <a:ext uri="{FF2B5EF4-FFF2-40B4-BE49-F238E27FC236}">
                      <a16:creationId xmlns:a16="http://schemas.microsoft.com/office/drawing/2014/main" id="{22095981-0A6F-4349-84DA-A9B9B67E9457}"/>
                    </a:ext>
                  </a:extLst>
                </p14:cNvPr>
                <p14:cNvContentPartPr/>
                <p14:nvPr/>
              </p14:nvContentPartPr>
              <p14:xfrm>
                <a:off x="6906412" y="1249895"/>
                <a:ext cx="57600" cy="133920"/>
              </p14:xfrm>
            </p:contentPart>
          </mc:Choice>
          <mc:Fallback xmlns="">
            <p:pic>
              <p:nvPicPr>
                <p:cNvPr id="88" name="Entrada de lápiz 87">
                  <a:extLst>
                    <a:ext uri="{FF2B5EF4-FFF2-40B4-BE49-F238E27FC236}">
                      <a16:creationId xmlns:a16="http://schemas.microsoft.com/office/drawing/2014/main" id="{22095981-0A6F-4349-84DA-A9B9B67E9457}"/>
                    </a:ext>
                  </a:extLst>
                </p:cNvPr>
                <p:cNvPicPr/>
                <p:nvPr/>
              </p:nvPicPr>
              <p:blipFill>
                <a:blip r:embed="rId139"/>
                <a:stretch>
                  <a:fillRect/>
                </a:stretch>
              </p:blipFill>
              <p:spPr>
                <a:xfrm>
                  <a:off x="6897412" y="1241255"/>
                  <a:ext cx="7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Entrada de lápiz 88">
                  <a:extLst>
                    <a:ext uri="{FF2B5EF4-FFF2-40B4-BE49-F238E27FC236}">
                      <a16:creationId xmlns:a16="http://schemas.microsoft.com/office/drawing/2014/main" id="{4A23B64A-6701-4738-9C0C-3478536AE783}"/>
                    </a:ext>
                  </a:extLst>
                </p14:cNvPr>
                <p14:cNvContentPartPr/>
                <p14:nvPr/>
              </p14:nvContentPartPr>
              <p14:xfrm>
                <a:off x="7018732" y="1308215"/>
                <a:ext cx="60120" cy="63720"/>
              </p14:xfrm>
            </p:contentPart>
          </mc:Choice>
          <mc:Fallback xmlns="">
            <p:pic>
              <p:nvPicPr>
                <p:cNvPr id="89" name="Entrada de lápiz 88">
                  <a:extLst>
                    <a:ext uri="{FF2B5EF4-FFF2-40B4-BE49-F238E27FC236}">
                      <a16:creationId xmlns:a16="http://schemas.microsoft.com/office/drawing/2014/main" id="{4A23B64A-6701-4738-9C0C-3478536AE783}"/>
                    </a:ext>
                  </a:extLst>
                </p:cNvPr>
                <p:cNvPicPr/>
                <p:nvPr/>
              </p:nvPicPr>
              <p:blipFill>
                <a:blip r:embed="rId141"/>
                <a:stretch>
                  <a:fillRect/>
                </a:stretch>
              </p:blipFill>
              <p:spPr>
                <a:xfrm>
                  <a:off x="7010092" y="1299215"/>
                  <a:ext cx="777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Entrada de lápiz 89">
                  <a:extLst>
                    <a:ext uri="{FF2B5EF4-FFF2-40B4-BE49-F238E27FC236}">
                      <a16:creationId xmlns:a16="http://schemas.microsoft.com/office/drawing/2014/main" id="{98A12064-9524-44CD-B161-6BCA2BEA431D}"/>
                    </a:ext>
                  </a:extLst>
                </p14:cNvPr>
                <p14:cNvContentPartPr/>
                <p14:nvPr/>
              </p14:nvContentPartPr>
              <p14:xfrm>
                <a:off x="7138252" y="1241255"/>
                <a:ext cx="112320" cy="163440"/>
              </p14:xfrm>
            </p:contentPart>
          </mc:Choice>
          <mc:Fallback xmlns="">
            <p:pic>
              <p:nvPicPr>
                <p:cNvPr id="90" name="Entrada de lápiz 89">
                  <a:extLst>
                    <a:ext uri="{FF2B5EF4-FFF2-40B4-BE49-F238E27FC236}">
                      <a16:creationId xmlns:a16="http://schemas.microsoft.com/office/drawing/2014/main" id="{98A12064-9524-44CD-B161-6BCA2BEA431D}"/>
                    </a:ext>
                  </a:extLst>
                </p:cNvPr>
                <p:cNvPicPr/>
                <p:nvPr/>
              </p:nvPicPr>
              <p:blipFill>
                <a:blip r:embed="rId143"/>
                <a:stretch>
                  <a:fillRect/>
                </a:stretch>
              </p:blipFill>
              <p:spPr>
                <a:xfrm>
                  <a:off x="7129612" y="1232255"/>
                  <a:ext cx="129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Entrada de lápiz 90">
                  <a:extLst>
                    <a:ext uri="{FF2B5EF4-FFF2-40B4-BE49-F238E27FC236}">
                      <a16:creationId xmlns:a16="http://schemas.microsoft.com/office/drawing/2014/main" id="{89F28570-8C22-48FA-82A2-08608959C4BC}"/>
                    </a:ext>
                  </a:extLst>
                </p14:cNvPr>
                <p14:cNvContentPartPr/>
                <p14:nvPr/>
              </p14:nvContentPartPr>
              <p14:xfrm>
                <a:off x="7342372" y="1366535"/>
                <a:ext cx="18000" cy="5040"/>
              </p14:xfrm>
            </p:contentPart>
          </mc:Choice>
          <mc:Fallback xmlns="">
            <p:pic>
              <p:nvPicPr>
                <p:cNvPr id="91" name="Entrada de lápiz 90">
                  <a:extLst>
                    <a:ext uri="{FF2B5EF4-FFF2-40B4-BE49-F238E27FC236}">
                      <a16:creationId xmlns:a16="http://schemas.microsoft.com/office/drawing/2014/main" id="{89F28570-8C22-48FA-82A2-08608959C4BC}"/>
                    </a:ext>
                  </a:extLst>
                </p:cNvPr>
                <p:cNvPicPr/>
                <p:nvPr/>
              </p:nvPicPr>
              <p:blipFill>
                <a:blip r:embed="rId145"/>
                <a:stretch>
                  <a:fillRect/>
                </a:stretch>
              </p:blipFill>
              <p:spPr>
                <a:xfrm>
                  <a:off x="7333732" y="1357895"/>
                  <a:ext cx="356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Entrada de lápiz 91">
                  <a:extLst>
                    <a:ext uri="{FF2B5EF4-FFF2-40B4-BE49-F238E27FC236}">
                      <a16:creationId xmlns:a16="http://schemas.microsoft.com/office/drawing/2014/main" id="{5B0EE912-0E70-4A91-A531-48E29BE2B7DC}"/>
                    </a:ext>
                  </a:extLst>
                </p14:cNvPr>
                <p14:cNvContentPartPr/>
                <p14:nvPr/>
              </p14:nvContentPartPr>
              <p14:xfrm>
                <a:off x="7456132" y="1223615"/>
                <a:ext cx="147240" cy="156600"/>
              </p14:xfrm>
            </p:contentPart>
          </mc:Choice>
          <mc:Fallback xmlns="">
            <p:pic>
              <p:nvPicPr>
                <p:cNvPr id="92" name="Entrada de lápiz 91">
                  <a:extLst>
                    <a:ext uri="{FF2B5EF4-FFF2-40B4-BE49-F238E27FC236}">
                      <a16:creationId xmlns:a16="http://schemas.microsoft.com/office/drawing/2014/main" id="{5B0EE912-0E70-4A91-A531-48E29BE2B7DC}"/>
                    </a:ext>
                  </a:extLst>
                </p:cNvPr>
                <p:cNvPicPr/>
                <p:nvPr/>
              </p:nvPicPr>
              <p:blipFill>
                <a:blip r:embed="rId147"/>
                <a:stretch>
                  <a:fillRect/>
                </a:stretch>
              </p:blipFill>
              <p:spPr>
                <a:xfrm>
                  <a:off x="7447132" y="1214975"/>
                  <a:ext cx="164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Entrada de lápiz 92">
                  <a:extLst>
                    <a:ext uri="{FF2B5EF4-FFF2-40B4-BE49-F238E27FC236}">
                      <a16:creationId xmlns:a16="http://schemas.microsoft.com/office/drawing/2014/main" id="{855DE2D4-742C-46BE-8CCE-664DAF1D9FE5}"/>
                    </a:ext>
                  </a:extLst>
                </p14:cNvPr>
                <p14:cNvContentPartPr/>
                <p14:nvPr/>
              </p14:nvContentPartPr>
              <p14:xfrm>
                <a:off x="7718212" y="1252415"/>
                <a:ext cx="88920" cy="175680"/>
              </p14:xfrm>
            </p:contentPart>
          </mc:Choice>
          <mc:Fallback xmlns="">
            <p:pic>
              <p:nvPicPr>
                <p:cNvPr id="93" name="Entrada de lápiz 92">
                  <a:extLst>
                    <a:ext uri="{FF2B5EF4-FFF2-40B4-BE49-F238E27FC236}">
                      <a16:creationId xmlns:a16="http://schemas.microsoft.com/office/drawing/2014/main" id="{855DE2D4-742C-46BE-8CCE-664DAF1D9FE5}"/>
                    </a:ext>
                  </a:extLst>
                </p:cNvPr>
                <p:cNvPicPr/>
                <p:nvPr/>
              </p:nvPicPr>
              <p:blipFill>
                <a:blip r:embed="rId149"/>
                <a:stretch>
                  <a:fillRect/>
                </a:stretch>
              </p:blipFill>
              <p:spPr>
                <a:xfrm>
                  <a:off x="7709212" y="1243775"/>
                  <a:ext cx="106560" cy="193320"/>
                </a:xfrm>
                <a:prstGeom prst="rect">
                  <a:avLst/>
                </a:prstGeom>
              </p:spPr>
            </p:pic>
          </mc:Fallback>
        </mc:AlternateContent>
      </p:grpSp>
      <p:grpSp>
        <p:nvGrpSpPr>
          <p:cNvPr id="105" name="Grupo 104">
            <a:extLst>
              <a:ext uri="{FF2B5EF4-FFF2-40B4-BE49-F238E27FC236}">
                <a16:creationId xmlns:a16="http://schemas.microsoft.com/office/drawing/2014/main" id="{0E1C957D-3350-4474-96D1-E5733DCE3A21}"/>
              </a:ext>
            </a:extLst>
          </p:cNvPr>
          <p:cNvGrpSpPr/>
          <p:nvPr/>
        </p:nvGrpSpPr>
        <p:grpSpPr>
          <a:xfrm>
            <a:off x="746812" y="2202095"/>
            <a:ext cx="693720" cy="535320"/>
            <a:chOff x="746812" y="2202095"/>
            <a:chExt cx="693720" cy="535320"/>
          </a:xfrm>
        </p:grpSpPr>
        <mc:AlternateContent xmlns:mc="http://schemas.openxmlformats.org/markup-compatibility/2006" xmlns:p14="http://schemas.microsoft.com/office/powerpoint/2010/main">
          <mc:Choice Requires="p14">
            <p:contentPart p14:bwMode="auto" r:id="rId150">
              <p14:nvContentPartPr>
                <p14:cNvPr id="96" name="Entrada de lápiz 95">
                  <a:extLst>
                    <a:ext uri="{FF2B5EF4-FFF2-40B4-BE49-F238E27FC236}">
                      <a16:creationId xmlns:a16="http://schemas.microsoft.com/office/drawing/2014/main" id="{51EAE93E-E342-408D-910A-867382F00474}"/>
                    </a:ext>
                  </a:extLst>
                </p14:cNvPr>
                <p14:cNvContentPartPr/>
                <p14:nvPr/>
              </p14:nvContentPartPr>
              <p14:xfrm>
                <a:off x="746812" y="2432855"/>
                <a:ext cx="91440" cy="7200"/>
              </p14:xfrm>
            </p:contentPart>
          </mc:Choice>
          <mc:Fallback xmlns="">
            <p:pic>
              <p:nvPicPr>
                <p:cNvPr id="96" name="Entrada de lápiz 95">
                  <a:extLst>
                    <a:ext uri="{FF2B5EF4-FFF2-40B4-BE49-F238E27FC236}">
                      <a16:creationId xmlns:a16="http://schemas.microsoft.com/office/drawing/2014/main" id="{51EAE93E-E342-408D-910A-867382F00474}"/>
                    </a:ext>
                  </a:extLst>
                </p:cNvPr>
                <p:cNvPicPr/>
                <p:nvPr/>
              </p:nvPicPr>
              <p:blipFill>
                <a:blip r:embed="rId151"/>
                <a:stretch>
                  <a:fillRect/>
                </a:stretch>
              </p:blipFill>
              <p:spPr>
                <a:xfrm>
                  <a:off x="737812" y="2423855"/>
                  <a:ext cx="109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Entrada de lápiz 96">
                  <a:extLst>
                    <a:ext uri="{FF2B5EF4-FFF2-40B4-BE49-F238E27FC236}">
                      <a16:creationId xmlns:a16="http://schemas.microsoft.com/office/drawing/2014/main" id="{6808D6A4-4121-498D-A807-6767A636B0E6}"/>
                    </a:ext>
                  </a:extLst>
                </p14:cNvPr>
                <p14:cNvContentPartPr/>
                <p14:nvPr/>
              </p14:nvContentPartPr>
              <p14:xfrm>
                <a:off x="1011412" y="2202095"/>
                <a:ext cx="122760" cy="183240"/>
              </p14:xfrm>
            </p:contentPart>
          </mc:Choice>
          <mc:Fallback xmlns="">
            <p:pic>
              <p:nvPicPr>
                <p:cNvPr id="97" name="Entrada de lápiz 96">
                  <a:extLst>
                    <a:ext uri="{FF2B5EF4-FFF2-40B4-BE49-F238E27FC236}">
                      <a16:creationId xmlns:a16="http://schemas.microsoft.com/office/drawing/2014/main" id="{6808D6A4-4121-498D-A807-6767A636B0E6}"/>
                    </a:ext>
                  </a:extLst>
                </p:cNvPr>
                <p:cNvPicPr/>
                <p:nvPr/>
              </p:nvPicPr>
              <p:blipFill>
                <a:blip r:embed="rId153"/>
                <a:stretch>
                  <a:fillRect/>
                </a:stretch>
              </p:blipFill>
              <p:spPr>
                <a:xfrm>
                  <a:off x="1002772" y="2193455"/>
                  <a:ext cx="140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Entrada de lápiz 97">
                  <a:extLst>
                    <a:ext uri="{FF2B5EF4-FFF2-40B4-BE49-F238E27FC236}">
                      <a16:creationId xmlns:a16="http://schemas.microsoft.com/office/drawing/2014/main" id="{73FA5F6B-A33C-4063-B608-4F5E706CE9B9}"/>
                    </a:ext>
                  </a:extLst>
                </p14:cNvPr>
                <p14:cNvContentPartPr/>
                <p14:nvPr/>
              </p14:nvContentPartPr>
              <p14:xfrm>
                <a:off x="951652" y="2490095"/>
                <a:ext cx="280800" cy="19080"/>
              </p14:xfrm>
            </p:contentPart>
          </mc:Choice>
          <mc:Fallback xmlns="">
            <p:pic>
              <p:nvPicPr>
                <p:cNvPr id="98" name="Entrada de lápiz 97">
                  <a:extLst>
                    <a:ext uri="{FF2B5EF4-FFF2-40B4-BE49-F238E27FC236}">
                      <a16:creationId xmlns:a16="http://schemas.microsoft.com/office/drawing/2014/main" id="{73FA5F6B-A33C-4063-B608-4F5E706CE9B9}"/>
                    </a:ext>
                  </a:extLst>
                </p:cNvPr>
                <p:cNvPicPr/>
                <p:nvPr/>
              </p:nvPicPr>
              <p:blipFill>
                <a:blip r:embed="rId155"/>
                <a:stretch>
                  <a:fillRect/>
                </a:stretch>
              </p:blipFill>
              <p:spPr>
                <a:xfrm>
                  <a:off x="942652" y="2481095"/>
                  <a:ext cx="298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Entrada de lápiz 98">
                  <a:extLst>
                    <a:ext uri="{FF2B5EF4-FFF2-40B4-BE49-F238E27FC236}">
                      <a16:creationId xmlns:a16="http://schemas.microsoft.com/office/drawing/2014/main" id="{3C7AA430-0C8D-4C01-9CA4-11169C0D5844}"/>
                    </a:ext>
                  </a:extLst>
                </p14:cNvPr>
                <p14:cNvContentPartPr/>
                <p14:nvPr/>
              </p14:nvContentPartPr>
              <p14:xfrm>
                <a:off x="1048492" y="2564255"/>
                <a:ext cx="120600" cy="173160"/>
              </p14:xfrm>
            </p:contentPart>
          </mc:Choice>
          <mc:Fallback xmlns="">
            <p:pic>
              <p:nvPicPr>
                <p:cNvPr id="99" name="Entrada de lápiz 98">
                  <a:extLst>
                    <a:ext uri="{FF2B5EF4-FFF2-40B4-BE49-F238E27FC236}">
                      <a16:creationId xmlns:a16="http://schemas.microsoft.com/office/drawing/2014/main" id="{3C7AA430-0C8D-4C01-9CA4-11169C0D5844}"/>
                    </a:ext>
                  </a:extLst>
                </p:cNvPr>
                <p:cNvPicPr/>
                <p:nvPr/>
              </p:nvPicPr>
              <p:blipFill>
                <a:blip r:embed="rId157"/>
                <a:stretch>
                  <a:fillRect/>
                </a:stretch>
              </p:blipFill>
              <p:spPr>
                <a:xfrm>
                  <a:off x="1039492" y="2555255"/>
                  <a:ext cx="138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0" name="Entrada de lápiz 99">
                  <a:extLst>
                    <a:ext uri="{FF2B5EF4-FFF2-40B4-BE49-F238E27FC236}">
                      <a16:creationId xmlns:a16="http://schemas.microsoft.com/office/drawing/2014/main" id="{5D40831A-F70A-405D-89FB-37FB01353EB6}"/>
                    </a:ext>
                  </a:extLst>
                </p14:cNvPr>
                <p14:cNvContentPartPr/>
                <p14:nvPr/>
              </p14:nvContentPartPr>
              <p14:xfrm>
                <a:off x="1342972" y="2269055"/>
                <a:ext cx="97560" cy="189720"/>
              </p14:xfrm>
            </p:contentPart>
          </mc:Choice>
          <mc:Fallback xmlns="">
            <p:pic>
              <p:nvPicPr>
                <p:cNvPr id="100" name="Entrada de lápiz 99">
                  <a:extLst>
                    <a:ext uri="{FF2B5EF4-FFF2-40B4-BE49-F238E27FC236}">
                      <a16:creationId xmlns:a16="http://schemas.microsoft.com/office/drawing/2014/main" id="{5D40831A-F70A-405D-89FB-37FB01353EB6}"/>
                    </a:ext>
                  </a:extLst>
                </p:cNvPr>
                <p:cNvPicPr/>
                <p:nvPr/>
              </p:nvPicPr>
              <p:blipFill>
                <a:blip r:embed="rId159"/>
                <a:stretch>
                  <a:fillRect/>
                </a:stretch>
              </p:blipFill>
              <p:spPr>
                <a:xfrm>
                  <a:off x="1333972" y="2260055"/>
                  <a:ext cx="115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Entrada de lápiz 100">
                  <a:extLst>
                    <a:ext uri="{FF2B5EF4-FFF2-40B4-BE49-F238E27FC236}">
                      <a16:creationId xmlns:a16="http://schemas.microsoft.com/office/drawing/2014/main" id="{63E5DCB8-396C-4197-8316-CB638E33916E}"/>
                    </a:ext>
                  </a:extLst>
                </p14:cNvPr>
                <p14:cNvContentPartPr/>
                <p14:nvPr/>
              </p14:nvContentPartPr>
              <p14:xfrm>
                <a:off x="1312012" y="2381375"/>
                <a:ext cx="102960" cy="10080"/>
              </p14:xfrm>
            </p:contentPart>
          </mc:Choice>
          <mc:Fallback xmlns="">
            <p:pic>
              <p:nvPicPr>
                <p:cNvPr id="101" name="Entrada de lápiz 100">
                  <a:extLst>
                    <a:ext uri="{FF2B5EF4-FFF2-40B4-BE49-F238E27FC236}">
                      <a16:creationId xmlns:a16="http://schemas.microsoft.com/office/drawing/2014/main" id="{63E5DCB8-396C-4197-8316-CB638E33916E}"/>
                    </a:ext>
                  </a:extLst>
                </p:cNvPr>
                <p:cNvPicPr/>
                <p:nvPr/>
              </p:nvPicPr>
              <p:blipFill>
                <a:blip r:embed="rId161"/>
                <a:stretch>
                  <a:fillRect/>
                </a:stretch>
              </p:blipFill>
              <p:spPr>
                <a:xfrm>
                  <a:off x="1303372" y="2372375"/>
                  <a:ext cx="120600" cy="27720"/>
                </a:xfrm>
                <a:prstGeom prst="rect">
                  <a:avLst/>
                </a:prstGeom>
              </p:spPr>
            </p:pic>
          </mc:Fallback>
        </mc:AlternateContent>
      </p:grpSp>
      <p:grpSp>
        <p:nvGrpSpPr>
          <p:cNvPr id="104" name="Grupo 103">
            <a:extLst>
              <a:ext uri="{FF2B5EF4-FFF2-40B4-BE49-F238E27FC236}">
                <a16:creationId xmlns:a16="http://schemas.microsoft.com/office/drawing/2014/main" id="{786596CA-7186-4043-945C-A594FE69E214}"/>
              </a:ext>
            </a:extLst>
          </p:cNvPr>
          <p:cNvGrpSpPr/>
          <p:nvPr/>
        </p:nvGrpSpPr>
        <p:grpSpPr>
          <a:xfrm>
            <a:off x="1732492" y="2367335"/>
            <a:ext cx="113040" cy="74160"/>
            <a:chOff x="1732492" y="2367335"/>
            <a:chExt cx="113040" cy="74160"/>
          </a:xfrm>
        </p:grpSpPr>
        <mc:AlternateContent xmlns:mc="http://schemas.openxmlformats.org/markup-compatibility/2006" xmlns:p14="http://schemas.microsoft.com/office/powerpoint/2010/main">
          <mc:Choice Requires="p14">
            <p:contentPart p14:bwMode="auto" r:id="rId162">
              <p14:nvContentPartPr>
                <p14:cNvPr id="102" name="Entrada de lápiz 101">
                  <a:extLst>
                    <a:ext uri="{FF2B5EF4-FFF2-40B4-BE49-F238E27FC236}">
                      <a16:creationId xmlns:a16="http://schemas.microsoft.com/office/drawing/2014/main" id="{5C3F50B7-3F88-44E5-B011-DB3EB125E9A5}"/>
                    </a:ext>
                  </a:extLst>
                </p14:cNvPr>
                <p14:cNvContentPartPr/>
                <p14:nvPr/>
              </p14:nvContentPartPr>
              <p14:xfrm>
                <a:off x="1732492" y="2367335"/>
                <a:ext cx="108360" cy="11520"/>
              </p14:xfrm>
            </p:contentPart>
          </mc:Choice>
          <mc:Fallback xmlns="">
            <p:pic>
              <p:nvPicPr>
                <p:cNvPr id="102" name="Entrada de lápiz 101">
                  <a:extLst>
                    <a:ext uri="{FF2B5EF4-FFF2-40B4-BE49-F238E27FC236}">
                      <a16:creationId xmlns:a16="http://schemas.microsoft.com/office/drawing/2014/main" id="{5C3F50B7-3F88-44E5-B011-DB3EB125E9A5}"/>
                    </a:ext>
                  </a:extLst>
                </p:cNvPr>
                <p:cNvPicPr/>
                <p:nvPr/>
              </p:nvPicPr>
              <p:blipFill>
                <a:blip r:embed="rId163"/>
                <a:stretch>
                  <a:fillRect/>
                </a:stretch>
              </p:blipFill>
              <p:spPr>
                <a:xfrm>
                  <a:off x="1723852" y="2358335"/>
                  <a:ext cx="126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Entrada de lápiz 102">
                  <a:extLst>
                    <a:ext uri="{FF2B5EF4-FFF2-40B4-BE49-F238E27FC236}">
                      <a16:creationId xmlns:a16="http://schemas.microsoft.com/office/drawing/2014/main" id="{B5EE45CD-2FD4-4A21-BEBF-53C23732966B}"/>
                    </a:ext>
                  </a:extLst>
                </p14:cNvPr>
                <p14:cNvContentPartPr/>
                <p14:nvPr/>
              </p14:nvContentPartPr>
              <p14:xfrm>
                <a:off x="1754092" y="2436095"/>
                <a:ext cx="91440" cy="5400"/>
              </p14:xfrm>
            </p:contentPart>
          </mc:Choice>
          <mc:Fallback xmlns="">
            <p:pic>
              <p:nvPicPr>
                <p:cNvPr id="103" name="Entrada de lápiz 102">
                  <a:extLst>
                    <a:ext uri="{FF2B5EF4-FFF2-40B4-BE49-F238E27FC236}">
                      <a16:creationId xmlns:a16="http://schemas.microsoft.com/office/drawing/2014/main" id="{B5EE45CD-2FD4-4A21-BEBF-53C23732966B}"/>
                    </a:ext>
                  </a:extLst>
                </p:cNvPr>
                <p:cNvPicPr/>
                <p:nvPr/>
              </p:nvPicPr>
              <p:blipFill>
                <a:blip r:embed="rId165"/>
                <a:stretch>
                  <a:fillRect/>
                </a:stretch>
              </p:blipFill>
              <p:spPr>
                <a:xfrm>
                  <a:off x="1745452" y="2427455"/>
                  <a:ext cx="109080" cy="23040"/>
                </a:xfrm>
                <a:prstGeom prst="rect">
                  <a:avLst/>
                </a:prstGeom>
              </p:spPr>
            </p:pic>
          </mc:Fallback>
        </mc:AlternateContent>
      </p:grpSp>
      <p:grpSp>
        <p:nvGrpSpPr>
          <p:cNvPr id="108" name="Grupo 107">
            <a:extLst>
              <a:ext uri="{FF2B5EF4-FFF2-40B4-BE49-F238E27FC236}">
                <a16:creationId xmlns:a16="http://schemas.microsoft.com/office/drawing/2014/main" id="{8A93DCA9-67CE-45C1-962E-E5B44AE9587B}"/>
              </a:ext>
            </a:extLst>
          </p:cNvPr>
          <p:cNvGrpSpPr/>
          <p:nvPr/>
        </p:nvGrpSpPr>
        <p:grpSpPr>
          <a:xfrm>
            <a:off x="2307772" y="2140175"/>
            <a:ext cx="489960" cy="297000"/>
            <a:chOff x="2307772" y="2140175"/>
            <a:chExt cx="489960" cy="297000"/>
          </a:xfrm>
        </p:grpSpPr>
        <mc:AlternateContent xmlns:mc="http://schemas.openxmlformats.org/markup-compatibility/2006" xmlns:p14="http://schemas.microsoft.com/office/powerpoint/2010/main">
          <mc:Choice Requires="p14">
            <p:contentPart p14:bwMode="auto" r:id="rId166">
              <p14:nvContentPartPr>
                <p14:cNvPr id="106" name="Entrada de lápiz 105">
                  <a:extLst>
                    <a:ext uri="{FF2B5EF4-FFF2-40B4-BE49-F238E27FC236}">
                      <a16:creationId xmlns:a16="http://schemas.microsoft.com/office/drawing/2014/main" id="{CD7C3A54-E849-4ABF-AB69-F853F6260B77}"/>
                    </a:ext>
                  </a:extLst>
                </p14:cNvPr>
                <p14:cNvContentPartPr/>
                <p14:nvPr/>
              </p14:nvContentPartPr>
              <p14:xfrm>
                <a:off x="2307772" y="2140175"/>
                <a:ext cx="297000" cy="297000"/>
              </p14:xfrm>
            </p:contentPart>
          </mc:Choice>
          <mc:Fallback xmlns="">
            <p:pic>
              <p:nvPicPr>
                <p:cNvPr id="106" name="Entrada de lápiz 105">
                  <a:extLst>
                    <a:ext uri="{FF2B5EF4-FFF2-40B4-BE49-F238E27FC236}">
                      <a16:creationId xmlns:a16="http://schemas.microsoft.com/office/drawing/2014/main" id="{CD7C3A54-E849-4ABF-AB69-F853F6260B77}"/>
                    </a:ext>
                  </a:extLst>
                </p:cNvPr>
                <p:cNvPicPr/>
                <p:nvPr/>
              </p:nvPicPr>
              <p:blipFill>
                <a:blip r:embed="rId167"/>
                <a:stretch>
                  <a:fillRect/>
                </a:stretch>
              </p:blipFill>
              <p:spPr>
                <a:xfrm>
                  <a:off x="2298772" y="2131175"/>
                  <a:ext cx="314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Entrada de lápiz 106">
                  <a:extLst>
                    <a:ext uri="{FF2B5EF4-FFF2-40B4-BE49-F238E27FC236}">
                      <a16:creationId xmlns:a16="http://schemas.microsoft.com/office/drawing/2014/main" id="{66997B7B-5FCA-4A98-9DF5-408070F95006}"/>
                    </a:ext>
                  </a:extLst>
                </p14:cNvPr>
                <p14:cNvContentPartPr/>
                <p14:nvPr/>
              </p14:nvContentPartPr>
              <p14:xfrm>
                <a:off x="2663452" y="2294255"/>
                <a:ext cx="134280" cy="83520"/>
              </p14:xfrm>
            </p:contentPart>
          </mc:Choice>
          <mc:Fallback xmlns="">
            <p:pic>
              <p:nvPicPr>
                <p:cNvPr id="107" name="Entrada de lápiz 106">
                  <a:extLst>
                    <a:ext uri="{FF2B5EF4-FFF2-40B4-BE49-F238E27FC236}">
                      <a16:creationId xmlns:a16="http://schemas.microsoft.com/office/drawing/2014/main" id="{66997B7B-5FCA-4A98-9DF5-408070F95006}"/>
                    </a:ext>
                  </a:extLst>
                </p:cNvPr>
                <p:cNvPicPr/>
                <p:nvPr/>
              </p:nvPicPr>
              <p:blipFill>
                <a:blip r:embed="rId169"/>
                <a:stretch>
                  <a:fillRect/>
                </a:stretch>
              </p:blipFill>
              <p:spPr>
                <a:xfrm>
                  <a:off x="2654452" y="2285255"/>
                  <a:ext cx="15192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09" name="Entrada de lápiz 108">
                <a:extLst>
                  <a:ext uri="{FF2B5EF4-FFF2-40B4-BE49-F238E27FC236}">
                    <a16:creationId xmlns:a16="http://schemas.microsoft.com/office/drawing/2014/main" id="{FA229817-EEDD-4F4F-9A94-38A2C6A3F1E5}"/>
                  </a:ext>
                </a:extLst>
              </p14:cNvPr>
              <p14:cNvContentPartPr/>
              <p14:nvPr/>
            </p14:nvContentPartPr>
            <p14:xfrm>
              <a:off x="3203812" y="1959095"/>
              <a:ext cx="233280" cy="731880"/>
            </p14:xfrm>
          </p:contentPart>
        </mc:Choice>
        <mc:Fallback xmlns="">
          <p:pic>
            <p:nvPicPr>
              <p:cNvPr id="109" name="Entrada de lápiz 108">
                <a:extLst>
                  <a:ext uri="{FF2B5EF4-FFF2-40B4-BE49-F238E27FC236}">
                    <a16:creationId xmlns:a16="http://schemas.microsoft.com/office/drawing/2014/main" id="{FA229817-EEDD-4F4F-9A94-38A2C6A3F1E5}"/>
                  </a:ext>
                </a:extLst>
              </p:cNvPr>
              <p:cNvPicPr/>
              <p:nvPr/>
            </p:nvPicPr>
            <p:blipFill>
              <a:blip r:embed="rId171"/>
              <a:stretch>
                <a:fillRect/>
              </a:stretch>
            </p:blipFill>
            <p:spPr>
              <a:xfrm>
                <a:off x="3194812" y="1950095"/>
                <a:ext cx="250920" cy="749520"/>
              </a:xfrm>
              <a:prstGeom prst="rect">
                <a:avLst/>
              </a:prstGeom>
            </p:spPr>
          </p:pic>
        </mc:Fallback>
      </mc:AlternateContent>
      <p:grpSp>
        <p:nvGrpSpPr>
          <p:cNvPr id="129" name="Grupo 128">
            <a:extLst>
              <a:ext uri="{FF2B5EF4-FFF2-40B4-BE49-F238E27FC236}">
                <a16:creationId xmlns:a16="http://schemas.microsoft.com/office/drawing/2014/main" id="{0FE282EB-4431-4856-8370-E5AE94B35C8F}"/>
              </a:ext>
            </a:extLst>
          </p:cNvPr>
          <p:cNvGrpSpPr/>
          <p:nvPr/>
        </p:nvGrpSpPr>
        <p:grpSpPr>
          <a:xfrm>
            <a:off x="3655252" y="1818335"/>
            <a:ext cx="2143440" cy="784800"/>
            <a:chOff x="3655252" y="1818335"/>
            <a:chExt cx="2143440" cy="784800"/>
          </a:xfrm>
        </p:grpSpPr>
        <mc:AlternateContent xmlns:mc="http://schemas.openxmlformats.org/markup-compatibility/2006" xmlns:p14="http://schemas.microsoft.com/office/powerpoint/2010/main">
          <mc:Choice Requires="p14">
            <p:contentPart p14:bwMode="auto" r:id="rId172">
              <p14:nvContentPartPr>
                <p14:cNvPr id="110" name="Entrada de lápiz 109">
                  <a:extLst>
                    <a:ext uri="{FF2B5EF4-FFF2-40B4-BE49-F238E27FC236}">
                      <a16:creationId xmlns:a16="http://schemas.microsoft.com/office/drawing/2014/main" id="{D4392135-A27B-4A08-B3CC-D19527244B0F}"/>
                    </a:ext>
                  </a:extLst>
                </p14:cNvPr>
                <p14:cNvContentPartPr/>
                <p14:nvPr/>
              </p14:nvContentPartPr>
              <p14:xfrm>
                <a:off x="3706372" y="1877375"/>
                <a:ext cx="218520" cy="195480"/>
              </p14:xfrm>
            </p:contentPart>
          </mc:Choice>
          <mc:Fallback xmlns="">
            <p:pic>
              <p:nvPicPr>
                <p:cNvPr id="110" name="Entrada de lápiz 109">
                  <a:extLst>
                    <a:ext uri="{FF2B5EF4-FFF2-40B4-BE49-F238E27FC236}">
                      <a16:creationId xmlns:a16="http://schemas.microsoft.com/office/drawing/2014/main" id="{D4392135-A27B-4A08-B3CC-D19527244B0F}"/>
                    </a:ext>
                  </a:extLst>
                </p:cNvPr>
                <p:cNvPicPr/>
                <p:nvPr/>
              </p:nvPicPr>
              <p:blipFill>
                <a:blip r:embed="rId173"/>
                <a:stretch>
                  <a:fillRect/>
                </a:stretch>
              </p:blipFill>
              <p:spPr>
                <a:xfrm>
                  <a:off x="3697372" y="1868735"/>
                  <a:ext cx="236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Entrada de lápiz 110">
                  <a:extLst>
                    <a:ext uri="{FF2B5EF4-FFF2-40B4-BE49-F238E27FC236}">
                      <a16:creationId xmlns:a16="http://schemas.microsoft.com/office/drawing/2014/main" id="{35C2EA33-DF24-4B0A-926D-151B0CE2DDD0}"/>
                    </a:ext>
                  </a:extLst>
                </p14:cNvPr>
                <p14:cNvContentPartPr/>
                <p14:nvPr/>
              </p14:nvContentPartPr>
              <p14:xfrm>
                <a:off x="3935332" y="1961975"/>
                <a:ext cx="96120" cy="109080"/>
              </p14:xfrm>
            </p:contentPart>
          </mc:Choice>
          <mc:Fallback xmlns="">
            <p:pic>
              <p:nvPicPr>
                <p:cNvPr id="111" name="Entrada de lápiz 110">
                  <a:extLst>
                    <a:ext uri="{FF2B5EF4-FFF2-40B4-BE49-F238E27FC236}">
                      <a16:creationId xmlns:a16="http://schemas.microsoft.com/office/drawing/2014/main" id="{35C2EA33-DF24-4B0A-926D-151B0CE2DDD0}"/>
                    </a:ext>
                  </a:extLst>
                </p:cNvPr>
                <p:cNvPicPr/>
                <p:nvPr/>
              </p:nvPicPr>
              <p:blipFill>
                <a:blip r:embed="rId175"/>
                <a:stretch>
                  <a:fillRect/>
                </a:stretch>
              </p:blipFill>
              <p:spPr>
                <a:xfrm>
                  <a:off x="3926692" y="1952975"/>
                  <a:ext cx="113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Entrada de lápiz 111">
                  <a:extLst>
                    <a:ext uri="{FF2B5EF4-FFF2-40B4-BE49-F238E27FC236}">
                      <a16:creationId xmlns:a16="http://schemas.microsoft.com/office/drawing/2014/main" id="{7DF15FC9-BC9E-4DA5-9D5A-5BC50A041A12}"/>
                    </a:ext>
                  </a:extLst>
                </p14:cNvPr>
                <p14:cNvContentPartPr/>
                <p14:nvPr/>
              </p14:nvContentPartPr>
              <p14:xfrm>
                <a:off x="4110292" y="2020295"/>
                <a:ext cx="162360" cy="12960"/>
              </p14:xfrm>
            </p:contentPart>
          </mc:Choice>
          <mc:Fallback xmlns="">
            <p:pic>
              <p:nvPicPr>
                <p:cNvPr id="112" name="Entrada de lápiz 111">
                  <a:extLst>
                    <a:ext uri="{FF2B5EF4-FFF2-40B4-BE49-F238E27FC236}">
                      <a16:creationId xmlns:a16="http://schemas.microsoft.com/office/drawing/2014/main" id="{7DF15FC9-BC9E-4DA5-9D5A-5BC50A041A12}"/>
                    </a:ext>
                  </a:extLst>
                </p:cNvPr>
                <p:cNvPicPr/>
                <p:nvPr/>
              </p:nvPicPr>
              <p:blipFill>
                <a:blip r:embed="rId177"/>
                <a:stretch>
                  <a:fillRect/>
                </a:stretch>
              </p:blipFill>
              <p:spPr>
                <a:xfrm>
                  <a:off x="4101292" y="2011655"/>
                  <a:ext cx="180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Entrada de lápiz 112">
                  <a:extLst>
                    <a:ext uri="{FF2B5EF4-FFF2-40B4-BE49-F238E27FC236}">
                      <a16:creationId xmlns:a16="http://schemas.microsoft.com/office/drawing/2014/main" id="{290BEABB-41F9-4643-9109-0AF589D92B2C}"/>
                    </a:ext>
                  </a:extLst>
                </p14:cNvPr>
                <p14:cNvContentPartPr/>
                <p14:nvPr/>
              </p14:nvContentPartPr>
              <p14:xfrm>
                <a:off x="4481812" y="1915535"/>
                <a:ext cx="45720" cy="93240"/>
              </p14:xfrm>
            </p:contentPart>
          </mc:Choice>
          <mc:Fallback xmlns="">
            <p:pic>
              <p:nvPicPr>
                <p:cNvPr id="113" name="Entrada de lápiz 112">
                  <a:extLst>
                    <a:ext uri="{FF2B5EF4-FFF2-40B4-BE49-F238E27FC236}">
                      <a16:creationId xmlns:a16="http://schemas.microsoft.com/office/drawing/2014/main" id="{290BEABB-41F9-4643-9109-0AF589D92B2C}"/>
                    </a:ext>
                  </a:extLst>
                </p:cNvPr>
                <p:cNvPicPr/>
                <p:nvPr/>
              </p:nvPicPr>
              <p:blipFill>
                <a:blip r:embed="rId179"/>
                <a:stretch>
                  <a:fillRect/>
                </a:stretch>
              </p:blipFill>
              <p:spPr>
                <a:xfrm>
                  <a:off x="4472812" y="1906535"/>
                  <a:ext cx="63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Entrada de lápiz 113">
                  <a:extLst>
                    <a:ext uri="{FF2B5EF4-FFF2-40B4-BE49-F238E27FC236}">
                      <a16:creationId xmlns:a16="http://schemas.microsoft.com/office/drawing/2014/main" id="{B2256054-868B-4713-9E36-386F24BBA017}"/>
                    </a:ext>
                  </a:extLst>
                </p14:cNvPr>
                <p14:cNvContentPartPr/>
                <p14:nvPr/>
              </p14:nvContentPartPr>
              <p14:xfrm>
                <a:off x="4470292" y="1853255"/>
                <a:ext cx="26640" cy="86760"/>
              </p14:xfrm>
            </p:contentPart>
          </mc:Choice>
          <mc:Fallback xmlns="">
            <p:pic>
              <p:nvPicPr>
                <p:cNvPr id="114" name="Entrada de lápiz 113">
                  <a:extLst>
                    <a:ext uri="{FF2B5EF4-FFF2-40B4-BE49-F238E27FC236}">
                      <a16:creationId xmlns:a16="http://schemas.microsoft.com/office/drawing/2014/main" id="{B2256054-868B-4713-9E36-386F24BBA017}"/>
                    </a:ext>
                  </a:extLst>
                </p:cNvPr>
                <p:cNvPicPr/>
                <p:nvPr/>
              </p:nvPicPr>
              <p:blipFill>
                <a:blip r:embed="rId181"/>
                <a:stretch>
                  <a:fillRect/>
                </a:stretch>
              </p:blipFill>
              <p:spPr>
                <a:xfrm>
                  <a:off x="4461292" y="1844255"/>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Entrada de lápiz 114">
                  <a:extLst>
                    <a:ext uri="{FF2B5EF4-FFF2-40B4-BE49-F238E27FC236}">
                      <a16:creationId xmlns:a16="http://schemas.microsoft.com/office/drawing/2014/main" id="{E32EA67C-A6CA-47D0-886A-82180C219135}"/>
                    </a:ext>
                  </a:extLst>
                </p14:cNvPr>
                <p14:cNvContentPartPr/>
                <p14:nvPr/>
              </p14:nvContentPartPr>
              <p14:xfrm>
                <a:off x="4644892" y="1837415"/>
                <a:ext cx="200160" cy="153000"/>
              </p14:xfrm>
            </p:contentPart>
          </mc:Choice>
          <mc:Fallback xmlns="">
            <p:pic>
              <p:nvPicPr>
                <p:cNvPr id="115" name="Entrada de lápiz 114">
                  <a:extLst>
                    <a:ext uri="{FF2B5EF4-FFF2-40B4-BE49-F238E27FC236}">
                      <a16:creationId xmlns:a16="http://schemas.microsoft.com/office/drawing/2014/main" id="{E32EA67C-A6CA-47D0-886A-82180C219135}"/>
                    </a:ext>
                  </a:extLst>
                </p:cNvPr>
                <p:cNvPicPr/>
                <p:nvPr/>
              </p:nvPicPr>
              <p:blipFill>
                <a:blip r:embed="rId183"/>
                <a:stretch>
                  <a:fillRect/>
                </a:stretch>
              </p:blipFill>
              <p:spPr>
                <a:xfrm>
                  <a:off x="4636252" y="1828775"/>
                  <a:ext cx="217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Entrada de lápiz 115">
                  <a:extLst>
                    <a:ext uri="{FF2B5EF4-FFF2-40B4-BE49-F238E27FC236}">
                      <a16:creationId xmlns:a16="http://schemas.microsoft.com/office/drawing/2014/main" id="{C35574AD-11D3-477E-9D46-FD45A7D572F8}"/>
                    </a:ext>
                  </a:extLst>
                </p14:cNvPr>
                <p14:cNvContentPartPr/>
                <p14:nvPr/>
              </p14:nvContentPartPr>
              <p14:xfrm>
                <a:off x="4720132" y="1950095"/>
                <a:ext cx="78840" cy="5400"/>
              </p14:xfrm>
            </p:contentPart>
          </mc:Choice>
          <mc:Fallback xmlns="">
            <p:pic>
              <p:nvPicPr>
                <p:cNvPr id="116" name="Entrada de lápiz 115">
                  <a:extLst>
                    <a:ext uri="{FF2B5EF4-FFF2-40B4-BE49-F238E27FC236}">
                      <a16:creationId xmlns:a16="http://schemas.microsoft.com/office/drawing/2014/main" id="{C35574AD-11D3-477E-9D46-FD45A7D572F8}"/>
                    </a:ext>
                  </a:extLst>
                </p:cNvPr>
                <p:cNvPicPr/>
                <p:nvPr/>
              </p:nvPicPr>
              <p:blipFill>
                <a:blip r:embed="rId185"/>
                <a:stretch>
                  <a:fillRect/>
                </a:stretch>
              </p:blipFill>
              <p:spPr>
                <a:xfrm>
                  <a:off x="4711132" y="1941455"/>
                  <a:ext cx="96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Entrada de lápiz 116">
                  <a:extLst>
                    <a:ext uri="{FF2B5EF4-FFF2-40B4-BE49-F238E27FC236}">
                      <a16:creationId xmlns:a16="http://schemas.microsoft.com/office/drawing/2014/main" id="{B50C72BA-DD04-4896-876C-505AE1AC20D4}"/>
                    </a:ext>
                  </a:extLst>
                </p14:cNvPr>
                <p14:cNvContentPartPr/>
                <p14:nvPr/>
              </p14:nvContentPartPr>
              <p14:xfrm>
                <a:off x="4901932" y="1862615"/>
                <a:ext cx="131760" cy="146160"/>
              </p14:xfrm>
            </p:contentPart>
          </mc:Choice>
          <mc:Fallback xmlns="">
            <p:pic>
              <p:nvPicPr>
                <p:cNvPr id="117" name="Entrada de lápiz 116">
                  <a:extLst>
                    <a:ext uri="{FF2B5EF4-FFF2-40B4-BE49-F238E27FC236}">
                      <a16:creationId xmlns:a16="http://schemas.microsoft.com/office/drawing/2014/main" id="{B50C72BA-DD04-4896-876C-505AE1AC20D4}"/>
                    </a:ext>
                  </a:extLst>
                </p:cNvPr>
                <p:cNvPicPr/>
                <p:nvPr/>
              </p:nvPicPr>
              <p:blipFill>
                <a:blip r:embed="rId187"/>
                <a:stretch>
                  <a:fillRect/>
                </a:stretch>
              </p:blipFill>
              <p:spPr>
                <a:xfrm>
                  <a:off x="4892932" y="1853615"/>
                  <a:ext cx="149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Entrada de lápiz 117">
                  <a:extLst>
                    <a:ext uri="{FF2B5EF4-FFF2-40B4-BE49-F238E27FC236}">
                      <a16:creationId xmlns:a16="http://schemas.microsoft.com/office/drawing/2014/main" id="{2B833A9B-EB63-4EDE-A08A-C477E08D2084}"/>
                    </a:ext>
                  </a:extLst>
                </p14:cNvPr>
                <p14:cNvContentPartPr/>
                <p14:nvPr/>
              </p14:nvContentPartPr>
              <p14:xfrm>
                <a:off x="5118292" y="1823015"/>
                <a:ext cx="163440" cy="177480"/>
              </p14:xfrm>
            </p:contentPart>
          </mc:Choice>
          <mc:Fallback xmlns="">
            <p:pic>
              <p:nvPicPr>
                <p:cNvPr id="118" name="Entrada de lápiz 117">
                  <a:extLst>
                    <a:ext uri="{FF2B5EF4-FFF2-40B4-BE49-F238E27FC236}">
                      <a16:creationId xmlns:a16="http://schemas.microsoft.com/office/drawing/2014/main" id="{2B833A9B-EB63-4EDE-A08A-C477E08D2084}"/>
                    </a:ext>
                  </a:extLst>
                </p:cNvPr>
                <p:cNvPicPr/>
                <p:nvPr/>
              </p:nvPicPr>
              <p:blipFill>
                <a:blip r:embed="rId189"/>
                <a:stretch>
                  <a:fillRect/>
                </a:stretch>
              </p:blipFill>
              <p:spPr>
                <a:xfrm>
                  <a:off x="5109292" y="1814375"/>
                  <a:ext cx="181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Entrada de lápiz 118">
                  <a:extLst>
                    <a:ext uri="{FF2B5EF4-FFF2-40B4-BE49-F238E27FC236}">
                      <a16:creationId xmlns:a16="http://schemas.microsoft.com/office/drawing/2014/main" id="{E5B26392-314F-4FD0-A64A-9A69D2B01DCF}"/>
                    </a:ext>
                  </a:extLst>
                </p14:cNvPr>
                <p14:cNvContentPartPr/>
                <p14:nvPr/>
              </p14:nvContentPartPr>
              <p14:xfrm>
                <a:off x="3655252" y="2051975"/>
                <a:ext cx="1971360" cy="149040"/>
              </p14:xfrm>
            </p:contentPart>
          </mc:Choice>
          <mc:Fallback xmlns="">
            <p:pic>
              <p:nvPicPr>
                <p:cNvPr id="119" name="Entrada de lápiz 118">
                  <a:extLst>
                    <a:ext uri="{FF2B5EF4-FFF2-40B4-BE49-F238E27FC236}">
                      <a16:creationId xmlns:a16="http://schemas.microsoft.com/office/drawing/2014/main" id="{E5B26392-314F-4FD0-A64A-9A69D2B01DCF}"/>
                    </a:ext>
                  </a:extLst>
                </p:cNvPr>
                <p:cNvPicPr/>
                <p:nvPr/>
              </p:nvPicPr>
              <p:blipFill>
                <a:blip r:embed="rId191"/>
                <a:stretch>
                  <a:fillRect/>
                </a:stretch>
              </p:blipFill>
              <p:spPr>
                <a:xfrm>
                  <a:off x="3646612" y="2043335"/>
                  <a:ext cx="1989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Entrada de lápiz 119">
                  <a:extLst>
                    <a:ext uri="{FF2B5EF4-FFF2-40B4-BE49-F238E27FC236}">
                      <a16:creationId xmlns:a16="http://schemas.microsoft.com/office/drawing/2014/main" id="{E27F8144-94CD-4835-9D8F-19C696B42741}"/>
                    </a:ext>
                  </a:extLst>
                </p14:cNvPr>
                <p14:cNvContentPartPr/>
                <p14:nvPr/>
              </p14:nvContentPartPr>
              <p14:xfrm>
                <a:off x="3848932" y="2306135"/>
                <a:ext cx="202320" cy="192960"/>
              </p14:xfrm>
            </p:contentPart>
          </mc:Choice>
          <mc:Fallback xmlns="">
            <p:pic>
              <p:nvPicPr>
                <p:cNvPr id="120" name="Entrada de lápiz 119">
                  <a:extLst>
                    <a:ext uri="{FF2B5EF4-FFF2-40B4-BE49-F238E27FC236}">
                      <a16:creationId xmlns:a16="http://schemas.microsoft.com/office/drawing/2014/main" id="{E27F8144-94CD-4835-9D8F-19C696B42741}"/>
                    </a:ext>
                  </a:extLst>
                </p:cNvPr>
                <p:cNvPicPr/>
                <p:nvPr/>
              </p:nvPicPr>
              <p:blipFill>
                <a:blip r:embed="rId193"/>
                <a:stretch>
                  <a:fillRect/>
                </a:stretch>
              </p:blipFill>
              <p:spPr>
                <a:xfrm>
                  <a:off x="3839932" y="2297135"/>
                  <a:ext cx="219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Entrada de lápiz 120">
                  <a:extLst>
                    <a:ext uri="{FF2B5EF4-FFF2-40B4-BE49-F238E27FC236}">
                      <a16:creationId xmlns:a16="http://schemas.microsoft.com/office/drawing/2014/main" id="{1851156E-F9F3-4741-9F36-94C46871C366}"/>
                    </a:ext>
                  </a:extLst>
                </p14:cNvPr>
                <p14:cNvContentPartPr/>
                <p14:nvPr/>
              </p14:nvContentPartPr>
              <p14:xfrm>
                <a:off x="4054852" y="2392535"/>
                <a:ext cx="100080" cy="139680"/>
              </p14:xfrm>
            </p:contentPart>
          </mc:Choice>
          <mc:Fallback xmlns="">
            <p:pic>
              <p:nvPicPr>
                <p:cNvPr id="121" name="Entrada de lápiz 120">
                  <a:extLst>
                    <a:ext uri="{FF2B5EF4-FFF2-40B4-BE49-F238E27FC236}">
                      <a16:creationId xmlns:a16="http://schemas.microsoft.com/office/drawing/2014/main" id="{1851156E-F9F3-4741-9F36-94C46871C366}"/>
                    </a:ext>
                  </a:extLst>
                </p:cNvPr>
                <p:cNvPicPr/>
                <p:nvPr/>
              </p:nvPicPr>
              <p:blipFill>
                <a:blip r:embed="rId195"/>
                <a:stretch>
                  <a:fillRect/>
                </a:stretch>
              </p:blipFill>
              <p:spPr>
                <a:xfrm>
                  <a:off x="4045852" y="2383535"/>
                  <a:ext cx="117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Entrada de lápiz 121">
                  <a:extLst>
                    <a:ext uri="{FF2B5EF4-FFF2-40B4-BE49-F238E27FC236}">
                      <a16:creationId xmlns:a16="http://schemas.microsoft.com/office/drawing/2014/main" id="{E39EABA2-13E3-4994-9718-2788E6CB1CB6}"/>
                    </a:ext>
                  </a:extLst>
                </p14:cNvPr>
                <p14:cNvContentPartPr/>
                <p14:nvPr/>
              </p14:nvContentPartPr>
              <p14:xfrm>
                <a:off x="4207852" y="2487935"/>
                <a:ext cx="107280" cy="21240"/>
              </p14:xfrm>
            </p:contentPart>
          </mc:Choice>
          <mc:Fallback xmlns="">
            <p:pic>
              <p:nvPicPr>
                <p:cNvPr id="122" name="Entrada de lápiz 121">
                  <a:extLst>
                    <a:ext uri="{FF2B5EF4-FFF2-40B4-BE49-F238E27FC236}">
                      <a16:creationId xmlns:a16="http://schemas.microsoft.com/office/drawing/2014/main" id="{E39EABA2-13E3-4994-9718-2788E6CB1CB6}"/>
                    </a:ext>
                  </a:extLst>
                </p:cNvPr>
                <p:cNvPicPr/>
                <p:nvPr/>
              </p:nvPicPr>
              <p:blipFill>
                <a:blip r:embed="rId197"/>
                <a:stretch>
                  <a:fillRect/>
                </a:stretch>
              </p:blipFill>
              <p:spPr>
                <a:xfrm>
                  <a:off x="4198852" y="2478935"/>
                  <a:ext cx="124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Entrada de lápiz 122">
                  <a:extLst>
                    <a:ext uri="{FF2B5EF4-FFF2-40B4-BE49-F238E27FC236}">
                      <a16:creationId xmlns:a16="http://schemas.microsoft.com/office/drawing/2014/main" id="{DE92FBBE-064C-4A97-B113-5B2F68DDF7D6}"/>
                    </a:ext>
                  </a:extLst>
                </p14:cNvPr>
                <p14:cNvContentPartPr/>
                <p14:nvPr/>
              </p14:nvContentPartPr>
              <p14:xfrm>
                <a:off x="4440772" y="2418815"/>
                <a:ext cx="42840" cy="64080"/>
              </p14:xfrm>
            </p:contentPart>
          </mc:Choice>
          <mc:Fallback xmlns="">
            <p:pic>
              <p:nvPicPr>
                <p:cNvPr id="123" name="Entrada de lápiz 122">
                  <a:extLst>
                    <a:ext uri="{FF2B5EF4-FFF2-40B4-BE49-F238E27FC236}">
                      <a16:creationId xmlns:a16="http://schemas.microsoft.com/office/drawing/2014/main" id="{DE92FBBE-064C-4A97-B113-5B2F68DDF7D6}"/>
                    </a:ext>
                  </a:extLst>
                </p:cNvPr>
                <p:cNvPicPr/>
                <p:nvPr/>
              </p:nvPicPr>
              <p:blipFill>
                <a:blip r:embed="rId199"/>
                <a:stretch>
                  <a:fillRect/>
                </a:stretch>
              </p:blipFill>
              <p:spPr>
                <a:xfrm>
                  <a:off x="4431772" y="2410175"/>
                  <a:ext cx="60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Entrada de lápiz 123">
                  <a:extLst>
                    <a:ext uri="{FF2B5EF4-FFF2-40B4-BE49-F238E27FC236}">
                      <a16:creationId xmlns:a16="http://schemas.microsoft.com/office/drawing/2014/main" id="{B522B54E-236B-4C47-B663-703F8276D08B}"/>
                    </a:ext>
                  </a:extLst>
                </p14:cNvPr>
                <p14:cNvContentPartPr/>
                <p14:nvPr/>
              </p14:nvContentPartPr>
              <p14:xfrm>
                <a:off x="4445812" y="2341055"/>
                <a:ext cx="38160" cy="72720"/>
              </p14:xfrm>
            </p:contentPart>
          </mc:Choice>
          <mc:Fallback xmlns="">
            <p:pic>
              <p:nvPicPr>
                <p:cNvPr id="124" name="Entrada de lápiz 123">
                  <a:extLst>
                    <a:ext uri="{FF2B5EF4-FFF2-40B4-BE49-F238E27FC236}">
                      <a16:creationId xmlns:a16="http://schemas.microsoft.com/office/drawing/2014/main" id="{B522B54E-236B-4C47-B663-703F8276D08B}"/>
                    </a:ext>
                  </a:extLst>
                </p:cNvPr>
                <p:cNvPicPr/>
                <p:nvPr/>
              </p:nvPicPr>
              <p:blipFill>
                <a:blip r:embed="rId201"/>
                <a:stretch>
                  <a:fillRect/>
                </a:stretch>
              </p:blipFill>
              <p:spPr>
                <a:xfrm>
                  <a:off x="4437172" y="2332415"/>
                  <a:ext cx="55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Entrada de lápiz 124">
                  <a:extLst>
                    <a:ext uri="{FF2B5EF4-FFF2-40B4-BE49-F238E27FC236}">
                      <a16:creationId xmlns:a16="http://schemas.microsoft.com/office/drawing/2014/main" id="{F8AE6397-3F1C-4EC4-9056-F19CF6047BC2}"/>
                    </a:ext>
                  </a:extLst>
                </p14:cNvPr>
                <p14:cNvContentPartPr/>
                <p14:nvPr/>
              </p14:nvContentPartPr>
              <p14:xfrm>
                <a:off x="4605292" y="2359775"/>
                <a:ext cx="49680" cy="114120"/>
              </p14:xfrm>
            </p:contentPart>
          </mc:Choice>
          <mc:Fallback xmlns="">
            <p:pic>
              <p:nvPicPr>
                <p:cNvPr id="125" name="Entrada de lápiz 124">
                  <a:extLst>
                    <a:ext uri="{FF2B5EF4-FFF2-40B4-BE49-F238E27FC236}">
                      <a16:creationId xmlns:a16="http://schemas.microsoft.com/office/drawing/2014/main" id="{F8AE6397-3F1C-4EC4-9056-F19CF6047BC2}"/>
                    </a:ext>
                  </a:extLst>
                </p:cNvPr>
                <p:cNvPicPr/>
                <p:nvPr/>
              </p:nvPicPr>
              <p:blipFill>
                <a:blip r:embed="rId203"/>
                <a:stretch>
                  <a:fillRect/>
                </a:stretch>
              </p:blipFill>
              <p:spPr>
                <a:xfrm>
                  <a:off x="4596652" y="2351135"/>
                  <a:ext cx="673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Entrada de lápiz 125">
                  <a:extLst>
                    <a:ext uri="{FF2B5EF4-FFF2-40B4-BE49-F238E27FC236}">
                      <a16:creationId xmlns:a16="http://schemas.microsoft.com/office/drawing/2014/main" id="{8ECA3BB5-5D18-486F-B6D0-08D5A29E7E11}"/>
                    </a:ext>
                  </a:extLst>
                </p14:cNvPr>
                <p14:cNvContentPartPr/>
                <p14:nvPr/>
              </p14:nvContentPartPr>
              <p14:xfrm>
                <a:off x="4723012" y="2320535"/>
                <a:ext cx="190800" cy="145080"/>
              </p14:xfrm>
            </p:contentPart>
          </mc:Choice>
          <mc:Fallback xmlns="">
            <p:pic>
              <p:nvPicPr>
                <p:cNvPr id="126" name="Entrada de lápiz 125">
                  <a:extLst>
                    <a:ext uri="{FF2B5EF4-FFF2-40B4-BE49-F238E27FC236}">
                      <a16:creationId xmlns:a16="http://schemas.microsoft.com/office/drawing/2014/main" id="{8ECA3BB5-5D18-486F-B6D0-08D5A29E7E11}"/>
                    </a:ext>
                  </a:extLst>
                </p:cNvPr>
                <p:cNvPicPr/>
                <p:nvPr/>
              </p:nvPicPr>
              <p:blipFill>
                <a:blip r:embed="rId205"/>
                <a:stretch>
                  <a:fillRect/>
                </a:stretch>
              </p:blipFill>
              <p:spPr>
                <a:xfrm>
                  <a:off x="4714372" y="2311535"/>
                  <a:ext cx="208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Entrada de lápiz 126">
                  <a:extLst>
                    <a:ext uri="{FF2B5EF4-FFF2-40B4-BE49-F238E27FC236}">
                      <a16:creationId xmlns:a16="http://schemas.microsoft.com/office/drawing/2014/main" id="{FDB9C1D3-E6F9-4F9C-B9E9-966F4B1C5482}"/>
                    </a:ext>
                  </a:extLst>
                </p14:cNvPr>
                <p14:cNvContentPartPr/>
                <p14:nvPr/>
              </p14:nvContentPartPr>
              <p14:xfrm>
                <a:off x="5047012" y="2283815"/>
                <a:ext cx="130320" cy="173880"/>
              </p14:xfrm>
            </p:contentPart>
          </mc:Choice>
          <mc:Fallback xmlns="">
            <p:pic>
              <p:nvPicPr>
                <p:cNvPr id="127" name="Entrada de lápiz 126">
                  <a:extLst>
                    <a:ext uri="{FF2B5EF4-FFF2-40B4-BE49-F238E27FC236}">
                      <a16:creationId xmlns:a16="http://schemas.microsoft.com/office/drawing/2014/main" id="{FDB9C1D3-E6F9-4F9C-B9E9-966F4B1C5482}"/>
                    </a:ext>
                  </a:extLst>
                </p:cNvPr>
                <p:cNvPicPr/>
                <p:nvPr/>
              </p:nvPicPr>
              <p:blipFill>
                <a:blip r:embed="rId207"/>
                <a:stretch>
                  <a:fillRect/>
                </a:stretch>
              </p:blipFill>
              <p:spPr>
                <a:xfrm>
                  <a:off x="5038012" y="2275175"/>
                  <a:ext cx="147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Entrada de lápiz 127">
                  <a:extLst>
                    <a:ext uri="{FF2B5EF4-FFF2-40B4-BE49-F238E27FC236}">
                      <a16:creationId xmlns:a16="http://schemas.microsoft.com/office/drawing/2014/main" id="{560C1F16-E4EE-489D-AE34-C75733E9F43D}"/>
                    </a:ext>
                  </a:extLst>
                </p14:cNvPr>
                <p14:cNvContentPartPr/>
                <p14:nvPr/>
              </p14:nvContentPartPr>
              <p14:xfrm>
                <a:off x="5594932" y="1818335"/>
                <a:ext cx="203760" cy="784800"/>
              </p14:xfrm>
            </p:contentPart>
          </mc:Choice>
          <mc:Fallback xmlns="">
            <p:pic>
              <p:nvPicPr>
                <p:cNvPr id="128" name="Entrada de lápiz 127">
                  <a:extLst>
                    <a:ext uri="{FF2B5EF4-FFF2-40B4-BE49-F238E27FC236}">
                      <a16:creationId xmlns:a16="http://schemas.microsoft.com/office/drawing/2014/main" id="{560C1F16-E4EE-489D-AE34-C75733E9F43D}"/>
                    </a:ext>
                  </a:extLst>
                </p:cNvPr>
                <p:cNvPicPr/>
                <p:nvPr/>
              </p:nvPicPr>
              <p:blipFill>
                <a:blip r:embed="rId209"/>
                <a:stretch>
                  <a:fillRect/>
                </a:stretch>
              </p:blipFill>
              <p:spPr>
                <a:xfrm>
                  <a:off x="5585932" y="1809335"/>
                  <a:ext cx="221400" cy="802440"/>
                </a:xfrm>
                <a:prstGeom prst="rect">
                  <a:avLst/>
                </a:prstGeom>
              </p:spPr>
            </p:pic>
          </mc:Fallback>
        </mc:AlternateContent>
      </p:grpSp>
      <p:grpSp>
        <p:nvGrpSpPr>
          <p:cNvPr id="144" name="Grupo 143">
            <a:extLst>
              <a:ext uri="{FF2B5EF4-FFF2-40B4-BE49-F238E27FC236}">
                <a16:creationId xmlns:a16="http://schemas.microsoft.com/office/drawing/2014/main" id="{CE401AA6-E851-4837-8C8B-1B0E20EDD026}"/>
              </a:ext>
            </a:extLst>
          </p:cNvPr>
          <p:cNvGrpSpPr/>
          <p:nvPr/>
        </p:nvGrpSpPr>
        <p:grpSpPr>
          <a:xfrm>
            <a:off x="676972" y="3116855"/>
            <a:ext cx="974880" cy="614880"/>
            <a:chOff x="676972" y="3116855"/>
            <a:chExt cx="974880" cy="614880"/>
          </a:xfrm>
        </p:grpSpPr>
        <mc:AlternateContent xmlns:mc="http://schemas.openxmlformats.org/markup-compatibility/2006" xmlns:p14="http://schemas.microsoft.com/office/powerpoint/2010/main">
          <mc:Choice Requires="p14">
            <p:contentPart p14:bwMode="auto" r:id="rId210">
              <p14:nvContentPartPr>
                <p14:cNvPr id="130" name="Entrada de lápiz 129">
                  <a:extLst>
                    <a:ext uri="{FF2B5EF4-FFF2-40B4-BE49-F238E27FC236}">
                      <a16:creationId xmlns:a16="http://schemas.microsoft.com/office/drawing/2014/main" id="{776C964C-7945-4E50-A024-47BC26F6D482}"/>
                    </a:ext>
                  </a:extLst>
                </p14:cNvPr>
                <p14:cNvContentPartPr/>
                <p14:nvPr/>
              </p14:nvContentPartPr>
              <p14:xfrm>
                <a:off x="676972" y="3485135"/>
                <a:ext cx="237600" cy="246600"/>
              </p14:xfrm>
            </p:contentPart>
          </mc:Choice>
          <mc:Fallback xmlns="">
            <p:pic>
              <p:nvPicPr>
                <p:cNvPr id="130" name="Entrada de lápiz 129">
                  <a:extLst>
                    <a:ext uri="{FF2B5EF4-FFF2-40B4-BE49-F238E27FC236}">
                      <a16:creationId xmlns:a16="http://schemas.microsoft.com/office/drawing/2014/main" id="{776C964C-7945-4E50-A024-47BC26F6D482}"/>
                    </a:ext>
                  </a:extLst>
                </p:cNvPr>
                <p:cNvPicPr/>
                <p:nvPr/>
              </p:nvPicPr>
              <p:blipFill>
                <a:blip r:embed="rId211"/>
                <a:stretch>
                  <a:fillRect/>
                </a:stretch>
              </p:blipFill>
              <p:spPr>
                <a:xfrm>
                  <a:off x="668332" y="3476135"/>
                  <a:ext cx="2552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Entrada de lápiz 130">
                  <a:extLst>
                    <a:ext uri="{FF2B5EF4-FFF2-40B4-BE49-F238E27FC236}">
                      <a16:creationId xmlns:a16="http://schemas.microsoft.com/office/drawing/2014/main" id="{E1EE8E9A-3A3B-4300-B526-DD5EE5429B8A}"/>
                    </a:ext>
                  </a:extLst>
                </p14:cNvPr>
                <p14:cNvContentPartPr/>
                <p14:nvPr/>
              </p14:nvContentPartPr>
              <p14:xfrm>
                <a:off x="1006012" y="3349775"/>
                <a:ext cx="97200" cy="41040"/>
              </p14:xfrm>
            </p:contentPart>
          </mc:Choice>
          <mc:Fallback xmlns="">
            <p:pic>
              <p:nvPicPr>
                <p:cNvPr id="131" name="Entrada de lápiz 130">
                  <a:extLst>
                    <a:ext uri="{FF2B5EF4-FFF2-40B4-BE49-F238E27FC236}">
                      <a16:creationId xmlns:a16="http://schemas.microsoft.com/office/drawing/2014/main" id="{E1EE8E9A-3A3B-4300-B526-DD5EE5429B8A}"/>
                    </a:ext>
                  </a:extLst>
                </p:cNvPr>
                <p:cNvPicPr/>
                <p:nvPr/>
              </p:nvPicPr>
              <p:blipFill>
                <a:blip r:embed="rId213"/>
                <a:stretch>
                  <a:fillRect/>
                </a:stretch>
              </p:blipFill>
              <p:spPr>
                <a:xfrm>
                  <a:off x="997012" y="3341135"/>
                  <a:ext cx="114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Entrada de lápiz 131">
                  <a:extLst>
                    <a:ext uri="{FF2B5EF4-FFF2-40B4-BE49-F238E27FC236}">
                      <a16:creationId xmlns:a16="http://schemas.microsoft.com/office/drawing/2014/main" id="{969B4FA0-AC04-44C3-B061-2F4D924F6C20}"/>
                    </a:ext>
                  </a:extLst>
                </p14:cNvPr>
                <p14:cNvContentPartPr/>
                <p14:nvPr/>
              </p14:nvContentPartPr>
              <p14:xfrm>
                <a:off x="1219492" y="3158255"/>
                <a:ext cx="98640" cy="149400"/>
              </p14:xfrm>
            </p:contentPart>
          </mc:Choice>
          <mc:Fallback xmlns="">
            <p:pic>
              <p:nvPicPr>
                <p:cNvPr id="132" name="Entrada de lápiz 131">
                  <a:extLst>
                    <a:ext uri="{FF2B5EF4-FFF2-40B4-BE49-F238E27FC236}">
                      <a16:creationId xmlns:a16="http://schemas.microsoft.com/office/drawing/2014/main" id="{969B4FA0-AC04-44C3-B061-2F4D924F6C20}"/>
                    </a:ext>
                  </a:extLst>
                </p:cNvPr>
                <p:cNvPicPr/>
                <p:nvPr/>
              </p:nvPicPr>
              <p:blipFill>
                <a:blip r:embed="rId215"/>
                <a:stretch>
                  <a:fillRect/>
                </a:stretch>
              </p:blipFill>
              <p:spPr>
                <a:xfrm>
                  <a:off x="1210492" y="3149615"/>
                  <a:ext cx="116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Entrada de lápiz 132">
                  <a:extLst>
                    <a:ext uri="{FF2B5EF4-FFF2-40B4-BE49-F238E27FC236}">
                      <a16:creationId xmlns:a16="http://schemas.microsoft.com/office/drawing/2014/main" id="{5A3A2F6F-00F2-469E-9410-378B544BB67C}"/>
                    </a:ext>
                  </a:extLst>
                </p14:cNvPr>
                <p14:cNvContentPartPr/>
                <p14:nvPr/>
              </p14:nvContentPartPr>
              <p14:xfrm>
                <a:off x="1225252" y="3212975"/>
                <a:ext cx="231480" cy="243360"/>
              </p14:xfrm>
            </p:contentPart>
          </mc:Choice>
          <mc:Fallback xmlns="">
            <p:pic>
              <p:nvPicPr>
                <p:cNvPr id="133" name="Entrada de lápiz 132">
                  <a:extLst>
                    <a:ext uri="{FF2B5EF4-FFF2-40B4-BE49-F238E27FC236}">
                      <a16:creationId xmlns:a16="http://schemas.microsoft.com/office/drawing/2014/main" id="{5A3A2F6F-00F2-469E-9410-378B544BB67C}"/>
                    </a:ext>
                  </a:extLst>
                </p:cNvPr>
                <p:cNvPicPr/>
                <p:nvPr/>
              </p:nvPicPr>
              <p:blipFill>
                <a:blip r:embed="rId217"/>
                <a:stretch>
                  <a:fillRect/>
                </a:stretch>
              </p:blipFill>
              <p:spPr>
                <a:xfrm>
                  <a:off x="1216612" y="3204335"/>
                  <a:ext cx="249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Entrada de lápiz 133">
                  <a:extLst>
                    <a:ext uri="{FF2B5EF4-FFF2-40B4-BE49-F238E27FC236}">
                      <a16:creationId xmlns:a16="http://schemas.microsoft.com/office/drawing/2014/main" id="{0A4BDBFC-EBD8-4D30-8043-EB95DFFABBC1}"/>
                    </a:ext>
                  </a:extLst>
                </p14:cNvPr>
                <p14:cNvContentPartPr/>
                <p14:nvPr/>
              </p14:nvContentPartPr>
              <p14:xfrm>
                <a:off x="1335052" y="3400535"/>
                <a:ext cx="123480" cy="73800"/>
              </p14:xfrm>
            </p:contentPart>
          </mc:Choice>
          <mc:Fallback xmlns="">
            <p:pic>
              <p:nvPicPr>
                <p:cNvPr id="134" name="Entrada de lápiz 133">
                  <a:extLst>
                    <a:ext uri="{FF2B5EF4-FFF2-40B4-BE49-F238E27FC236}">
                      <a16:creationId xmlns:a16="http://schemas.microsoft.com/office/drawing/2014/main" id="{0A4BDBFC-EBD8-4D30-8043-EB95DFFABBC1}"/>
                    </a:ext>
                  </a:extLst>
                </p:cNvPr>
                <p:cNvPicPr/>
                <p:nvPr/>
              </p:nvPicPr>
              <p:blipFill>
                <a:blip r:embed="rId219"/>
                <a:stretch>
                  <a:fillRect/>
                </a:stretch>
              </p:blipFill>
              <p:spPr>
                <a:xfrm>
                  <a:off x="1326052" y="3391535"/>
                  <a:ext cx="141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5" name="Entrada de lápiz 134">
                  <a:extLst>
                    <a:ext uri="{FF2B5EF4-FFF2-40B4-BE49-F238E27FC236}">
                      <a16:creationId xmlns:a16="http://schemas.microsoft.com/office/drawing/2014/main" id="{FAA54665-68A9-4C66-874F-075B9B1C5CAA}"/>
                    </a:ext>
                  </a:extLst>
                </p14:cNvPr>
                <p14:cNvContentPartPr/>
                <p14:nvPr/>
              </p14:nvContentPartPr>
              <p14:xfrm>
                <a:off x="1560052" y="3116855"/>
                <a:ext cx="91800" cy="169560"/>
              </p14:xfrm>
            </p:contentPart>
          </mc:Choice>
          <mc:Fallback xmlns="">
            <p:pic>
              <p:nvPicPr>
                <p:cNvPr id="135" name="Entrada de lápiz 134">
                  <a:extLst>
                    <a:ext uri="{FF2B5EF4-FFF2-40B4-BE49-F238E27FC236}">
                      <a16:creationId xmlns:a16="http://schemas.microsoft.com/office/drawing/2014/main" id="{FAA54665-68A9-4C66-874F-075B9B1C5CAA}"/>
                    </a:ext>
                  </a:extLst>
                </p:cNvPr>
                <p:cNvPicPr/>
                <p:nvPr/>
              </p:nvPicPr>
              <p:blipFill>
                <a:blip r:embed="rId221"/>
                <a:stretch>
                  <a:fillRect/>
                </a:stretch>
              </p:blipFill>
              <p:spPr>
                <a:xfrm>
                  <a:off x="1551412" y="3108215"/>
                  <a:ext cx="109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Entrada de lápiz 135">
                  <a:extLst>
                    <a:ext uri="{FF2B5EF4-FFF2-40B4-BE49-F238E27FC236}">
                      <a16:creationId xmlns:a16="http://schemas.microsoft.com/office/drawing/2014/main" id="{917B8CE4-8BD1-4378-86C8-41D3D8650B4B}"/>
                    </a:ext>
                  </a:extLst>
                </p14:cNvPr>
                <p14:cNvContentPartPr/>
                <p14:nvPr/>
              </p14:nvContentPartPr>
              <p14:xfrm>
                <a:off x="1551052" y="3196415"/>
                <a:ext cx="53280" cy="17640"/>
              </p14:xfrm>
            </p:contentPart>
          </mc:Choice>
          <mc:Fallback xmlns="">
            <p:pic>
              <p:nvPicPr>
                <p:cNvPr id="136" name="Entrada de lápiz 135">
                  <a:extLst>
                    <a:ext uri="{FF2B5EF4-FFF2-40B4-BE49-F238E27FC236}">
                      <a16:creationId xmlns:a16="http://schemas.microsoft.com/office/drawing/2014/main" id="{917B8CE4-8BD1-4378-86C8-41D3D8650B4B}"/>
                    </a:ext>
                  </a:extLst>
                </p:cNvPr>
                <p:cNvPicPr/>
                <p:nvPr/>
              </p:nvPicPr>
              <p:blipFill>
                <a:blip r:embed="rId223"/>
                <a:stretch>
                  <a:fillRect/>
                </a:stretch>
              </p:blipFill>
              <p:spPr>
                <a:xfrm>
                  <a:off x="1542052" y="3187775"/>
                  <a:ext cx="70920" cy="35280"/>
                </a:xfrm>
                <a:prstGeom prst="rect">
                  <a:avLst/>
                </a:prstGeom>
              </p:spPr>
            </p:pic>
          </mc:Fallback>
        </mc:AlternateContent>
      </p:grpSp>
      <p:grpSp>
        <p:nvGrpSpPr>
          <p:cNvPr id="143" name="Grupo 142">
            <a:extLst>
              <a:ext uri="{FF2B5EF4-FFF2-40B4-BE49-F238E27FC236}">
                <a16:creationId xmlns:a16="http://schemas.microsoft.com/office/drawing/2014/main" id="{B4EB8994-4D2F-4BB2-B18C-93A4D5B4BA98}"/>
              </a:ext>
            </a:extLst>
          </p:cNvPr>
          <p:cNvGrpSpPr/>
          <p:nvPr/>
        </p:nvGrpSpPr>
        <p:grpSpPr>
          <a:xfrm>
            <a:off x="2033812" y="3542015"/>
            <a:ext cx="143280" cy="92520"/>
            <a:chOff x="2033812" y="3542015"/>
            <a:chExt cx="143280" cy="92520"/>
          </a:xfrm>
        </p:grpSpPr>
        <mc:AlternateContent xmlns:mc="http://schemas.openxmlformats.org/markup-compatibility/2006" xmlns:p14="http://schemas.microsoft.com/office/powerpoint/2010/main">
          <mc:Choice Requires="p14">
            <p:contentPart p14:bwMode="auto" r:id="rId224">
              <p14:nvContentPartPr>
                <p14:cNvPr id="137" name="Entrada de lápiz 136">
                  <a:extLst>
                    <a:ext uri="{FF2B5EF4-FFF2-40B4-BE49-F238E27FC236}">
                      <a16:creationId xmlns:a16="http://schemas.microsoft.com/office/drawing/2014/main" id="{022190B7-D41B-4089-B99C-8D901A373D30}"/>
                    </a:ext>
                  </a:extLst>
                </p14:cNvPr>
                <p14:cNvContentPartPr/>
                <p14:nvPr/>
              </p14:nvContentPartPr>
              <p14:xfrm>
                <a:off x="2033812" y="3542015"/>
                <a:ext cx="121680" cy="12240"/>
              </p14:xfrm>
            </p:contentPart>
          </mc:Choice>
          <mc:Fallback xmlns="">
            <p:pic>
              <p:nvPicPr>
                <p:cNvPr id="137" name="Entrada de lápiz 136">
                  <a:extLst>
                    <a:ext uri="{FF2B5EF4-FFF2-40B4-BE49-F238E27FC236}">
                      <a16:creationId xmlns:a16="http://schemas.microsoft.com/office/drawing/2014/main" id="{022190B7-D41B-4089-B99C-8D901A373D30}"/>
                    </a:ext>
                  </a:extLst>
                </p:cNvPr>
                <p:cNvPicPr/>
                <p:nvPr/>
              </p:nvPicPr>
              <p:blipFill>
                <a:blip r:embed="rId225"/>
                <a:stretch>
                  <a:fillRect/>
                </a:stretch>
              </p:blipFill>
              <p:spPr>
                <a:xfrm>
                  <a:off x="2025172" y="3533015"/>
                  <a:ext cx="139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Entrada de lápiz 137">
                  <a:extLst>
                    <a:ext uri="{FF2B5EF4-FFF2-40B4-BE49-F238E27FC236}">
                      <a16:creationId xmlns:a16="http://schemas.microsoft.com/office/drawing/2014/main" id="{5809DDEE-776C-4C8C-A6C7-9D30EE978D6E}"/>
                    </a:ext>
                  </a:extLst>
                </p14:cNvPr>
                <p14:cNvContentPartPr/>
                <p14:nvPr/>
              </p14:nvContentPartPr>
              <p14:xfrm>
                <a:off x="2059012" y="3628055"/>
                <a:ext cx="118080" cy="6480"/>
              </p14:xfrm>
            </p:contentPart>
          </mc:Choice>
          <mc:Fallback xmlns="">
            <p:pic>
              <p:nvPicPr>
                <p:cNvPr id="138" name="Entrada de lápiz 137">
                  <a:extLst>
                    <a:ext uri="{FF2B5EF4-FFF2-40B4-BE49-F238E27FC236}">
                      <a16:creationId xmlns:a16="http://schemas.microsoft.com/office/drawing/2014/main" id="{5809DDEE-776C-4C8C-A6C7-9D30EE978D6E}"/>
                    </a:ext>
                  </a:extLst>
                </p:cNvPr>
                <p:cNvPicPr/>
                <p:nvPr/>
              </p:nvPicPr>
              <p:blipFill>
                <a:blip r:embed="rId227"/>
                <a:stretch>
                  <a:fillRect/>
                </a:stretch>
              </p:blipFill>
              <p:spPr>
                <a:xfrm>
                  <a:off x="2050012" y="3619055"/>
                  <a:ext cx="135720" cy="2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39" name="Entrada de lápiz 138">
                <a:extLst>
                  <a:ext uri="{FF2B5EF4-FFF2-40B4-BE49-F238E27FC236}">
                    <a16:creationId xmlns:a16="http://schemas.microsoft.com/office/drawing/2014/main" id="{209847E7-98B9-4BE1-9D98-06F7B4830EBD}"/>
                  </a:ext>
                </a:extLst>
              </p14:cNvPr>
              <p14:cNvContentPartPr/>
              <p14:nvPr/>
            </p14:nvContentPartPr>
            <p14:xfrm>
              <a:off x="2692252" y="3419255"/>
              <a:ext cx="289800" cy="221760"/>
            </p14:xfrm>
          </p:contentPart>
        </mc:Choice>
        <mc:Fallback xmlns="">
          <p:pic>
            <p:nvPicPr>
              <p:cNvPr id="139" name="Entrada de lápiz 138">
                <a:extLst>
                  <a:ext uri="{FF2B5EF4-FFF2-40B4-BE49-F238E27FC236}">
                    <a16:creationId xmlns:a16="http://schemas.microsoft.com/office/drawing/2014/main" id="{209847E7-98B9-4BE1-9D98-06F7B4830EBD}"/>
                  </a:ext>
                </a:extLst>
              </p:cNvPr>
              <p:cNvPicPr/>
              <p:nvPr/>
            </p:nvPicPr>
            <p:blipFill>
              <a:blip r:embed="rId229"/>
              <a:stretch>
                <a:fillRect/>
              </a:stretch>
            </p:blipFill>
            <p:spPr>
              <a:xfrm>
                <a:off x="2683612" y="3410615"/>
                <a:ext cx="307440" cy="239400"/>
              </a:xfrm>
              <a:prstGeom prst="rect">
                <a:avLst/>
              </a:prstGeom>
            </p:spPr>
          </p:pic>
        </mc:Fallback>
      </mc:AlternateContent>
      <p:grpSp>
        <p:nvGrpSpPr>
          <p:cNvPr id="142" name="Grupo 141">
            <a:extLst>
              <a:ext uri="{FF2B5EF4-FFF2-40B4-BE49-F238E27FC236}">
                <a16:creationId xmlns:a16="http://schemas.microsoft.com/office/drawing/2014/main" id="{EA98C7B6-2EE5-4BBF-9FD8-7869F0EA4128}"/>
              </a:ext>
            </a:extLst>
          </p:cNvPr>
          <p:cNvGrpSpPr/>
          <p:nvPr/>
        </p:nvGrpSpPr>
        <p:grpSpPr>
          <a:xfrm>
            <a:off x="3160972" y="3078695"/>
            <a:ext cx="366480" cy="215640"/>
            <a:chOff x="3160972" y="3078695"/>
            <a:chExt cx="366480" cy="215640"/>
          </a:xfrm>
        </p:grpSpPr>
        <mc:AlternateContent xmlns:mc="http://schemas.openxmlformats.org/markup-compatibility/2006" xmlns:p14="http://schemas.microsoft.com/office/powerpoint/2010/main">
          <mc:Choice Requires="p14">
            <p:contentPart p14:bwMode="auto" r:id="rId230">
              <p14:nvContentPartPr>
                <p14:cNvPr id="140" name="Entrada de lápiz 139">
                  <a:extLst>
                    <a:ext uri="{FF2B5EF4-FFF2-40B4-BE49-F238E27FC236}">
                      <a16:creationId xmlns:a16="http://schemas.microsoft.com/office/drawing/2014/main" id="{A8E192D4-B944-488A-8608-BD4654739C29}"/>
                    </a:ext>
                  </a:extLst>
                </p14:cNvPr>
                <p14:cNvContentPartPr/>
                <p14:nvPr/>
              </p14:nvContentPartPr>
              <p14:xfrm>
                <a:off x="3160972" y="3078695"/>
                <a:ext cx="237600" cy="215640"/>
              </p14:xfrm>
            </p:contentPart>
          </mc:Choice>
          <mc:Fallback xmlns="">
            <p:pic>
              <p:nvPicPr>
                <p:cNvPr id="140" name="Entrada de lápiz 139">
                  <a:extLst>
                    <a:ext uri="{FF2B5EF4-FFF2-40B4-BE49-F238E27FC236}">
                      <a16:creationId xmlns:a16="http://schemas.microsoft.com/office/drawing/2014/main" id="{A8E192D4-B944-488A-8608-BD4654739C29}"/>
                    </a:ext>
                  </a:extLst>
                </p:cNvPr>
                <p:cNvPicPr/>
                <p:nvPr/>
              </p:nvPicPr>
              <p:blipFill>
                <a:blip r:embed="rId231"/>
                <a:stretch>
                  <a:fillRect/>
                </a:stretch>
              </p:blipFill>
              <p:spPr>
                <a:xfrm>
                  <a:off x="3152332" y="3069695"/>
                  <a:ext cx="255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Entrada de lápiz 140">
                  <a:extLst>
                    <a:ext uri="{FF2B5EF4-FFF2-40B4-BE49-F238E27FC236}">
                      <a16:creationId xmlns:a16="http://schemas.microsoft.com/office/drawing/2014/main" id="{04F60C51-F55B-4C51-9261-CC180DDD7C46}"/>
                    </a:ext>
                  </a:extLst>
                </p14:cNvPr>
                <p14:cNvContentPartPr/>
                <p14:nvPr/>
              </p14:nvContentPartPr>
              <p14:xfrm>
                <a:off x="3412612" y="3189215"/>
                <a:ext cx="114840" cy="70920"/>
              </p14:xfrm>
            </p:contentPart>
          </mc:Choice>
          <mc:Fallback xmlns="">
            <p:pic>
              <p:nvPicPr>
                <p:cNvPr id="141" name="Entrada de lápiz 140">
                  <a:extLst>
                    <a:ext uri="{FF2B5EF4-FFF2-40B4-BE49-F238E27FC236}">
                      <a16:creationId xmlns:a16="http://schemas.microsoft.com/office/drawing/2014/main" id="{04F60C51-F55B-4C51-9261-CC180DDD7C46}"/>
                    </a:ext>
                  </a:extLst>
                </p:cNvPr>
                <p:cNvPicPr/>
                <p:nvPr/>
              </p:nvPicPr>
              <p:blipFill>
                <a:blip r:embed="rId233"/>
                <a:stretch>
                  <a:fillRect/>
                </a:stretch>
              </p:blipFill>
              <p:spPr>
                <a:xfrm>
                  <a:off x="3403972" y="3180575"/>
                  <a:ext cx="132480" cy="88560"/>
                </a:xfrm>
                <a:prstGeom prst="rect">
                  <a:avLst/>
                </a:prstGeom>
              </p:spPr>
            </p:pic>
          </mc:Fallback>
        </mc:AlternateContent>
      </p:grpSp>
      <p:grpSp>
        <p:nvGrpSpPr>
          <p:cNvPr id="168" name="Grupo 167">
            <a:extLst>
              <a:ext uri="{FF2B5EF4-FFF2-40B4-BE49-F238E27FC236}">
                <a16:creationId xmlns:a16="http://schemas.microsoft.com/office/drawing/2014/main" id="{4C4B2794-F6A1-43E3-BAA6-F5FD5346DC90}"/>
              </a:ext>
            </a:extLst>
          </p:cNvPr>
          <p:cNvGrpSpPr/>
          <p:nvPr/>
        </p:nvGrpSpPr>
        <p:grpSpPr>
          <a:xfrm>
            <a:off x="3845692" y="2954855"/>
            <a:ext cx="190800" cy="348840"/>
            <a:chOff x="3845692" y="2954855"/>
            <a:chExt cx="190800" cy="348840"/>
          </a:xfrm>
        </p:grpSpPr>
        <mc:AlternateContent xmlns:mc="http://schemas.openxmlformats.org/markup-compatibility/2006" xmlns:p14="http://schemas.microsoft.com/office/powerpoint/2010/main">
          <mc:Choice Requires="p14">
            <p:contentPart p14:bwMode="auto" r:id="rId234">
              <p14:nvContentPartPr>
                <p14:cNvPr id="145" name="Entrada de lápiz 144">
                  <a:extLst>
                    <a:ext uri="{FF2B5EF4-FFF2-40B4-BE49-F238E27FC236}">
                      <a16:creationId xmlns:a16="http://schemas.microsoft.com/office/drawing/2014/main" id="{B1F2F62A-3760-4E49-9683-E9BD7E22BA37}"/>
                    </a:ext>
                  </a:extLst>
                </p14:cNvPr>
                <p14:cNvContentPartPr/>
                <p14:nvPr/>
              </p14:nvContentPartPr>
              <p14:xfrm>
                <a:off x="3864052" y="2954855"/>
                <a:ext cx="143280" cy="48960"/>
              </p14:xfrm>
            </p:contentPart>
          </mc:Choice>
          <mc:Fallback xmlns="">
            <p:pic>
              <p:nvPicPr>
                <p:cNvPr id="145" name="Entrada de lápiz 144">
                  <a:extLst>
                    <a:ext uri="{FF2B5EF4-FFF2-40B4-BE49-F238E27FC236}">
                      <a16:creationId xmlns:a16="http://schemas.microsoft.com/office/drawing/2014/main" id="{B1F2F62A-3760-4E49-9683-E9BD7E22BA37}"/>
                    </a:ext>
                  </a:extLst>
                </p:cNvPr>
                <p:cNvPicPr/>
                <p:nvPr/>
              </p:nvPicPr>
              <p:blipFill>
                <a:blip r:embed="rId235"/>
                <a:stretch>
                  <a:fillRect/>
                </a:stretch>
              </p:blipFill>
              <p:spPr>
                <a:xfrm>
                  <a:off x="3855052" y="2946215"/>
                  <a:ext cx="160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Entrada de lápiz 145">
                  <a:extLst>
                    <a:ext uri="{FF2B5EF4-FFF2-40B4-BE49-F238E27FC236}">
                      <a16:creationId xmlns:a16="http://schemas.microsoft.com/office/drawing/2014/main" id="{4260AEBA-5FFE-4AC6-9000-156CBD288574}"/>
                    </a:ext>
                  </a:extLst>
                </p14:cNvPr>
                <p14:cNvContentPartPr/>
                <p14:nvPr/>
              </p14:nvContentPartPr>
              <p14:xfrm>
                <a:off x="3845692" y="2969615"/>
                <a:ext cx="190800" cy="334080"/>
              </p14:xfrm>
            </p:contentPart>
          </mc:Choice>
          <mc:Fallback xmlns="">
            <p:pic>
              <p:nvPicPr>
                <p:cNvPr id="146" name="Entrada de lápiz 145">
                  <a:extLst>
                    <a:ext uri="{FF2B5EF4-FFF2-40B4-BE49-F238E27FC236}">
                      <a16:creationId xmlns:a16="http://schemas.microsoft.com/office/drawing/2014/main" id="{4260AEBA-5FFE-4AC6-9000-156CBD288574}"/>
                    </a:ext>
                  </a:extLst>
                </p:cNvPr>
                <p:cNvPicPr/>
                <p:nvPr/>
              </p:nvPicPr>
              <p:blipFill>
                <a:blip r:embed="rId237"/>
                <a:stretch>
                  <a:fillRect/>
                </a:stretch>
              </p:blipFill>
              <p:spPr>
                <a:xfrm>
                  <a:off x="3837052" y="2960615"/>
                  <a:ext cx="208440" cy="351720"/>
                </a:xfrm>
                <a:prstGeom prst="rect">
                  <a:avLst/>
                </a:prstGeom>
              </p:spPr>
            </p:pic>
          </mc:Fallback>
        </mc:AlternateContent>
      </p:grpSp>
      <p:grpSp>
        <p:nvGrpSpPr>
          <p:cNvPr id="167" name="Grupo 166">
            <a:extLst>
              <a:ext uri="{FF2B5EF4-FFF2-40B4-BE49-F238E27FC236}">
                <a16:creationId xmlns:a16="http://schemas.microsoft.com/office/drawing/2014/main" id="{6D538BA0-C561-4C4A-AB82-E816AB25F7A4}"/>
              </a:ext>
            </a:extLst>
          </p:cNvPr>
          <p:cNvGrpSpPr/>
          <p:nvPr/>
        </p:nvGrpSpPr>
        <p:grpSpPr>
          <a:xfrm>
            <a:off x="4219012" y="2827415"/>
            <a:ext cx="1573560" cy="478440"/>
            <a:chOff x="4219012" y="2827415"/>
            <a:chExt cx="1573560" cy="478440"/>
          </a:xfrm>
        </p:grpSpPr>
        <mc:AlternateContent xmlns:mc="http://schemas.openxmlformats.org/markup-compatibility/2006" xmlns:p14="http://schemas.microsoft.com/office/powerpoint/2010/main">
          <mc:Choice Requires="p14">
            <p:contentPart p14:bwMode="auto" r:id="rId238">
              <p14:nvContentPartPr>
                <p14:cNvPr id="147" name="Entrada de lápiz 146">
                  <a:extLst>
                    <a:ext uri="{FF2B5EF4-FFF2-40B4-BE49-F238E27FC236}">
                      <a16:creationId xmlns:a16="http://schemas.microsoft.com/office/drawing/2014/main" id="{34DF2B70-519F-400A-87DC-46EAD5D5E2D2}"/>
                    </a:ext>
                  </a:extLst>
                </p14:cNvPr>
                <p14:cNvContentPartPr/>
                <p14:nvPr/>
              </p14:nvContentPartPr>
              <p14:xfrm>
                <a:off x="4257532" y="2881055"/>
                <a:ext cx="167040" cy="164880"/>
              </p14:xfrm>
            </p:contentPart>
          </mc:Choice>
          <mc:Fallback xmlns="">
            <p:pic>
              <p:nvPicPr>
                <p:cNvPr id="147" name="Entrada de lápiz 146">
                  <a:extLst>
                    <a:ext uri="{FF2B5EF4-FFF2-40B4-BE49-F238E27FC236}">
                      <a16:creationId xmlns:a16="http://schemas.microsoft.com/office/drawing/2014/main" id="{34DF2B70-519F-400A-87DC-46EAD5D5E2D2}"/>
                    </a:ext>
                  </a:extLst>
                </p:cNvPr>
                <p:cNvPicPr/>
                <p:nvPr/>
              </p:nvPicPr>
              <p:blipFill>
                <a:blip r:embed="rId239"/>
                <a:stretch>
                  <a:fillRect/>
                </a:stretch>
              </p:blipFill>
              <p:spPr>
                <a:xfrm>
                  <a:off x="4248532" y="2872055"/>
                  <a:ext cx="184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Entrada de lápiz 147">
                  <a:extLst>
                    <a:ext uri="{FF2B5EF4-FFF2-40B4-BE49-F238E27FC236}">
                      <a16:creationId xmlns:a16="http://schemas.microsoft.com/office/drawing/2014/main" id="{E3CA728F-7AF1-4E1F-8F3E-11CADE88FAD0}"/>
                    </a:ext>
                  </a:extLst>
                </p14:cNvPr>
                <p14:cNvContentPartPr/>
                <p14:nvPr/>
              </p14:nvContentPartPr>
              <p14:xfrm>
                <a:off x="4431772" y="2944415"/>
                <a:ext cx="87120" cy="114840"/>
              </p14:xfrm>
            </p:contentPart>
          </mc:Choice>
          <mc:Fallback xmlns="">
            <p:pic>
              <p:nvPicPr>
                <p:cNvPr id="148" name="Entrada de lápiz 147">
                  <a:extLst>
                    <a:ext uri="{FF2B5EF4-FFF2-40B4-BE49-F238E27FC236}">
                      <a16:creationId xmlns:a16="http://schemas.microsoft.com/office/drawing/2014/main" id="{E3CA728F-7AF1-4E1F-8F3E-11CADE88FAD0}"/>
                    </a:ext>
                  </a:extLst>
                </p:cNvPr>
                <p:cNvPicPr/>
                <p:nvPr/>
              </p:nvPicPr>
              <p:blipFill>
                <a:blip r:embed="rId241"/>
                <a:stretch>
                  <a:fillRect/>
                </a:stretch>
              </p:blipFill>
              <p:spPr>
                <a:xfrm>
                  <a:off x="4423132" y="2935415"/>
                  <a:ext cx="104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Entrada de lápiz 148">
                  <a:extLst>
                    <a:ext uri="{FF2B5EF4-FFF2-40B4-BE49-F238E27FC236}">
                      <a16:creationId xmlns:a16="http://schemas.microsoft.com/office/drawing/2014/main" id="{2C78471E-F725-45BF-8003-333B8F276EB5}"/>
                    </a:ext>
                  </a:extLst>
                </p14:cNvPr>
                <p14:cNvContentPartPr/>
                <p14:nvPr/>
              </p14:nvContentPartPr>
              <p14:xfrm>
                <a:off x="4572172" y="2999135"/>
                <a:ext cx="117000" cy="16920"/>
              </p14:xfrm>
            </p:contentPart>
          </mc:Choice>
          <mc:Fallback xmlns="">
            <p:pic>
              <p:nvPicPr>
                <p:cNvPr id="149" name="Entrada de lápiz 148">
                  <a:extLst>
                    <a:ext uri="{FF2B5EF4-FFF2-40B4-BE49-F238E27FC236}">
                      <a16:creationId xmlns:a16="http://schemas.microsoft.com/office/drawing/2014/main" id="{2C78471E-F725-45BF-8003-333B8F276EB5}"/>
                    </a:ext>
                  </a:extLst>
                </p:cNvPr>
                <p:cNvPicPr/>
                <p:nvPr/>
              </p:nvPicPr>
              <p:blipFill>
                <a:blip r:embed="rId243"/>
                <a:stretch>
                  <a:fillRect/>
                </a:stretch>
              </p:blipFill>
              <p:spPr>
                <a:xfrm>
                  <a:off x="4563172" y="2990495"/>
                  <a:ext cx="134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Entrada de lápiz 149">
                  <a:extLst>
                    <a:ext uri="{FF2B5EF4-FFF2-40B4-BE49-F238E27FC236}">
                      <a16:creationId xmlns:a16="http://schemas.microsoft.com/office/drawing/2014/main" id="{F66189F1-3B20-4809-A768-048A8D0F7F08}"/>
                    </a:ext>
                  </a:extLst>
                </p14:cNvPr>
                <p14:cNvContentPartPr/>
                <p14:nvPr/>
              </p14:nvContentPartPr>
              <p14:xfrm>
                <a:off x="4855852" y="2899775"/>
                <a:ext cx="59040" cy="91080"/>
              </p14:xfrm>
            </p:contentPart>
          </mc:Choice>
          <mc:Fallback xmlns="">
            <p:pic>
              <p:nvPicPr>
                <p:cNvPr id="150" name="Entrada de lápiz 149">
                  <a:extLst>
                    <a:ext uri="{FF2B5EF4-FFF2-40B4-BE49-F238E27FC236}">
                      <a16:creationId xmlns:a16="http://schemas.microsoft.com/office/drawing/2014/main" id="{F66189F1-3B20-4809-A768-048A8D0F7F08}"/>
                    </a:ext>
                  </a:extLst>
                </p:cNvPr>
                <p:cNvPicPr/>
                <p:nvPr/>
              </p:nvPicPr>
              <p:blipFill>
                <a:blip r:embed="rId245"/>
                <a:stretch>
                  <a:fillRect/>
                </a:stretch>
              </p:blipFill>
              <p:spPr>
                <a:xfrm>
                  <a:off x="4847212" y="2891135"/>
                  <a:ext cx="76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Entrada de lápiz 150">
                  <a:extLst>
                    <a:ext uri="{FF2B5EF4-FFF2-40B4-BE49-F238E27FC236}">
                      <a16:creationId xmlns:a16="http://schemas.microsoft.com/office/drawing/2014/main" id="{924F238A-C9A0-448B-8BED-ECED972FDBAE}"/>
                    </a:ext>
                  </a:extLst>
                </p14:cNvPr>
                <p14:cNvContentPartPr/>
                <p14:nvPr/>
              </p14:nvContentPartPr>
              <p14:xfrm>
                <a:off x="4849732" y="2831375"/>
                <a:ext cx="44280" cy="59040"/>
              </p14:xfrm>
            </p:contentPart>
          </mc:Choice>
          <mc:Fallback xmlns="">
            <p:pic>
              <p:nvPicPr>
                <p:cNvPr id="151" name="Entrada de lápiz 150">
                  <a:extLst>
                    <a:ext uri="{FF2B5EF4-FFF2-40B4-BE49-F238E27FC236}">
                      <a16:creationId xmlns:a16="http://schemas.microsoft.com/office/drawing/2014/main" id="{924F238A-C9A0-448B-8BED-ECED972FDBAE}"/>
                    </a:ext>
                  </a:extLst>
                </p:cNvPr>
                <p:cNvPicPr/>
                <p:nvPr/>
              </p:nvPicPr>
              <p:blipFill>
                <a:blip r:embed="rId247"/>
                <a:stretch>
                  <a:fillRect/>
                </a:stretch>
              </p:blipFill>
              <p:spPr>
                <a:xfrm>
                  <a:off x="4840732" y="2822375"/>
                  <a:ext cx="6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Entrada de lápiz 151">
                  <a:extLst>
                    <a:ext uri="{FF2B5EF4-FFF2-40B4-BE49-F238E27FC236}">
                      <a16:creationId xmlns:a16="http://schemas.microsoft.com/office/drawing/2014/main" id="{7D5E23F1-D98A-4643-880C-1CFA5478AA4F}"/>
                    </a:ext>
                  </a:extLst>
                </p14:cNvPr>
                <p14:cNvContentPartPr/>
                <p14:nvPr/>
              </p14:nvContentPartPr>
              <p14:xfrm>
                <a:off x="4996972" y="2832095"/>
                <a:ext cx="97200" cy="153720"/>
              </p14:xfrm>
            </p:contentPart>
          </mc:Choice>
          <mc:Fallback xmlns="">
            <p:pic>
              <p:nvPicPr>
                <p:cNvPr id="152" name="Entrada de lápiz 151">
                  <a:extLst>
                    <a:ext uri="{FF2B5EF4-FFF2-40B4-BE49-F238E27FC236}">
                      <a16:creationId xmlns:a16="http://schemas.microsoft.com/office/drawing/2014/main" id="{7D5E23F1-D98A-4643-880C-1CFA5478AA4F}"/>
                    </a:ext>
                  </a:extLst>
                </p:cNvPr>
                <p:cNvPicPr/>
                <p:nvPr/>
              </p:nvPicPr>
              <p:blipFill>
                <a:blip r:embed="rId249"/>
                <a:stretch>
                  <a:fillRect/>
                </a:stretch>
              </p:blipFill>
              <p:spPr>
                <a:xfrm>
                  <a:off x="4987972" y="2823455"/>
                  <a:ext cx="114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Entrada de lápiz 152">
                  <a:extLst>
                    <a:ext uri="{FF2B5EF4-FFF2-40B4-BE49-F238E27FC236}">
                      <a16:creationId xmlns:a16="http://schemas.microsoft.com/office/drawing/2014/main" id="{A184F38A-E0A2-40C5-8755-AAB7D8EB8A52}"/>
                    </a:ext>
                  </a:extLst>
                </p14:cNvPr>
                <p14:cNvContentPartPr/>
                <p14:nvPr/>
              </p14:nvContentPartPr>
              <p14:xfrm>
                <a:off x="5063212" y="2855855"/>
                <a:ext cx="104040" cy="127080"/>
              </p14:xfrm>
            </p:contentPart>
          </mc:Choice>
          <mc:Fallback xmlns="">
            <p:pic>
              <p:nvPicPr>
                <p:cNvPr id="153" name="Entrada de lápiz 152">
                  <a:extLst>
                    <a:ext uri="{FF2B5EF4-FFF2-40B4-BE49-F238E27FC236}">
                      <a16:creationId xmlns:a16="http://schemas.microsoft.com/office/drawing/2014/main" id="{A184F38A-E0A2-40C5-8755-AAB7D8EB8A52}"/>
                    </a:ext>
                  </a:extLst>
                </p:cNvPr>
                <p:cNvPicPr/>
                <p:nvPr/>
              </p:nvPicPr>
              <p:blipFill>
                <a:blip r:embed="rId251"/>
                <a:stretch>
                  <a:fillRect/>
                </a:stretch>
              </p:blipFill>
              <p:spPr>
                <a:xfrm>
                  <a:off x="5054212" y="2846855"/>
                  <a:ext cx="121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Entrada de lápiz 153">
                  <a:extLst>
                    <a:ext uri="{FF2B5EF4-FFF2-40B4-BE49-F238E27FC236}">
                      <a16:creationId xmlns:a16="http://schemas.microsoft.com/office/drawing/2014/main" id="{DEE78669-5053-499B-AF77-DB0CC0535272}"/>
                    </a:ext>
                  </a:extLst>
                </p14:cNvPr>
                <p14:cNvContentPartPr/>
                <p14:nvPr/>
              </p14:nvContentPartPr>
              <p14:xfrm>
                <a:off x="5226652" y="2853695"/>
                <a:ext cx="43560" cy="140040"/>
              </p14:xfrm>
            </p:contentPart>
          </mc:Choice>
          <mc:Fallback xmlns="">
            <p:pic>
              <p:nvPicPr>
                <p:cNvPr id="154" name="Entrada de lápiz 153">
                  <a:extLst>
                    <a:ext uri="{FF2B5EF4-FFF2-40B4-BE49-F238E27FC236}">
                      <a16:creationId xmlns:a16="http://schemas.microsoft.com/office/drawing/2014/main" id="{DEE78669-5053-499B-AF77-DB0CC0535272}"/>
                    </a:ext>
                  </a:extLst>
                </p:cNvPr>
                <p:cNvPicPr/>
                <p:nvPr/>
              </p:nvPicPr>
              <p:blipFill>
                <a:blip r:embed="rId253"/>
                <a:stretch>
                  <a:fillRect/>
                </a:stretch>
              </p:blipFill>
              <p:spPr>
                <a:xfrm>
                  <a:off x="5218012" y="2844695"/>
                  <a:ext cx="612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Entrada de lápiz 154">
                  <a:extLst>
                    <a:ext uri="{FF2B5EF4-FFF2-40B4-BE49-F238E27FC236}">
                      <a16:creationId xmlns:a16="http://schemas.microsoft.com/office/drawing/2014/main" id="{A37AE7EB-CA55-4F2E-9C83-361265AB3CAA}"/>
                    </a:ext>
                  </a:extLst>
                </p14:cNvPr>
                <p14:cNvContentPartPr/>
                <p14:nvPr/>
              </p14:nvContentPartPr>
              <p14:xfrm>
                <a:off x="5385412" y="2838575"/>
                <a:ext cx="131400" cy="146880"/>
              </p14:xfrm>
            </p:contentPart>
          </mc:Choice>
          <mc:Fallback xmlns="">
            <p:pic>
              <p:nvPicPr>
                <p:cNvPr id="155" name="Entrada de lápiz 154">
                  <a:extLst>
                    <a:ext uri="{FF2B5EF4-FFF2-40B4-BE49-F238E27FC236}">
                      <a16:creationId xmlns:a16="http://schemas.microsoft.com/office/drawing/2014/main" id="{A37AE7EB-CA55-4F2E-9C83-361265AB3CAA}"/>
                    </a:ext>
                  </a:extLst>
                </p:cNvPr>
                <p:cNvPicPr/>
                <p:nvPr/>
              </p:nvPicPr>
              <p:blipFill>
                <a:blip r:embed="rId255"/>
                <a:stretch>
                  <a:fillRect/>
                </a:stretch>
              </p:blipFill>
              <p:spPr>
                <a:xfrm>
                  <a:off x="5376412" y="2829575"/>
                  <a:ext cx="149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Entrada de lápiz 155">
                  <a:extLst>
                    <a:ext uri="{FF2B5EF4-FFF2-40B4-BE49-F238E27FC236}">
                      <a16:creationId xmlns:a16="http://schemas.microsoft.com/office/drawing/2014/main" id="{AFDD0A94-C795-407E-A0EA-06279632A949}"/>
                    </a:ext>
                  </a:extLst>
                </p14:cNvPr>
                <p14:cNvContentPartPr/>
                <p14:nvPr/>
              </p14:nvContentPartPr>
              <p14:xfrm>
                <a:off x="4219012" y="3035495"/>
                <a:ext cx="1312560" cy="71640"/>
              </p14:xfrm>
            </p:contentPart>
          </mc:Choice>
          <mc:Fallback xmlns="">
            <p:pic>
              <p:nvPicPr>
                <p:cNvPr id="156" name="Entrada de lápiz 155">
                  <a:extLst>
                    <a:ext uri="{FF2B5EF4-FFF2-40B4-BE49-F238E27FC236}">
                      <a16:creationId xmlns:a16="http://schemas.microsoft.com/office/drawing/2014/main" id="{AFDD0A94-C795-407E-A0EA-06279632A949}"/>
                    </a:ext>
                  </a:extLst>
                </p:cNvPr>
                <p:cNvPicPr/>
                <p:nvPr/>
              </p:nvPicPr>
              <p:blipFill>
                <a:blip r:embed="rId257"/>
                <a:stretch>
                  <a:fillRect/>
                </a:stretch>
              </p:blipFill>
              <p:spPr>
                <a:xfrm>
                  <a:off x="4210012" y="3026855"/>
                  <a:ext cx="1330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Entrada de lápiz 156">
                  <a:extLst>
                    <a:ext uri="{FF2B5EF4-FFF2-40B4-BE49-F238E27FC236}">
                      <a16:creationId xmlns:a16="http://schemas.microsoft.com/office/drawing/2014/main" id="{24278437-0161-4B49-A45D-C2E6182BF337}"/>
                    </a:ext>
                  </a:extLst>
                </p14:cNvPr>
                <p14:cNvContentPartPr/>
                <p14:nvPr/>
              </p14:nvContentPartPr>
              <p14:xfrm>
                <a:off x="4328092" y="3147815"/>
                <a:ext cx="139320" cy="131400"/>
              </p14:xfrm>
            </p:contentPart>
          </mc:Choice>
          <mc:Fallback xmlns="">
            <p:pic>
              <p:nvPicPr>
                <p:cNvPr id="157" name="Entrada de lápiz 156">
                  <a:extLst>
                    <a:ext uri="{FF2B5EF4-FFF2-40B4-BE49-F238E27FC236}">
                      <a16:creationId xmlns:a16="http://schemas.microsoft.com/office/drawing/2014/main" id="{24278437-0161-4B49-A45D-C2E6182BF337}"/>
                    </a:ext>
                  </a:extLst>
                </p:cNvPr>
                <p:cNvPicPr/>
                <p:nvPr/>
              </p:nvPicPr>
              <p:blipFill>
                <a:blip r:embed="rId259"/>
                <a:stretch>
                  <a:fillRect/>
                </a:stretch>
              </p:blipFill>
              <p:spPr>
                <a:xfrm>
                  <a:off x="4319092" y="3138815"/>
                  <a:ext cx="156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Entrada de lápiz 157">
                  <a:extLst>
                    <a:ext uri="{FF2B5EF4-FFF2-40B4-BE49-F238E27FC236}">
                      <a16:creationId xmlns:a16="http://schemas.microsoft.com/office/drawing/2014/main" id="{6472C44C-E410-4577-A4E4-917FB51998D7}"/>
                    </a:ext>
                  </a:extLst>
                </p14:cNvPr>
                <p14:cNvContentPartPr/>
                <p14:nvPr/>
              </p14:nvContentPartPr>
              <p14:xfrm>
                <a:off x="4471732" y="3216215"/>
                <a:ext cx="59760" cy="89640"/>
              </p14:xfrm>
            </p:contentPart>
          </mc:Choice>
          <mc:Fallback xmlns="">
            <p:pic>
              <p:nvPicPr>
                <p:cNvPr id="158" name="Entrada de lápiz 157">
                  <a:extLst>
                    <a:ext uri="{FF2B5EF4-FFF2-40B4-BE49-F238E27FC236}">
                      <a16:creationId xmlns:a16="http://schemas.microsoft.com/office/drawing/2014/main" id="{6472C44C-E410-4577-A4E4-917FB51998D7}"/>
                    </a:ext>
                  </a:extLst>
                </p:cNvPr>
                <p:cNvPicPr/>
                <p:nvPr/>
              </p:nvPicPr>
              <p:blipFill>
                <a:blip r:embed="rId261"/>
                <a:stretch>
                  <a:fillRect/>
                </a:stretch>
              </p:blipFill>
              <p:spPr>
                <a:xfrm>
                  <a:off x="4462732" y="3207575"/>
                  <a:ext cx="77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Entrada de lápiz 158">
                  <a:extLst>
                    <a:ext uri="{FF2B5EF4-FFF2-40B4-BE49-F238E27FC236}">
                      <a16:creationId xmlns:a16="http://schemas.microsoft.com/office/drawing/2014/main" id="{0EEE51F5-F14C-48CA-BD49-3BAF24EDB167}"/>
                    </a:ext>
                  </a:extLst>
                </p14:cNvPr>
                <p14:cNvContentPartPr/>
                <p14:nvPr/>
              </p14:nvContentPartPr>
              <p14:xfrm>
                <a:off x="4571452" y="3265175"/>
                <a:ext cx="82080" cy="17640"/>
              </p14:xfrm>
            </p:contentPart>
          </mc:Choice>
          <mc:Fallback xmlns="">
            <p:pic>
              <p:nvPicPr>
                <p:cNvPr id="159" name="Entrada de lápiz 158">
                  <a:extLst>
                    <a:ext uri="{FF2B5EF4-FFF2-40B4-BE49-F238E27FC236}">
                      <a16:creationId xmlns:a16="http://schemas.microsoft.com/office/drawing/2014/main" id="{0EEE51F5-F14C-48CA-BD49-3BAF24EDB167}"/>
                    </a:ext>
                  </a:extLst>
                </p:cNvPr>
                <p:cNvPicPr/>
                <p:nvPr/>
              </p:nvPicPr>
              <p:blipFill>
                <a:blip r:embed="rId263"/>
                <a:stretch>
                  <a:fillRect/>
                </a:stretch>
              </p:blipFill>
              <p:spPr>
                <a:xfrm>
                  <a:off x="4562452" y="3256175"/>
                  <a:ext cx="99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Entrada de lápiz 159">
                  <a:extLst>
                    <a:ext uri="{FF2B5EF4-FFF2-40B4-BE49-F238E27FC236}">
                      <a16:creationId xmlns:a16="http://schemas.microsoft.com/office/drawing/2014/main" id="{9CDF0F3B-D3EB-4724-A7B2-ED24ED1DCBFD}"/>
                    </a:ext>
                  </a:extLst>
                </p14:cNvPr>
                <p14:cNvContentPartPr/>
                <p14:nvPr/>
              </p14:nvContentPartPr>
              <p14:xfrm>
                <a:off x="4768012" y="3209375"/>
                <a:ext cx="37800" cy="55440"/>
              </p14:xfrm>
            </p:contentPart>
          </mc:Choice>
          <mc:Fallback xmlns="">
            <p:pic>
              <p:nvPicPr>
                <p:cNvPr id="160" name="Entrada de lápiz 159">
                  <a:extLst>
                    <a:ext uri="{FF2B5EF4-FFF2-40B4-BE49-F238E27FC236}">
                      <a16:creationId xmlns:a16="http://schemas.microsoft.com/office/drawing/2014/main" id="{9CDF0F3B-D3EB-4724-A7B2-ED24ED1DCBFD}"/>
                    </a:ext>
                  </a:extLst>
                </p:cNvPr>
                <p:cNvPicPr/>
                <p:nvPr/>
              </p:nvPicPr>
              <p:blipFill>
                <a:blip r:embed="rId265"/>
                <a:stretch>
                  <a:fillRect/>
                </a:stretch>
              </p:blipFill>
              <p:spPr>
                <a:xfrm>
                  <a:off x="4759012" y="3200735"/>
                  <a:ext cx="55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Entrada de lápiz 160">
                  <a:extLst>
                    <a:ext uri="{FF2B5EF4-FFF2-40B4-BE49-F238E27FC236}">
                      <a16:creationId xmlns:a16="http://schemas.microsoft.com/office/drawing/2014/main" id="{13432FCB-BC67-4EF5-A8B3-AEF2B0CCBE7C}"/>
                    </a:ext>
                  </a:extLst>
                </p14:cNvPr>
                <p14:cNvContentPartPr/>
                <p14:nvPr/>
              </p14:nvContentPartPr>
              <p14:xfrm>
                <a:off x="4753252" y="3151775"/>
                <a:ext cx="18720" cy="57960"/>
              </p14:xfrm>
            </p:contentPart>
          </mc:Choice>
          <mc:Fallback xmlns="">
            <p:pic>
              <p:nvPicPr>
                <p:cNvPr id="161" name="Entrada de lápiz 160">
                  <a:extLst>
                    <a:ext uri="{FF2B5EF4-FFF2-40B4-BE49-F238E27FC236}">
                      <a16:creationId xmlns:a16="http://schemas.microsoft.com/office/drawing/2014/main" id="{13432FCB-BC67-4EF5-A8B3-AEF2B0CCBE7C}"/>
                    </a:ext>
                  </a:extLst>
                </p:cNvPr>
                <p:cNvPicPr/>
                <p:nvPr/>
              </p:nvPicPr>
              <p:blipFill>
                <a:blip r:embed="rId267"/>
                <a:stretch>
                  <a:fillRect/>
                </a:stretch>
              </p:blipFill>
              <p:spPr>
                <a:xfrm>
                  <a:off x="4744612" y="3143135"/>
                  <a:ext cx="36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Entrada de lápiz 161">
                  <a:extLst>
                    <a:ext uri="{FF2B5EF4-FFF2-40B4-BE49-F238E27FC236}">
                      <a16:creationId xmlns:a16="http://schemas.microsoft.com/office/drawing/2014/main" id="{0A010E6C-A8E5-4ECE-89D9-474391F923B6}"/>
                    </a:ext>
                  </a:extLst>
                </p14:cNvPr>
                <p14:cNvContentPartPr/>
                <p14:nvPr/>
              </p14:nvContentPartPr>
              <p14:xfrm>
                <a:off x="4887892" y="3159335"/>
                <a:ext cx="54000" cy="99000"/>
              </p14:xfrm>
            </p:contentPart>
          </mc:Choice>
          <mc:Fallback xmlns="">
            <p:pic>
              <p:nvPicPr>
                <p:cNvPr id="162" name="Entrada de lápiz 161">
                  <a:extLst>
                    <a:ext uri="{FF2B5EF4-FFF2-40B4-BE49-F238E27FC236}">
                      <a16:creationId xmlns:a16="http://schemas.microsoft.com/office/drawing/2014/main" id="{0A010E6C-A8E5-4ECE-89D9-474391F923B6}"/>
                    </a:ext>
                  </a:extLst>
                </p:cNvPr>
                <p:cNvPicPr/>
                <p:nvPr/>
              </p:nvPicPr>
              <p:blipFill>
                <a:blip r:embed="rId269"/>
                <a:stretch>
                  <a:fillRect/>
                </a:stretch>
              </p:blipFill>
              <p:spPr>
                <a:xfrm>
                  <a:off x="4878892" y="3150695"/>
                  <a:ext cx="71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Entrada de lápiz 162">
                  <a:extLst>
                    <a:ext uri="{FF2B5EF4-FFF2-40B4-BE49-F238E27FC236}">
                      <a16:creationId xmlns:a16="http://schemas.microsoft.com/office/drawing/2014/main" id="{AAB8A77A-6A30-4843-834D-FB8A1AE6F2E6}"/>
                    </a:ext>
                  </a:extLst>
                </p14:cNvPr>
                <p14:cNvContentPartPr/>
                <p14:nvPr/>
              </p14:nvContentPartPr>
              <p14:xfrm>
                <a:off x="4968892" y="3196775"/>
                <a:ext cx="63000" cy="50760"/>
              </p14:xfrm>
            </p:contentPart>
          </mc:Choice>
          <mc:Fallback xmlns="">
            <p:pic>
              <p:nvPicPr>
                <p:cNvPr id="163" name="Entrada de lápiz 162">
                  <a:extLst>
                    <a:ext uri="{FF2B5EF4-FFF2-40B4-BE49-F238E27FC236}">
                      <a16:creationId xmlns:a16="http://schemas.microsoft.com/office/drawing/2014/main" id="{AAB8A77A-6A30-4843-834D-FB8A1AE6F2E6}"/>
                    </a:ext>
                  </a:extLst>
                </p:cNvPr>
                <p:cNvPicPr/>
                <p:nvPr/>
              </p:nvPicPr>
              <p:blipFill>
                <a:blip r:embed="rId271"/>
                <a:stretch>
                  <a:fillRect/>
                </a:stretch>
              </p:blipFill>
              <p:spPr>
                <a:xfrm>
                  <a:off x="4959892" y="3188135"/>
                  <a:ext cx="80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4" name="Entrada de lápiz 163">
                  <a:extLst>
                    <a:ext uri="{FF2B5EF4-FFF2-40B4-BE49-F238E27FC236}">
                      <a16:creationId xmlns:a16="http://schemas.microsoft.com/office/drawing/2014/main" id="{CBC9E033-3FC4-4EF4-9209-F19A8D08042F}"/>
                    </a:ext>
                  </a:extLst>
                </p14:cNvPr>
                <p14:cNvContentPartPr/>
                <p14:nvPr/>
              </p14:nvContentPartPr>
              <p14:xfrm>
                <a:off x="5058172" y="3142775"/>
                <a:ext cx="52200" cy="97200"/>
              </p14:xfrm>
            </p:contentPart>
          </mc:Choice>
          <mc:Fallback xmlns="">
            <p:pic>
              <p:nvPicPr>
                <p:cNvPr id="164" name="Entrada de lápiz 163">
                  <a:extLst>
                    <a:ext uri="{FF2B5EF4-FFF2-40B4-BE49-F238E27FC236}">
                      <a16:creationId xmlns:a16="http://schemas.microsoft.com/office/drawing/2014/main" id="{CBC9E033-3FC4-4EF4-9209-F19A8D08042F}"/>
                    </a:ext>
                  </a:extLst>
                </p:cNvPr>
                <p:cNvPicPr/>
                <p:nvPr/>
              </p:nvPicPr>
              <p:blipFill>
                <a:blip r:embed="rId273"/>
                <a:stretch>
                  <a:fillRect/>
                </a:stretch>
              </p:blipFill>
              <p:spPr>
                <a:xfrm>
                  <a:off x="5049172" y="3134135"/>
                  <a:ext cx="69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Entrada de lápiz 164">
                  <a:extLst>
                    <a:ext uri="{FF2B5EF4-FFF2-40B4-BE49-F238E27FC236}">
                      <a16:creationId xmlns:a16="http://schemas.microsoft.com/office/drawing/2014/main" id="{D8AB2452-FDC7-4279-A68E-ACEC86C0BC4F}"/>
                    </a:ext>
                  </a:extLst>
                </p14:cNvPr>
                <p14:cNvContentPartPr/>
                <p14:nvPr/>
              </p14:nvContentPartPr>
              <p14:xfrm>
                <a:off x="5240332" y="3117215"/>
                <a:ext cx="104040" cy="108360"/>
              </p14:xfrm>
            </p:contentPart>
          </mc:Choice>
          <mc:Fallback xmlns="">
            <p:pic>
              <p:nvPicPr>
                <p:cNvPr id="165" name="Entrada de lápiz 164">
                  <a:extLst>
                    <a:ext uri="{FF2B5EF4-FFF2-40B4-BE49-F238E27FC236}">
                      <a16:creationId xmlns:a16="http://schemas.microsoft.com/office/drawing/2014/main" id="{D8AB2452-FDC7-4279-A68E-ACEC86C0BC4F}"/>
                    </a:ext>
                  </a:extLst>
                </p:cNvPr>
                <p:cNvPicPr/>
                <p:nvPr/>
              </p:nvPicPr>
              <p:blipFill>
                <a:blip r:embed="rId275"/>
                <a:stretch>
                  <a:fillRect/>
                </a:stretch>
              </p:blipFill>
              <p:spPr>
                <a:xfrm>
                  <a:off x="5231692" y="3108575"/>
                  <a:ext cx="121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Entrada de lápiz 165">
                  <a:extLst>
                    <a:ext uri="{FF2B5EF4-FFF2-40B4-BE49-F238E27FC236}">
                      <a16:creationId xmlns:a16="http://schemas.microsoft.com/office/drawing/2014/main" id="{7400A8E0-F4D8-42B5-9293-2C7539294BDD}"/>
                    </a:ext>
                  </a:extLst>
                </p14:cNvPr>
                <p14:cNvContentPartPr/>
                <p14:nvPr/>
              </p14:nvContentPartPr>
              <p14:xfrm>
                <a:off x="5602132" y="2827415"/>
                <a:ext cx="190440" cy="433800"/>
              </p14:xfrm>
            </p:contentPart>
          </mc:Choice>
          <mc:Fallback xmlns="">
            <p:pic>
              <p:nvPicPr>
                <p:cNvPr id="166" name="Entrada de lápiz 165">
                  <a:extLst>
                    <a:ext uri="{FF2B5EF4-FFF2-40B4-BE49-F238E27FC236}">
                      <a16:creationId xmlns:a16="http://schemas.microsoft.com/office/drawing/2014/main" id="{7400A8E0-F4D8-42B5-9293-2C7539294BDD}"/>
                    </a:ext>
                  </a:extLst>
                </p:cNvPr>
                <p:cNvPicPr/>
                <p:nvPr/>
              </p:nvPicPr>
              <p:blipFill>
                <a:blip r:embed="rId277"/>
                <a:stretch>
                  <a:fillRect/>
                </a:stretch>
              </p:blipFill>
              <p:spPr>
                <a:xfrm>
                  <a:off x="5593492" y="2818775"/>
                  <a:ext cx="208080" cy="451440"/>
                </a:xfrm>
                <a:prstGeom prst="rect">
                  <a:avLst/>
                </a:prstGeom>
              </p:spPr>
            </p:pic>
          </mc:Fallback>
        </mc:AlternateContent>
      </p:grpSp>
      <p:grpSp>
        <p:nvGrpSpPr>
          <p:cNvPr id="194" name="Grupo 193">
            <a:extLst>
              <a:ext uri="{FF2B5EF4-FFF2-40B4-BE49-F238E27FC236}">
                <a16:creationId xmlns:a16="http://schemas.microsoft.com/office/drawing/2014/main" id="{3D443592-B0C7-46D8-B40A-CFA1C5EFCF6B}"/>
              </a:ext>
            </a:extLst>
          </p:cNvPr>
          <p:cNvGrpSpPr/>
          <p:nvPr/>
        </p:nvGrpSpPr>
        <p:grpSpPr>
          <a:xfrm>
            <a:off x="707212" y="4092815"/>
            <a:ext cx="1023840" cy="595800"/>
            <a:chOff x="707212" y="4092815"/>
            <a:chExt cx="1023840" cy="595800"/>
          </a:xfrm>
        </p:grpSpPr>
        <mc:AlternateContent xmlns:mc="http://schemas.openxmlformats.org/markup-compatibility/2006" xmlns:p14="http://schemas.microsoft.com/office/powerpoint/2010/main">
          <mc:Choice Requires="p14">
            <p:contentPart p14:bwMode="auto" r:id="rId278">
              <p14:nvContentPartPr>
                <p14:cNvPr id="169" name="Entrada de lápiz 168">
                  <a:extLst>
                    <a:ext uri="{FF2B5EF4-FFF2-40B4-BE49-F238E27FC236}">
                      <a16:creationId xmlns:a16="http://schemas.microsoft.com/office/drawing/2014/main" id="{93B0CD7E-09C6-4630-B0B1-BA034F6E59BF}"/>
                    </a:ext>
                  </a:extLst>
                </p14:cNvPr>
                <p14:cNvContentPartPr/>
                <p14:nvPr/>
              </p14:nvContentPartPr>
              <p14:xfrm>
                <a:off x="707212" y="4471175"/>
                <a:ext cx="247320" cy="217440"/>
              </p14:xfrm>
            </p:contentPart>
          </mc:Choice>
          <mc:Fallback xmlns="">
            <p:pic>
              <p:nvPicPr>
                <p:cNvPr id="169" name="Entrada de lápiz 168">
                  <a:extLst>
                    <a:ext uri="{FF2B5EF4-FFF2-40B4-BE49-F238E27FC236}">
                      <a16:creationId xmlns:a16="http://schemas.microsoft.com/office/drawing/2014/main" id="{93B0CD7E-09C6-4630-B0B1-BA034F6E59BF}"/>
                    </a:ext>
                  </a:extLst>
                </p:cNvPr>
                <p:cNvPicPr/>
                <p:nvPr/>
              </p:nvPicPr>
              <p:blipFill>
                <a:blip r:embed="rId279"/>
                <a:stretch>
                  <a:fillRect/>
                </a:stretch>
              </p:blipFill>
              <p:spPr>
                <a:xfrm>
                  <a:off x="698212" y="4462535"/>
                  <a:ext cx="2649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Entrada de lápiz 169">
                  <a:extLst>
                    <a:ext uri="{FF2B5EF4-FFF2-40B4-BE49-F238E27FC236}">
                      <a16:creationId xmlns:a16="http://schemas.microsoft.com/office/drawing/2014/main" id="{EF6B50C2-EAB3-465F-A09B-29CE668505BF}"/>
                    </a:ext>
                  </a:extLst>
                </p14:cNvPr>
                <p14:cNvContentPartPr/>
                <p14:nvPr/>
              </p14:nvContentPartPr>
              <p14:xfrm>
                <a:off x="1042012" y="4328255"/>
                <a:ext cx="75240" cy="9360"/>
              </p14:xfrm>
            </p:contentPart>
          </mc:Choice>
          <mc:Fallback xmlns="">
            <p:pic>
              <p:nvPicPr>
                <p:cNvPr id="170" name="Entrada de lápiz 169">
                  <a:extLst>
                    <a:ext uri="{FF2B5EF4-FFF2-40B4-BE49-F238E27FC236}">
                      <a16:creationId xmlns:a16="http://schemas.microsoft.com/office/drawing/2014/main" id="{EF6B50C2-EAB3-465F-A09B-29CE668505BF}"/>
                    </a:ext>
                  </a:extLst>
                </p:cNvPr>
                <p:cNvPicPr/>
                <p:nvPr/>
              </p:nvPicPr>
              <p:blipFill>
                <a:blip r:embed="rId281"/>
                <a:stretch>
                  <a:fillRect/>
                </a:stretch>
              </p:blipFill>
              <p:spPr>
                <a:xfrm>
                  <a:off x="1033372" y="4319255"/>
                  <a:ext cx="92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1" name="Entrada de lápiz 170">
                  <a:extLst>
                    <a:ext uri="{FF2B5EF4-FFF2-40B4-BE49-F238E27FC236}">
                      <a16:creationId xmlns:a16="http://schemas.microsoft.com/office/drawing/2014/main" id="{0E1285F1-52BD-4E61-A1A7-44A840E4AE79}"/>
                    </a:ext>
                  </a:extLst>
                </p14:cNvPr>
                <p14:cNvContentPartPr/>
                <p14:nvPr/>
              </p14:nvContentPartPr>
              <p14:xfrm>
                <a:off x="1256932" y="4161935"/>
                <a:ext cx="118080" cy="156600"/>
              </p14:xfrm>
            </p:contentPart>
          </mc:Choice>
          <mc:Fallback xmlns="">
            <p:pic>
              <p:nvPicPr>
                <p:cNvPr id="171" name="Entrada de lápiz 170">
                  <a:extLst>
                    <a:ext uri="{FF2B5EF4-FFF2-40B4-BE49-F238E27FC236}">
                      <a16:creationId xmlns:a16="http://schemas.microsoft.com/office/drawing/2014/main" id="{0E1285F1-52BD-4E61-A1A7-44A840E4AE79}"/>
                    </a:ext>
                  </a:extLst>
                </p:cNvPr>
                <p:cNvPicPr/>
                <p:nvPr/>
              </p:nvPicPr>
              <p:blipFill>
                <a:blip r:embed="rId283"/>
                <a:stretch>
                  <a:fillRect/>
                </a:stretch>
              </p:blipFill>
              <p:spPr>
                <a:xfrm>
                  <a:off x="1248292" y="4153295"/>
                  <a:ext cx="135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2" name="Entrada de lápiz 171">
                  <a:extLst>
                    <a:ext uri="{FF2B5EF4-FFF2-40B4-BE49-F238E27FC236}">
                      <a16:creationId xmlns:a16="http://schemas.microsoft.com/office/drawing/2014/main" id="{60124C66-6058-4179-854C-8232222E4780}"/>
                    </a:ext>
                  </a:extLst>
                </p14:cNvPr>
                <p14:cNvContentPartPr/>
                <p14:nvPr/>
              </p14:nvContentPartPr>
              <p14:xfrm>
                <a:off x="1240012" y="4181735"/>
                <a:ext cx="249120" cy="288000"/>
              </p14:xfrm>
            </p:contentPart>
          </mc:Choice>
          <mc:Fallback xmlns="">
            <p:pic>
              <p:nvPicPr>
                <p:cNvPr id="172" name="Entrada de lápiz 171">
                  <a:extLst>
                    <a:ext uri="{FF2B5EF4-FFF2-40B4-BE49-F238E27FC236}">
                      <a16:creationId xmlns:a16="http://schemas.microsoft.com/office/drawing/2014/main" id="{60124C66-6058-4179-854C-8232222E4780}"/>
                    </a:ext>
                  </a:extLst>
                </p:cNvPr>
                <p:cNvPicPr/>
                <p:nvPr/>
              </p:nvPicPr>
              <p:blipFill>
                <a:blip r:embed="rId285"/>
                <a:stretch>
                  <a:fillRect/>
                </a:stretch>
              </p:blipFill>
              <p:spPr>
                <a:xfrm>
                  <a:off x="1231372" y="4172735"/>
                  <a:ext cx="2667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3" name="Entrada de lápiz 172">
                  <a:extLst>
                    <a:ext uri="{FF2B5EF4-FFF2-40B4-BE49-F238E27FC236}">
                      <a16:creationId xmlns:a16="http://schemas.microsoft.com/office/drawing/2014/main" id="{41DCC6F4-DC4E-45D2-B96E-4C1D57C1BCBA}"/>
                    </a:ext>
                  </a:extLst>
                </p14:cNvPr>
                <p14:cNvContentPartPr/>
                <p14:nvPr/>
              </p14:nvContentPartPr>
              <p14:xfrm>
                <a:off x="1351252" y="4386575"/>
                <a:ext cx="159120" cy="101880"/>
              </p14:xfrm>
            </p:contentPart>
          </mc:Choice>
          <mc:Fallback xmlns="">
            <p:pic>
              <p:nvPicPr>
                <p:cNvPr id="173" name="Entrada de lápiz 172">
                  <a:extLst>
                    <a:ext uri="{FF2B5EF4-FFF2-40B4-BE49-F238E27FC236}">
                      <a16:creationId xmlns:a16="http://schemas.microsoft.com/office/drawing/2014/main" id="{41DCC6F4-DC4E-45D2-B96E-4C1D57C1BCBA}"/>
                    </a:ext>
                  </a:extLst>
                </p:cNvPr>
                <p:cNvPicPr/>
                <p:nvPr/>
              </p:nvPicPr>
              <p:blipFill>
                <a:blip r:embed="rId287"/>
                <a:stretch>
                  <a:fillRect/>
                </a:stretch>
              </p:blipFill>
              <p:spPr>
                <a:xfrm>
                  <a:off x="1342252" y="4377935"/>
                  <a:ext cx="17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Entrada de lápiz 173">
                  <a:extLst>
                    <a:ext uri="{FF2B5EF4-FFF2-40B4-BE49-F238E27FC236}">
                      <a16:creationId xmlns:a16="http://schemas.microsoft.com/office/drawing/2014/main" id="{0DCD4E8F-C353-4DAC-B87C-0DE4DFAC3A2B}"/>
                    </a:ext>
                  </a:extLst>
                </p14:cNvPr>
                <p14:cNvContentPartPr/>
                <p14:nvPr/>
              </p14:nvContentPartPr>
              <p14:xfrm>
                <a:off x="1633492" y="4092815"/>
                <a:ext cx="97560" cy="188280"/>
              </p14:xfrm>
            </p:contentPart>
          </mc:Choice>
          <mc:Fallback xmlns="">
            <p:pic>
              <p:nvPicPr>
                <p:cNvPr id="174" name="Entrada de lápiz 173">
                  <a:extLst>
                    <a:ext uri="{FF2B5EF4-FFF2-40B4-BE49-F238E27FC236}">
                      <a16:creationId xmlns:a16="http://schemas.microsoft.com/office/drawing/2014/main" id="{0DCD4E8F-C353-4DAC-B87C-0DE4DFAC3A2B}"/>
                    </a:ext>
                  </a:extLst>
                </p:cNvPr>
                <p:cNvPicPr/>
                <p:nvPr/>
              </p:nvPicPr>
              <p:blipFill>
                <a:blip r:embed="rId289"/>
                <a:stretch>
                  <a:fillRect/>
                </a:stretch>
              </p:blipFill>
              <p:spPr>
                <a:xfrm>
                  <a:off x="1624492" y="4084175"/>
                  <a:ext cx="115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Entrada de lápiz 174">
                  <a:extLst>
                    <a:ext uri="{FF2B5EF4-FFF2-40B4-BE49-F238E27FC236}">
                      <a16:creationId xmlns:a16="http://schemas.microsoft.com/office/drawing/2014/main" id="{BCA4968A-DC75-49B3-B668-45F3DFBB84C9}"/>
                    </a:ext>
                  </a:extLst>
                </p14:cNvPr>
                <p14:cNvContentPartPr/>
                <p14:nvPr/>
              </p14:nvContentPartPr>
              <p14:xfrm>
                <a:off x="1629172" y="4203335"/>
                <a:ext cx="61920" cy="7920"/>
              </p14:xfrm>
            </p:contentPart>
          </mc:Choice>
          <mc:Fallback xmlns="">
            <p:pic>
              <p:nvPicPr>
                <p:cNvPr id="175" name="Entrada de lápiz 174">
                  <a:extLst>
                    <a:ext uri="{FF2B5EF4-FFF2-40B4-BE49-F238E27FC236}">
                      <a16:creationId xmlns:a16="http://schemas.microsoft.com/office/drawing/2014/main" id="{BCA4968A-DC75-49B3-B668-45F3DFBB84C9}"/>
                    </a:ext>
                  </a:extLst>
                </p:cNvPr>
                <p:cNvPicPr/>
                <p:nvPr/>
              </p:nvPicPr>
              <p:blipFill>
                <a:blip r:embed="rId291"/>
                <a:stretch>
                  <a:fillRect/>
                </a:stretch>
              </p:blipFill>
              <p:spPr>
                <a:xfrm>
                  <a:off x="1620172" y="4194335"/>
                  <a:ext cx="79560" cy="25560"/>
                </a:xfrm>
                <a:prstGeom prst="rect">
                  <a:avLst/>
                </a:prstGeom>
              </p:spPr>
            </p:pic>
          </mc:Fallback>
        </mc:AlternateContent>
      </p:grpSp>
      <p:grpSp>
        <p:nvGrpSpPr>
          <p:cNvPr id="193" name="Grupo 192">
            <a:extLst>
              <a:ext uri="{FF2B5EF4-FFF2-40B4-BE49-F238E27FC236}">
                <a16:creationId xmlns:a16="http://schemas.microsoft.com/office/drawing/2014/main" id="{CB28891A-CB63-401F-BF2D-B2A4948BE1BE}"/>
              </a:ext>
            </a:extLst>
          </p:cNvPr>
          <p:cNvGrpSpPr/>
          <p:nvPr/>
        </p:nvGrpSpPr>
        <p:grpSpPr>
          <a:xfrm>
            <a:off x="2088892" y="4510055"/>
            <a:ext cx="195120" cy="82440"/>
            <a:chOff x="2088892" y="4510055"/>
            <a:chExt cx="195120" cy="82440"/>
          </a:xfrm>
        </p:grpSpPr>
        <mc:AlternateContent xmlns:mc="http://schemas.openxmlformats.org/markup-compatibility/2006" xmlns:p14="http://schemas.microsoft.com/office/powerpoint/2010/main">
          <mc:Choice Requires="p14">
            <p:contentPart p14:bwMode="auto" r:id="rId292">
              <p14:nvContentPartPr>
                <p14:cNvPr id="176" name="Entrada de lápiz 175">
                  <a:extLst>
                    <a:ext uri="{FF2B5EF4-FFF2-40B4-BE49-F238E27FC236}">
                      <a16:creationId xmlns:a16="http://schemas.microsoft.com/office/drawing/2014/main" id="{11D36F68-315B-45A7-8900-E21A648048C5}"/>
                    </a:ext>
                  </a:extLst>
                </p14:cNvPr>
                <p14:cNvContentPartPr/>
                <p14:nvPr/>
              </p14:nvContentPartPr>
              <p14:xfrm>
                <a:off x="2088892" y="4510055"/>
                <a:ext cx="168480" cy="6840"/>
              </p14:xfrm>
            </p:contentPart>
          </mc:Choice>
          <mc:Fallback xmlns="">
            <p:pic>
              <p:nvPicPr>
                <p:cNvPr id="176" name="Entrada de lápiz 175">
                  <a:extLst>
                    <a:ext uri="{FF2B5EF4-FFF2-40B4-BE49-F238E27FC236}">
                      <a16:creationId xmlns:a16="http://schemas.microsoft.com/office/drawing/2014/main" id="{11D36F68-315B-45A7-8900-E21A648048C5}"/>
                    </a:ext>
                  </a:extLst>
                </p:cNvPr>
                <p:cNvPicPr/>
                <p:nvPr/>
              </p:nvPicPr>
              <p:blipFill>
                <a:blip r:embed="rId293"/>
                <a:stretch>
                  <a:fillRect/>
                </a:stretch>
              </p:blipFill>
              <p:spPr>
                <a:xfrm>
                  <a:off x="2079892" y="4501055"/>
                  <a:ext cx="186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Entrada de lápiz 176">
                  <a:extLst>
                    <a:ext uri="{FF2B5EF4-FFF2-40B4-BE49-F238E27FC236}">
                      <a16:creationId xmlns:a16="http://schemas.microsoft.com/office/drawing/2014/main" id="{EC62D3EF-E96C-4F38-8528-4951181985D2}"/>
                    </a:ext>
                  </a:extLst>
                </p14:cNvPr>
                <p14:cNvContentPartPr/>
                <p14:nvPr/>
              </p14:nvContentPartPr>
              <p14:xfrm>
                <a:off x="2155132" y="4584935"/>
                <a:ext cx="128880" cy="7560"/>
              </p14:xfrm>
            </p:contentPart>
          </mc:Choice>
          <mc:Fallback xmlns="">
            <p:pic>
              <p:nvPicPr>
                <p:cNvPr id="177" name="Entrada de lápiz 176">
                  <a:extLst>
                    <a:ext uri="{FF2B5EF4-FFF2-40B4-BE49-F238E27FC236}">
                      <a16:creationId xmlns:a16="http://schemas.microsoft.com/office/drawing/2014/main" id="{EC62D3EF-E96C-4F38-8528-4951181985D2}"/>
                    </a:ext>
                  </a:extLst>
                </p:cNvPr>
                <p:cNvPicPr/>
                <p:nvPr/>
              </p:nvPicPr>
              <p:blipFill>
                <a:blip r:embed="rId295"/>
                <a:stretch>
                  <a:fillRect/>
                </a:stretch>
              </p:blipFill>
              <p:spPr>
                <a:xfrm>
                  <a:off x="2146492" y="4576295"/>
                  <a:ext cx="146520" cy="25200"/>
                </a:xfrm>
                <a:prstGeom prst="rect">
                  <a:avLst/>
                </a:prstGeom>
              </p:spPr>
            </p:pic>
          </mc:Fallback>
        </mc:AlternateContent>
      </p:grpSp>
      <p:grpSp>
        <p:nvGrpSpPr>
          <p:cNvPr id="196" name="Grupo 195">
            <a:extLst>
              <a:ext uri="{FF2B5EF4-FFF2-40B4-BE49-F238E27FC236}">
                <a16:creationId xmlns:a16="http://schemas.microsoft.com/office/drawing/2014/main" id="{A758CF2A-789B-4C30-8941-0ECEDBF5094A}"/>
              </a:ext>
            </a:extLst>
          </p:cNvPr>
          <p:cNvGrpSpPr/>
          <p:nvPr/>
        </p:nvGrpSpPr>
        <p:grpSpPr>
          <a:xfrm>
            <a:off x="2615572" y="4096415"/>
            <a:ext cx="2483640" cy="456120"/>
            <a:chOff x="2615572" y="4096415"/>
            <a:chExt cx="2483640" cy="456120"/>
          </a:xfrm>
        </p:grpSpPr>
        <mc:AlternateContent xmlns:mc="http://schemas.openxmlformats.org/markup-compatibility/2006" xmlns:p14="http://schemas.microsoft.com/office/powerpoint/2010/main">
          <mc:Choice Requires="p14">
            <p:contentPart p14:bwMode="auto" r:id="rId296">
              <p14:nvContentPartPr>
                <p14:cNvPr id="178" name="Entrada de lápiz 177">
                  <a:extLst>
                    <a:ext uri="{FF2B5EF4-FFF2-40B4-BE49-F238E27FC236}">
                      <a16:creationId xmlns:a16="http://schemas.microsoft.com/office/drawing/2014/main" id="{2FF373AE-CC76-435E-9CCB-7A2FC4BA764E}"/>
                    </a:ext>
                  </a:extLst>
                </p14:cNvPr>
                <p14:cNvContentPartPr/>
                <p14:nvPr/>
              </p14:nvContentPartPr>
              <p14:xfrm>
                <a:off x="2737972" y="4151495"/>
                <a:ext cx="235080" cy="249480"/>
              </p14:xfrm>
            </p:contentPart>
          </mc:Choice>
          <mc:Fallback xmlns="">
            <p:pic>
              <p:nvPicPr>
                <p:cNvPr id="178" name="Entrada de lápiz 177">
                  <a:extLst>
                    <a:ext uri="{FF2B5EF4-FFF2-40B4-BE49-F238E27FC236}">
                      <a16:creationId xmlns:a16="http://schemas.microsoft.com/office/drawing/2014/main" id="{2FF373AE-CC76-435E-9CCB-7A2FC4BA764E}"/>
                    </a:ext>
                  </a:extLst>
                </p:cNvPr>
                <p:cNvPicPr/>
                <p:nvPr/>
              </p:nvPicPr>
              <p:blipFill>
                <a:blip r:embed="rId297"/>
                <a:stretch>
                  <a:fillRect/>
                </a:stretch>
              </p:blipFill>
              <p:spPr>
                <a:xfrm>
                  <a:off x="2729332" y="4142495"/>
                  <a:ext cx="252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Entrada de lápiz 178">
                  <a:extLst>
                    <a:ext uri="{FF2B5EF4-FFF2-40B4-BE49-F238E27FC236}">
                      <a16:creationId xmlns:a16="http://schemas.microsoft.com/office/drawing/2014/main" id="{5DE602ED-F798-4BE4-A43E-7CF405AEAAD8}"/>
                    </a:ext>
                  </a:extLst>
                </p14:cNvPr>
                <p14:cNvContentPartPr/>
                <p14:nvPr/>
              </p14:nvContentPartPr>
              <p14:xfrm>
                <a:off x="3013012" y="4290095"/>
                <a:ext cx="117000" cy="149400"/>
              </p14:xfrm>
            </p:contentPart>
          </mc:Choice>
          <mc:Fallback xmlns="">
            <p:pic>
              <p:nvPicPr>
                <p:cNvPr id="179" name="Entrada de lápiz 178">
                  <a:extLst>
                    <a:ext uri="{FF2B5EF4-FFF2-40B4-BE49-F238E27FC236}">
                      <a16:creationId xmlns:a16="http://schemas.microsoft.com/office/drawing/2014/main" id="{5DE602ED-F798-4BE4-A43E-7CF405AEAAD8}"/>
                    </a:ext>
                  </a:extLst>
                </p:cNvPr>
                <p:cNvPicPr/>
                <p:nvPr/>
              </p:nvPicPr>
              <p:blipFill>
                <a:blip r:embed="rId299"/>
                <a:stretch>
                  <a:fillRect/>
                </a:stretch>
              </p:blipFill>
              <p:spPr>
                <a:xfrm>
                  <a:off x="3004012" y="4281095"/>
                  <a:ext cx="134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0" name="Entrada de lápiz 179">
                  <a:extLst>
                    <a:ext uri="{FF2B5EF4-FFF2-40B4-BE49-F238E27FC236}">
                      <a16:creationId xmlns:a16="http://schemas.microsoft.com/office/drawing/2014/main" id="{86D3C47A-6E1D-49FE-A0E5-68D8BE62AEA3}"/>
                    </a:ext>
                  </a:extLst>
                </p14:cNvPr>
                <p14:cNvContentPartPr/>
                <p14:nvPr/>
              </p14:nvContentPartPr>
              <p14:xfrm>
                <a:off x="3274372" y="4368575"/>
                <a:ext cx="133560" cy="19440"/>
              </p14:xfrm>
            </p:contentPart>
          </mc:Choice>
          <mc:Fallback xmlns="">
            <p:pic>
              <p:nvPicPr>
                <p:cNvPr id="180" name="Entrada de lápiz 179">
                  <a:extLst>
                    <a:ext uri="{FF2B5EF4-FFF2-40B4-BE49-F238E27FC236}">
                      <a16:creationId xmlns:a16="http://schemas.microsoft.com/office/drawing/2014/main" id="{86D3C47A-6E1D-49FE-A0E5-68D8BE62AEA3}"/>
                    </a:ext>
                  </a:extLst>
                </p:cNvPr>
                <p:cNvPicPr/>
                <p:nvPr/>
              </p:nvPicPr>
              <p:blipFill>
                <a:blip r:embed="rId301"/>
                <a:stretch>
                  <a:fillRect/>
                </a:stretch>
              </p:blipFill>
              <p:spPr>
                <a:xfrm>
                  <a:off x="3265372" y="4359575"/>
                  <a:ext cx="151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Entrada de lápiz 180">
                  <a:extLst>
                    <a:ext uri="{FF2B5EF4-FFF2-40B4-BE49-F238E27FC236}">
                      <a16:creationId xmlns:a16="http://schemas.microsoft.com/office/drawing/2014/main" id="{6A97832F-F221-44DA-87BB-2407068CE3B9}"/>
                    </a:ext>
                  </a:extLst>
                </p14:cNvPr>
                <p14:cNvContentPartPr/>
                <p14:nvPr/>
              </p14:nvContentPartPr>
              <p14:xfrm>
                <a:off x="3629332" y="4255175"/>
                <a:ext cx="31320" cy="111600"/>
              </p14:xfrm>
            </p:contentPart>
          </mc:Choice>
          <mc:Fallback xmlns="">
            <p:pic>
              <p:nvPicPr>
                <p:cNvPr id="181" name="Entrada de lápiz 180">
                  <a:extLst>
                    <a:ext uri="{FF2B5EF4-FFF2-40B4-BE49-F238E27FC236}">
                      <a16:creationId xmlns:a16="http://schemas.microsoft.com/office/drawing/2014/main" id="{6A97832F-F221-44DA-87BB-2407068CE3B9}"/>
                    </a:ext>
                  </a:extLst>
                </p:cNvPr>
                <p:cNvPicPr/>
                <p:nvPr/>
              </p:nvPicPr>
              <p:blipFill>
                <a:blip r:embed="rId303"/>
                <a:stretch>
                  <a:fillRect/>
                </a:stretch>
              </p:blipFill>
              <p:spPr>
                <a:xfrm>
                  <a:off x="3620692" y="4246175"/>
                  <a:ext cx="48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Entrada de lápiz 181">
                  <a:extLst>
                    <a:ext uri="{FF2B5EF4-FFF2-40B4-BE49-F238E27FC236}">
                      <a16:creationId xmlns:a16="http://schemas.microsoft.com/office/drawing/2014/main" id="{80A631F1-F0B4-4138-B28F-4DD6DAD42960}"/>
                    </a:ext>
                  </a:extLst>
                </p14:cNvPr>
                <p14:cNvContentPartPr/>
                <p14:nvPr/>
              </p14:nvContentPartPr>
              <p14:xfrm>
                <a:off x="3598732" y="4162655"/>
                <a:ext cx="64080" cy="83160"/>
              </p14:xfrm>
            </p:contentPart>
          </mc:Choice>
          <mc:Fallback xmlns="">
            <p:pic>
              <p:nvPicPr>
                <p:cNvPr id="182" name="Entrada de lápiz 181">
                  <a:extLst>
                    <a:ext uri="{FF2B5EF4-FFF2-40B4-BE49-F238E27FC236}">
                      <a16:creationId xmlns:a16="http://schemas.microsoft.com/office/drawing/2014/main" id="{80A631F1-F0B4-4138-B28F-4DD6DAD42960}"/>
                    </a:ext>
                  </a:extLst>
                </p:cNvPr>
                <p:cNvPicPr/>
                <p:nvPr/>
              </p:nvPicPr>
              <p:blipFill>
                <a:blip r:embed="rId305"/>
                <a:stretch>
                  <a:fillRect/>
                </a:stretch>
              </p:blipFill>
              <p:spPr>
                <a:xfrm>
                  <a:off x="3590092" y="4153655"/>
                  <a:ext cx="81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3" name="Entrada de lápiz 182">
                  <a:extLst>
                    <a:ext uri="{FF2B5EF4-FFF2-40B4-BE49-F238E27FC236}">
                      <a16:creationId xmlns:a16="http://schemas.microsoft.com/office/drawing/2014/main" id="{90CB5856-2B1F-4C1D-9F1A-C2AD2736AC92}"/>
                    </a:ext>
                  </a:extLst>
                </p14:cNvPr>
                <p14:cNvContentPartPr/>
                <p14:nvPr/>
              </p14:nvContentPartPr>
              <p14:xfrm>
                <a:off x="3856132" y="4159055"/>
                <a:ext cx="66960" cy="206280"/>
              </p14:xfrm>
            </p:contentPart>
          </mc:Choice>
          <mc:Fallback xmlns="">
            <p:pic>
              <p:nvPicPr>
                <p:cNvPr id="183" name="Entrada de lápiz 182">
                  <a:extLst>
                    <a:ext uri="{FF2B5EF4-FFF2-40B4-BE49-F238E27FC236}">
                      <a16:creationId xmlns:a16="http://schemas.microsoft.com/office/drawing/2014/main" id="{90CB5856-2B1F-4C1D-9F1A-C2AD2736AC92}"/>
                    </a:ext>
                  </a:extLst>
                </p:cNvPr>
                <p:cNvPicPr/>
                <p:nvPr/>
              </p:nvPicPr>
              <p:blipFill>
                <a:blip r:embed="rId307"/>
                <a:stretch>
                  <a:fillRect/>
                </a:stretch>
              </p:blipFill>
              <p:spPr>
                <a:xfrm>
                  <a:off x="3847492" y="4150055"/>
                  <a:ext cx="846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4" name="Entrada de lápiz 183">
                  <a:extLst>
                    <a:ext uri="{FF2B5EF4-FFF2-40B4-BE49-F238E27FC236}">
                      <a16:creationId xmlns:a16="http://schemas.microsoft.com/office/drawing/2014/main" id="{03CB6A3C-5552-4243-8F1E-AD6A9FB1FFEE}"/>
                    </a:ext>
                  </a:extLst>
                </p14:cNvPr>
                <p14:cNvContentPartPr/>
                <p14:nvPr/>
              </p14:nvContentPartPr>
              <p14:xfrm>
                <a:off x="4015612" y="4148975"/>
                <a:ext cx="55800" cy="189720"/>
              </p14:xfrm>
            </p:contentPart>
          </mc:Choice>
          <mc:Fallback xmlns="">
            <p:pic>
              <p:nvPicPr>
                <p:cNvPr id="184" name="Entrada de lápiz 183">
                  <a:extLst>
                    <a:ext uri="{FF2B5EF4-FFF2-40B4-BE49-F238E27FC236}">
                      <a16:creationId xmlns:a16="http://schemas.microsoft.com/office/drawing/2014/main" id="{03CB6A3C-5552-4243-8F1E-AD6A9FB1FFEE}"/>
                    </a:ext>
                  </a:extLst>
                </p:cNvPr>
                <p:cNvPicPr/>
                <p:nvPr/>
              </p:nvPicPr>
              <p:blipFill>
                <a:blip r:embed="rId309"/>
                <a:stretch>
                  <a:fillRect/>
                </a:stretch>
              </p:blipFill>
              <p:spPr>
                <a:xfrm>
                  <a:off x="4006612" y="4140335"/>
                  <a:ext cx="734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5" name="Entrada de lápiz 184">
                  <a:extLst>
                    <a:ext uri="{FF2B5EF4-FFF2-40B4-BE49-F238E27FC236}">
                      <a16:creationId xmlns:a16="http://schemas.microsoft.com/office/drawing/2014/main" id="{EB7AE4B7-AD95-4195-8E89-43F02E91BD96}"/>
                    </a:ext>
                  </a:extLst>
                </p14:cNvPr>
                <p14:cNvContentPartPr/>
                <p14:nvPr/>
              </p14:nvContentPartPr>
              <p14:xfrm>
                <a:off x="3979972" y="4279655"/>
                <a:ext cx="85320" cy="7920"/>
              </p14:xfrm>
            </p:contentPart>
          </mc:Choice>
          <mc:Fallback xmlns="">
            <p:pic>
              <p:nvPicPr>
                <p:cNvPr id="185" name="Entrada de lápiz 184">
                  <a:extLst>
                    <a:ext uri="{FF2B5EF4-FFF2-40B4-BE49-F238E27FC236}">
                      <a16:creationId xmlns:a16="http://schemas.microsoft.com/office/drawing/2014/main" id="{EB7AE4B7-AD95-4195-8E89-43F02E91BD96}"/>
                    </a:ext>
                  </a:extLst>
                </p:cNvPr>
                <p:cNvPicPr/>
                <p:nvPr/>
              </p:nvPicPr>
              <p:blipFill>
                <a:blip r:embed="rId311"/>
                <a:stretch>
                  <a:fillRect/>
                </a:stretch>
              </p:blipFill>
              <p:spPr>
                <a:xfrm>
                  <a:off x="3971332" y="4270655"/>
                  <a:ext cx="102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6" name="Entrada de lápiz 185">
                  <a:extLst>
                    <a:ext uri="{FF2B5EF4-FFF2-40B4-BE49-F238E27FC236}">
                      <a16:creationId xmlns:a16="http://schemas.microsoft.com/office/drawing/2014/main" id="{2E2FCAD9-9D40-4193-A00E-6AF316F818DF}"/>
                    </a:ext>
                  </a:extLst>
                </p14:cNvPr>
                <p14:cNvContentPartPr/>
                <p14:nvPr/>
              </p14:nvContentPartPr>
              <p14:xfrm>
                <a:off x="4157812" y="4175615"/>
                <a:ext cx="82800" cy="178920"/>
              </p14:xfrm>
            </p:contentPart>
          </mc:Choice>
          <mc:Fallback xmlns="">
            <p:pic>
              <p:nvPicPr>
                <p:cNvPr id="186" name="Entrada de lápiz 185">
                  <a:extLst>
                    <a:ext uri="{FF2B5EF4-FFF2-40B4-BE49-F238E27FC236}">
                      <a16:creationId xmlns:a16="http://schemas.microsoft.com/office/drawing/2014/main" id="{2E2FCAD9-9D40-4193-A00E-6AF316F818DF}"/>
                    </a:ext>
                  </a:extLst>
                </p:cNvPr>
                <p:cNvPicPr/>
                <p:nvPr/>
              </p:nvPicPr>
              <p:blipFill>
                <a:blip r:embed="rId313"/>
                <a:stretch>
                  <a:fillRect/>
                </a:stretch>
              </p:blipFill>
              <p:spPr>
                <a:xfrm>
                  <a:off x="4149172" y="4166975"/>
                  <a:ext cx="100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7" name="Entrada de lápiz 186">
                  <a:extLst>
                    <a:ext uri="{FF2B5EF4-FFF2-40B4-BE49-F238E27FC236}">
                      <a16:creationId xmlns:a16="http://schemas.microsoft.com/office/drawing/2014/main" id="{6281D5BB-7844-4655-A49A-A2A0CCA73B94}"/>
                    </a:ext>
                  </a:extLst>
                </p14:cNvPr>
                <p14:cNvContentPartPr/>
                <p14:nvPr/>
              </p14:nvContentPartPr>
              <p14:xfrm>
                <a:off x="4364812" y="4305575"/>
                <a:ext cx="15120" cy="11520"/>
              </p14:xfrm>
            </p:contentPart>
          </mc:Choice>
          <mc:Fallback xmlns="">
            <p:pic>
              <p:nvPicPr>
                <p:cNvPr id="187" name="Entrada de lápiz 186">
                  <a:extLst>
                    <a:ext uri="{FF2B5EF4-FFF2-40B4-BE49-F238E27FC236}">
                      <a16:creationId xmlns:a16="http://schemas.microsoft.com/office/drawing/2014/main" id="{6281D5BB-7844-4655-A49A-A2A0CCA73B94}"/>
                    </a:ext>
                  </a:extLst>
                </p:cNvPr>
                <p:cNvPicPr/>
                <p:nvPr/>
              </p:nvPicPr>
              <p:blipFill>
                <a:blip r:embed="rId315"/>
                <a:stretch>
                  <a:fillRect/>
                </a:stretch>
              </p:blipFill>
              <p:spPr>
                <a:xfrm>
                  <a:off x="4356172" y="4296575"/>
                  <a:ext cx="32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8" name="Entrada de lápiz 187">
                  <a:extLst>
                    <a:ext uri="{FF2B5EF4-FFF2-40B4-BE49-F238E27FC236}">
                      <a16:creationId xmlns:a16="http://schemas.microsoft.com/office/drawing/2014/main" id="{811F3316-FC37-4657-95FB-B103CABE664D}"/>
                    </a:ext>
                  </a:extLst>
                </p14:cNvPr>
                <p14:cNvContentPartPr/>
                <p14:nvPr/>
              </p14:nvContentPartPr>
              <p14:xfrm>
                <a:off x="4541212" y="4137815"/>
                <a:ext cx="16920" cy="153360"/>
              </p14:xfrm>
            </p:contentPart>
          </mc:Choice>
          <mc:Fallback xmlns="">
            <p:pic>
              <p:nvPicPr>
                <p:cNvPr id="188" name="Entrada de lápiz 187">
                  <a:extLst>
                    <a:ext uri="{FF2B5EF4-FFF2-40B4-BE49-F238E27FC236}">
                      <a16:creationId xmlns:a16="http://schemas.microsoft.com/office/drawing/2014/main" id="{811F3316-FC37-4657-95FB-B103CABE664D}"/>
                    </a:ext>
                  </a:extLst>
                </p:cNvPr>
                <p:cNvPicPr/>
                <p:nvPr/>
              </p:nvPicPr>
              <p:blipFill>
                <a:blip r:embed="rId317"/>
                <a:stretch>
                  <a:fillRect/>
                </a:stretch>
              </p:blipFill>
              <p:spPr>
                <a:xfrm>
                  <a:off x="4532572" y="4129175"/>
                  <a:ext cx="34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9" name="Entrada de lápiz 188">
                  <a:extLst>
                    <a:ext uri="{FF2B5EF4-FFF2-40B4-BE49-F238E27FC236}">
                      <a16:creationId xmlns:a16="http://schemas.microsoft.com/office/drawing/2014/main" id="{FF59BC9E-9C48-401A-A071-D075C3903ADB}"/>
                    </a:ext>
                  </a:extLst>
                </p14:cNvPr>
                <p14:cNvContentPartPr/>
                <p14:nvPr/>
              </p14:nvContentPartPr>
              <p14:xfrm>
                <a:off x="4500172" y="4096415"/>
                <a:ext cx="178200" cy="199800"/>
              </p14:xfrm>
            </p:contentPart>
          </mc:Choice>
          <mc:Fallback xmlns="">
            <p:pic>
              <p:nvPicPr>
                <p:cNvPr id="189" name="Entrada de lápiz 188">
                  <a:extLst>
                    <a:ext uri="{FF2B5EF4-FFF2-40B4-BE49-F238E27FC236}">
                      <a16:creationId xmlns:a16="http://schemas.microsoft.com/office/drawing/2014/main" id="{FF59BC9E-9C48-401A-A071-D075C3903ADB}"/>
                    </a:ext>
                  </a:extLst>
                </p:cNvPr>
                <p:cNvPicPr/>
                <p:nvPr/>
              </p:nvPicPr>
              <p:blipFill>
                <a:blip r:embed="rId319"/>
                <a:stretch>
                  <a:fillRect/>
                </a:stretch>
              </p:blipFill>
              <p:spPr>
                <a:xfrm>
                  <a:off x="4491532" y="4087775"/>
                  <a:ext cx="195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Entrada de lápiz 194">
                  <a:extLst>
                    <a:ext uri="{FF2B5EF4-FFF2-40B4-BE49-F238E27FC236}">
                      <a16:creationId xmlns:a16="http://schemas.microsoft.com/office/drawing/2014/main" id="{D37E0B18-B521-4893-9786-45D71422C7E9}"/>
                    </a:ext>
                  </a:extLst>
                </p14:cNvPr>
                <p14:cNvContentPartPr/>
                <p14:nvPr/>
              </p14:nvContentPartPr>
              <p14:xfrm>
                <a:off x="2615572" y="4437695"/>
                <a:ext cx="2483640" cy="114840"/>
              </p14:xfrm>
            </p:contentPart>
          </mc:Choice>
          <mc:Fallback xmlns="">
            <p:pic>
              <p:nvPicPr>
                <p:cNvPr id="195" name="Entrada de lápiz 194">
                  <a:extLst>
                    <a:ext uri="{FF2B5EF4-FFF2-40B4-BE49-F238E27FC236}">
                      <a16:creationId xmlns:a16="http://schemas.microsoft.com/office/drawing/2014/main" id="{D37E0B18-B521-4893-9786-45D71422C7E9}"/>
                    </a:ext>
                  </a:extLst>
                </p:cNvPr>
                <p:cNvPicPr/>
                <p:nvPr/>
              </p:nvPicPr>
              <p:blipFill>
                <a:blip r:embed="rId321"/>
                <a:stretch>
                  <a:fillRect/>
                </a:stretch>
              </p:blipFill>
              <p:spPr>
                <a:xfrm>
                  <a:off x="2606932" y="4429055"/>
                  <a:ext cx="2501280" cy="132480"/>
                </a:xfrm>
                <a:prstGeom prst="rect">
                  <a:avLst/>
                </a:prstGeom>
              </p:spPr>
            </p:pic>
          </mc:Fallback>
        </mc:AlternateContent>
      </p:grpSp>
      <p:grpSp>
        <p:nvGrpSpPr>
          <p:cNvPr id="210" name="Grupo 209">
            <a:extLst>
              <a:ext uri="{FF2B5EF4-FFF2-40B4-BE49-F238E27FC236}">
                <a16:creationId xmlns:a16="http://schemas.microsoft.com/office/drawing/2014/main" id="{F37DE229-6B03-4114-B5AE-A6C6D789699F}"/>
              </a:ext>
            </a:extLst>
          </p:cNvPr>
          <p:cNvGrpSpPr/>
          <p:nvPr/>
        </p:nvGrpSpPr>
        <p:grpSpPr>
          <a:xfrm>
            <a:off x="2790892" y="4691135"/>
            <a:ext cx="319320" cy="200520"/>
            <a:chOff x="2790892" y="4691135"/>
            <a:chExt cx="319320" cy="200520"/>
          </a:xfrm>
        </p:grpSpPr>
        <mc:AlternateContent xmlns:mc="http://schemas.openxmlformats.org/markup-compatibility/2006" xmlns:p14="http://schemas.microsoft.com/office/powerpoint/2010/main">
          <mc:Choice Requires="p14">
            <p:contentPart p14:bwMode="auto" r:id="rId322">
              <p14:nvContentPartPr>
                <p14:cNvPr id="197" name="Entrada de lápiz 196">
                  <a:extLst>
                    <a:ext uri="{FF2B5EF4-FFF2-40B4-BE49-F238E27FC236}">
                      <a16:creationId xmlns:a16="http://schemas.microsoft.com/office/drawing/2014/main" id="{576515F3-C7CD-4D6B-B6C5-2BFA473B8931}"/>
                    </a:ext>
                  </a:extLst>
                </p14:cNvPr>
                <p14:cNvContentPartPr/>
                <p14:nvPr/>
              </p14:nvContentPartPr>
              <p14:xfrm>
                <a:off x="2790892" y="4691135"/>
                <a:ext cx="207720" cy="184680"/>
              </p14:xfrm>
            </p:contentPart>
          </mc:Choice>
          <mc:Fallback xmlns="">
            <p:pic>
              <p:nvPicPr>
                <p:cNvPr id="197" name="Entrada de lápiz 196">
                  <a:extLst>
                    <a:ext uri="{FF2B5EF4-FFF2-40B4-BE49-F238E27FC236}">
                      <a16:creationId xmlns:a16="http://schemas.microsoft.com/office/drawing/2014/main" id="{576515F3-C7CD-4D6B-B6C5-2BFA473B8931}"/>
                    </a:ext>
                  </a:extLst>
                </p:cNvPr>
                <p:cNvPicPr/>
                <p:nvPr/>
              </p:nvPicPr>
              <p:blipFill>
                <a:blip r:embed="rId323"/>
                <a:stretch>
                  <a:fillRect/>
                </a:stretch>
              </p:blipFill>
              <p:spPr>
                <a:xfrm>
                  <a:off x="2781892" y="4682135"/>
                  <a:ext cx="225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8" name="Entrada de lápiz 197">
                  <a:extLst>
                    <a:ext uri="{FF2B5EF4-FFF2-40B4-BE49-F238E27FC236}">
                      <a16:creationId xmlns:a16="http://schemas.microsoft.com/office/drawing/2014/main" id="{AC2A7912-80DC-4E9B-ADCC-75271E825320}"/>
                    </a:ext>
                  </a:extLst>
                </p14:cNvPr>
                <p14:cNvContentPartPr/>
                <p14:nvPr/>
              </p14:nvContentPartPr>
              <p14:xfrm>
                <a:off x="3013372" y="4777175"/>
                <a:ext cx="96840" cy="114480"/>
              </p14:xfrm>
            </p:contentPart>
          </mc:Choice>
          <mc:Fallback xmlns="">
            <p:pic>
              <p:nvPicPr>
                <p:cNvPr id="198" name="Entrada de lápiz 197">
                  <a:extLst>
                    <a:ext uri="{FF2B5EF4-FFF2-40B4-BE49-F238E27FC236}">
                      <a16:creationId xmlns:a16="http://schemas.microsoft.com/office/drawing/2014/main" id="{AC2A7912-80DC-4E9B-ADCC-75271E825320}"/>
                    </a:ext>
                  </a:extLst>
                </p:cNvPr>
                <p:cNvPicPr/>
                <p:nvPr/>
              </p:nvPicPr>
              <p:blipFill>
                <a:blip r:embed="rId325"/>
                <a:stretch>
                  <a:fillRect/>
                </a:stretch>
              </p:blipFill>
              <p:spPr>
                <a:xfrm>
                  <a:off x="3004372" y="4768175"/>
                  <a:ext cx="114480" cy="132120"/>
                </a:xfrm>
                <a:prstGeom prst="rect">
                  <a:avLst/>
                </a:prstGeom>
              </p:spPr>
            </p:pic>
          </mc:Fallback>
        </mc:AlternateContent>
      </p:grpSp>
      <p:grpSp>
        <p:nvGrpSpPr>
          <p:cNvPr id="209" name="Grupo 208">
            <a:extLst>
              <a:ext uri="{FF2B5EF4-FFF2-40B4-BE49-F238E27FC236}">
                <a16:creationId xmlns:a16="http://schemas.microsoft.com/office/drawing/2014/main" id="{86852406-72A2-4281-A0E7-FC8430239C24}"/>
              </a:ext>
            </a:extLst>
          </p:cNvPr>
          <p:cNvGrpSpPr/>
          <p:nvPr/>
        </p:nvGrpSpPr>
        <p:grpSpPr>
          <a:xfrm>
            <a:off x="3346012" y="4667735"/>
            <a:ext cx="809280" cy="179640"/>
            <a:chOff x="3346012" y="4667735"/>
            <a:chExt cx="809280" cy="179640"/>
          </a:xfrm>
        </p:grpSpPr>
        <mc:AlternateContent xmlns:mc="http://schemas.openxmlformats.org/markup-compatibility/2006" xmlns:p14="http://schemas.microsoft.com/office/powerpoint/2010/main">
          <mc:Choice Requires="p14">
            <p:contentPart p14:bwMode="auto" r:id="rId326">
              <p14:nvContentPartPr>
                <p14:cNvPr id="199" name="Entrada de lápiz 198">
                  <a:extLst>
                    <a:ext uri="{FF2B5EF4-FFF2-40B4-BE49-F238E27FC236}">
                      <a16:creationId xmlns:a16="http://schemas.microsoft.com/office/drawing/2014/main" id="{B5758E07-75B9-49CA-8297-00700460F444}"/>
                    </a:ext>
                  </a:extLst>
                </p14:cNvPr>
                <p14:cNvContentPartPr/>
                <p14:nvPr/>
              </p14:nvContentPartPr>
              <p14:xfrm>
                <a:off x="3346012" y="4818935"/>
                <a:ext cx="115560" cy="11880"/>
              </p14:xfrm>
            </p:contentPart>
          </mc:Choice>
          <mc:Fallback xmlns="">
            <p:pic>
              <p:nvPicPr>
                <p:cNvPr id="199" name="Entrada de lápiz 198">
                  <a:extLst>
                    <a:ext uri="{FF2B5EF4-FFF2-40B4-BE49-F238E27FC236}">
                      <a16:creationId xmlns:a16="http://schemas.microsoft.com/office/drawing/2014/main" id="{B5758E07-75B9-49CA-8297-00700460F444}"/>
                    </a:ext>
                  </a:extLst>
                </p:cNvPr>
                <p:cNvPicPr/>
                <p:nvPr/>
              </p:nvPicPr>
              <p:blipFill>
                <a:blip r:embed="rId327"/>
                <a:stretch>
                  <a:fillRect/>
                </a:stretch>
              </p:blipFill>
              <p:spPr>
                <a:xfrm>
                  <a:off x="3337012" y="4810295"/>
                  <a:ext cx="133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0" name="Entrada de lápiz 199">
                  <a:extLst>
                    <a:ext uri="{FF2B5EF4-FFF2-40B4-BE49-F238E27FC236}">
                      <a16:creationId xmlns:a16="http://schemas.microsoft.com/office/drawing/2014/main" id="{52E96B7F-111C-46BE-BE94-8D77BACC0481}"/>
                    </a:ext>
                  </a:extLst>
                </p14:cNvPr>
                <p14:cNvContentPartPr/>
                <p14:nvPr/>
              </p14:nvContentPartPr>
              <p14:xfrm>
                <a:off x="3668212" y="4752335"/>
                <a:ext cx="39600" cy="91800"/>
              </p14:xfrm>
            </p:contentPart>
          </mc:Choice>
          <mc:Fallback xmlns="">
            <p:pic>
              <p:nvPicPr>
                <p:cNvPr id="200" name="Entrada de lápiz 199">
                  <a:extLst>
                    <a:ext uri="{FF2B5EF4-FFF2-40B4-BE49-F238E27FC236}">
                      <a16:creationId xmlns:a16="http://schemas.microsoft.com/office/drawing/2014/main" id="{52E96B7F-111C-46BE-BE94-8D77BACC0481}"/>
                    </a:ext>
                  </a:extLst>
                </p:cNvPr>
                <p:cNvPicPr/>
                <p:nvPr/>
              </p:nvPicPr>
              <p:blipFill>
                <a:blip r:embed="rId329"/>
                <a:stretch>
                  <a:fillRect/>
                </a:stretch>
              </p:blipFill>
              <p:spPr>
                <a:xfrm>
                  <a:off x="3659572" y="4743335"/>
                  <a:ext cx="57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Entrada de lápiz 200">
                  <a:extLst>
                    <a:ext uri="{FF2B5EF4-FFF2-40B4-BE49-F238E27FC236}">
                      <a16:creationId xmlns:a16="http://schemas.microsoft.com/office/drawing/2014/main" id="{4CD72F9C-85DA-4B12-92B3-2AE3BC5F8110}"/>
                    </a:ext>
                  </a:extLst>
                </p14:cNvPr>
                <p14:cNvContentPartPr/>
                <p14:nvPr/>
              </p14:nvContentPartPr>
              <p14:xfrm>
                <a:off x="3634732" y="4680335"/>
                <a:ext cx="38880" cy="67680"/>
              </p14:xfrm>
            </p:contentPart>
          </mc:Choice>
          <mc:Fallback xmlns="">
            <p:pic>
              <p:nvPicPr>
                <p:cNvPr id="201" name="Entrada de lápiz 200">
                  <a:extLst>
                    <a:ext uri="{FF2B5EF4-FFF2-40B4-BE49-F238E27FC236}">
                      <a16:creationId xmlns:a16="http://schemas.microsoft.com/office/drawing/2014/main" id="{4CD72F9C-85DA-4B12-92B3-2AE3BC5F8110}"/>
                    </a:ext>
                  </a:extLst>
                </p:cNvPr>
                <p:cNvPicPr/>
                <p:nvPr/>
              </p:nvPicPr>
              <p:blipFill>
                <a:blip r:embed="rId331"/>
                <a:stretch>
                  <a:fillRect/>
                </a:stretch>
              </p:blipFill>
              <p:spPr>
                <a:xfrm>
                  <a:off x="3626092" y="4671335"/>
                  <a:ext cx="56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2" name="Entrada de lápiz 201">
                  <a:extLst>
                    <a:ext uri="{FF2B5EF4-FFF2-40B4-BE49-F238E27FC236}">
                      <a16:creationId xmlns:a16="http://schemas.microsoft.com/office/drawing/2014/main" id="{4854C90A-14CC-4B6B-A6A7-A5BB31A82CCD}"/>
                    </a:ext>
                  </a:extLst>
                </p14:cNvPr>
                <p14:cNvContentPartPr/>
                <p14:nvPr/>
              </p14:nvContentPartPr>
              <p14:xfrm>
                <a:off x="3834532" y="4705535"/>
                <a:ext cx="41400" cy="141840"/>
              </p14:xfrm>
            </p:contentPart>
          </mc:Choice>
          <mc:Fallback xmlns="">
            <p:pic>
              <p:nvPicPr>
                <p:cNvPr id="202" name="Entrada de lápiz 201">
                  <a:extLst>
                    <a:ext uri="{FF2B5EF4-FFF2-40B4-BE49-F238E27FC236}">
                      <a16:creationId xmlns:a16="http://schemas.microsoft.com/office/drawing/2014/main" id="{4854C90A-14CC-4B6B-A6A7-A5BB31A82CCD}"/>
                    </a:ext>
                  </a:extLst>
                </p:cNvPr>
                <p:cNvPicPr/>
                <p:nvPr/>
              </p:nvPicPr>
              <p:blipFill>
                <a:blip r:embed="rId333"/>
                <a:stretch>
                  <a:fillRect/>
                </a:stretch>
              </p:blipFill>
              <p:spPr>
                <a:xfrm>
                  <a:off x="3825532" y="4696895"/>
                  <a:ext cx="59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3" name="Entrada de lápiz 202">
                  <a:extLst>
                    <a:ext uri="{FF2B5EF4-FFF2-40B4-BE49-F238E27FC236}">
                      <a16:creationId xmlns:a16="http://schemas.microsoft.com/office/drawing/2014/main" id="{991DB10E-D393-4E25-A1BE-C82B8F653367}"/>
                    </a:ext>
                  </a:extLst>
                </p14:cNvPr>
                <p14:cNvContentPartPr/>
                <p14:nvPr/>
              </p14:nvContentPartPr>
              <p14:xfrm>
                <a:off x="3931012" y="4749095"/>
                <a:ext cx="59040" cy="83520"/>
              </p14:xfrm>
            </p:contentPart>
          </mc:Choice>
          <mc:Fallback xmlns="">
            <p:pic>
              <p:nvPicPr>
                <p:cNvPr id="203" name="Entrada de lápiz 202">
                  <a:extLst>
                    <a:ext uri="{FF2B5EF4-FFF2-40B4-BE49-F238E27FC236}">
                      <a16:creationId xmlns:a16="http://schemas.microsoft.com/office/drawing/2014/main" id="{991DB10E-D393-4E25-A1BE-C82B8F653367}"/>
                    </a:ext>
                  </a:extLst>
                </p:cNvPr>
                <p:cNvPicPr/>
                <p:nvPr/>
              </p:nvPicPr>
              <p:blipFill>
                <a:blip r:embed="rId335"/>
                <a:stretch>
                  <a:fillRect/>
                </a:stretch>
              </p:blipFill>
              <p:spPr>
                <a:xfrm>
                  <a:off x="3922372" y="4740455"/>
                  <a:ext cx="76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4" name="Entrada de lápiz 203">
                  <a:extLst>
                    <a:ext uri="{FF2B5EF4-FFF2-40B4-BE49-F238E27FC236}">
                      <a16:creationId xmlns:a16="http://schemas.microsoft.com/office/drawing/2014/main" id="{EE517BFA-3556-4455-AC68-BC93B5B4A9EF}"/>
                    </a:ext>
                  </a:extLst>
                </p14:cNvPr>
                <p14:cNvContentPartPr/>
                <p14:nvPr/>
              </p14:nvContentPartPr>
              <p14:xfrm>
                <a:off x="4028212" y="4667735"/>
                <a:ext cx="127080" cy="177120"/>
              </p14:xfrm>
            </p:contentPart>
          </mc:Choice>
          <mc:Fallback xmlns="">
            <p:pic>
              <p:nvPicPr>
                <p:cNvPr id="204" name="Entrada de lápiz 203">
                  <a:extLst>
                    <a:ext uri="{FF2B5EF4-FFF2-40B4-BE49-F238E27FC236}">
                      <a16:creationId xmlns:a16="http://schemas.microsoft.com/office/drawing/2014/main" id="{EE517BFA-3556-4455-AC68-BC93B5B4A9EF}"/>
                    </a:ext>
                  </a:extLst>
                </p:cNvPr>
                <p:cNvPicPr/>
                <p:nvPr/>
              </p:nvPicPr>
              <p:blipFill>
                <a:blip r:embed="rId337"/>
                <a:stretch>
                  <a:fillRect/>
                </a:stretch>
              </p:blipFill>
              <p:spPr>
                <a:xfrm>
                  <a:off x="4019212" y="4658735"/>
                  <a:ext cx="144720" cy="194760"/>
                </a:xfrm>
                <a:prstGeom prst="rect">
                  <a:avLst/>
                </a:prstGeom>
              </p:spPr>
            </p:pic>
          </mc:Fallback>
        </mc:AlternateContent>
      </p:grpSp>
      <p:grpSp>
        <p:nvGrpSpPr>
          <p:cNvPr id="208" name="Grupo 207">
            <a:extLst>
              <a:ext uri="{FF2B5EF4-FFF2-40B4-BE49-F238E27FC236}">
                <a16:creationId xmlns:a16="http://schemas.microsoft.com/office/drawing/2014/main" id="{3D369CB0-C3A3-4610-BEC3-FE017636FD3F}"/>
              </a:ext>
            </a:extLst>
          </p:cNvPr>
          <p:cNvGrpSpPr/>
          <p:nvPr/>
        </p:nvGrpSpPr>
        <p:grpSpPr>
          <a:xfrm>
            <a:off x="4360492" y="4602575"/>
            <a:ext cx="315720" cy="225000"/>
            <a:chOff x="4360492" y="4602575"/>
            <a:chExt cx="315720" cy="225000"/>
          </a:xfrm>
        </p:grpSpPr>
        <mc:AlternateContent xmlns:mc="http://schemas.openxmlformats.org/markup-compatibility/2006" xmlns:p14="http://schemas.microsoft.com/office/powerpoint/2010/main">
          <mc:Choice Requires="p14">
            <p:contentPart p14:bwMode="auto" r:id="rId338">
              <p14:nvContentPartPr>
                <p14:cNvPr id="205" name="Entrada de lápiz 204">
                  <a:extLst>
                    <a:ext uri="{FF2B5EF4-FFF2-40B4-BE49-F238E27FC236}">
                      <a16:creationId xmlns:a16="http://schemas.microsoft.com/office/drawing/2014/main" id="{9AA46C25-E96C-4204-8BE5-FF40A7C48733}"/>
                    </a:ext>
                  </a:extLst>
                </p14:cNvPr>
                <p14:cNvContentPartPr/>
                <p14:nvPr/>
              </p14:nvContentPartPr>
              <p14:xfrm>
                <a:off x="4360492" y="4753055"/>
                <a:ext cx="28800" cy="24480"/>
              </p14:xfrm>
            </p:contentPart>
          </mc:Choice>
          <mc:Fallback xmlns="">
            <p:pic>
              <p:nvPicPr>
                <p:cNvPr id="205" name="Entrada de lápiz 204">
                  <a:extLst>
                    <a:ext uri="{FF2B5EF4-FFF2-40B4-BE49-F238E27FC236}">
                      <a16:creationId xmlns:a16="http://schemas.microsoft.com/office/drawing/2014/main" id="{9AA46C25-E96C-4204-8BE5-FF40A7C48733}"/>
                    </a:ext>
                  </a:extLst>
                </p:cNvPr>
                <p:cNvPicPr/>
                <p:nvPr/>
              </p:nvPicPr>
              <p:blipFill>
                <a:blip r:embed="rId339"/>
                <a:stretch>
                  <a:fillRect/>
                </a:stretch>
              </p:blipFill>
              <p:spPr>
                <a:xfrm>
                  <a:off x="4351492" y="4744415"/>
                  <a:ext cx="46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6" name="Entrada de lápiz 205">
                  <a:extLst>
                    <a:ext uri="{FF2B5EF4-FFF2-40B4-BE49-F238E27FC236}">
                      <a16:creationId xmlns:a16="http://schemas.microsoft.com/office/drawing/2014/main" id="{45AE94A7-D33B-4AF7-B24C-4E23B5615213}"/>
                    </a:ext>
                  </a:extLst>
                </p14:cNvPr>
                <p14:cNvContentPartPr/>
                <p14:nvPr/>
              </p14:nvContentPartPr>
              <p14:xfrm>
                <a:off x="4530772" y="4644335"/>
                <a:ext cx="21960" cy="140760"/>
              </p14:xfrm>
            </p:contentPart>
          </mc:Choice>
          <mc:Fallback xmlns="">
            <p:pic>
              <p:nvPicPr>
                <p:cNvPr id="206" name="Entrada de lápiz 205">
                  <a:extLst>
                    <a:ext uri="{FF2B5EF4-FFF2-40B4-BE49-F238E27FC236}">
                      <a16:creationId xmlns:a16="http://schemas.microsoft.com/office/drawing/2014/main" id="{45AE94A7-D33B-4AF7-B24C-4E23B5615213}"/>
                    </a:ext>
                  </a:extLst>
                </p:cNvPr>
                <p:cNvPicPr/>
                <p:nvPr/>
              </p:nvPicPr>
              <p:blipFill>
                <a:blip r:embed="rId341"/>
                <a:stretch>
                  <a:fillRect/>
                </a:stretch>
              </p:blipFill>
              <p:spPr>
                <a:xfrm>
                  <a:off x="4521772" y="4635335"/>
                  <a:ext cx="396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7" name="Entrada de lápiz 206">
                  <a:extLst>
                    <a:ext uri="{FF2B5EF4-FFF2-40B4-BE49-F238E27FC236}">
                      <a16:creationId xmlns:a16="http://schemas.microsoft.com/office/drawing/2014/main" id="{A078836B-053A-4564-82AB-5F87C3A14E7C}"/>
                    </a:ext>
                  </a:extLst>
                </p14:cNvPr>
                <p14:cNvContentPartPr/>
                <p14:nvPr/>
              </p14:nvContentPartPr>
              <p14:xfrm>
                <a:off x="4453012" y="4602575"/>
                <a:ext cx="223200" cy="225000"/>
              </p14:xfrm>
            </p:contentPart>
          </mc:Choice>
          <mc:Fallback xmlns="">
            <p:pic>
              <p:nvPicPr>
                <p:cNvPr id="207" name="Entrada de lápiz 206">
                  <a:extLst>
                    <a:ext uri="{FF2B5EF4-FFF2-40B4-BE49-F238E27FC236}">
                      <a16:creationId xmlns:a16="http://schemas.microsoft.com/office/drawing/2014/main" id="{A078836B-053A-4564-82AB-5F87C3A14E7C}"/>
                    </a:ext>
                  </a:extLst>
                </p:cNvPr>
                <p:cNvPicPr/>
                <p:nvPr/>
              </p:nvPicPr>
              <p:blipFill>
                <a:blip r:embed="rId343"/>
                <a:stretch>
                  <a:fillRect/>
                </a:stretch>
              </p:blipFill>
              <p:spPr>
                <a:xfrm>
                  <a:off x="4444012" y="4593575"/>
                  <a:ext cx="240840" cy="242640"/>
                </a:xfrm>
                <a:prstGeom prst="rect">
                  <a:avLst/>
                </a:prstGeom>
              </p:spPr>
            </p:pic>
          </mc:Fallback>
        </mc:AlternateContent>
      </p:grpSp>
    </p:spTree>
    <p:extLst>
      <p:ext uri="{BB962C8B-B14F-4D97-AF65-F5344CB8AC3E}">
        <p14:creationId xmlns:p14="http://schemas.microsoft.com/office/powerpoint/2010/main" val="233202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9AE69873-5155-40B8-844A-22348DF4EBD7}"/>
              </a:ext>
            </a:extLst>
          </p:cNvPr>
          <p:cNvGrpSpPr/>
          <p:nvPr/>
        </p:nvGrpSpPr>
        <p:grpSpPr>
          <a:xfrm>
            <a:off x="658612" y="147935"/>
            <a:ext cx="790560" cy="627840"/>
            <a:chOff x="658612" y="147935"/>
            <a:chExt cx="790560" cy="62784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440AD7AB-830E-4223-AD3D-9B00047D2D6C}"/>
                    </a:ext>
                  </a:extLst>
                </p14:cNvPr>
                <p14:cNvContentPartPr/>
                <p14:nvPr/>
              </p14:nvContentPartPr>
              <p14:xfrm>
                <a:off x="658612" y="581735"/>
                <a:ext cx="248760" cy="194040"/>
              </p14:xfrm>
            </p:contentPart>
          </mc:Choice>
          <mc:Fallback xmlns="">
            <p:pic>
              <p:nvPicPr>
                <p:cNvPr id="5" name="Entrada de lápiz 4">
                  <a:extLst>
                    <a:ext uri="{FF2B5EF4-FFF2-40B4-BE49-F238E27FC236}">
                      <a16:creationId xmlns:a16="http://schemas.microsoft.com/office/drawing/2014/main" id="{440AD7AB-830E-4223-AD3D-9B00047D2D6C}"/>
                    </a:ext>
                  </a:extLst>
                </p:cNvPr>
                <p:cNvPicPr/>
                <p:nvPr/>
              </p:nvPicPr>
              <p:blipFill>
                <a:blip r:embed="rId3"/>
                <a:stretch>
                  <a:fillRect/>
                </a:stretch>
              </p:blipFill>
              <p:spPr>
                <a:xfrm>
                  <a:off x="649972" y="572735"/>
                  <a:ext cx="2664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3373EBAE-5B08-4E14-A833-89A30C4EE9C3}"/>
                    </a:ext>
                  </a:extLst>
                </p14:cNvPr>
                <p14:cNvContentPartPr/>
                <p14:nvPr/>
              </p14:nvContentPartPr>
              <p14:xfrm>
                <a:off x="854812" y="453935"/>
                <a:ext cx="100440" cy="4320"/>
              </p14:xfrm>
            </p:contentPart>
          </mc:Choice>
          <mc:Fallback xmlns="">
            <p:pic>
              <p:nvPicPr>
                <p:cNvPr id="6" name="Entrada de lápiz 5">
                  <a:extLst>
                    <a:ext uri="{FF2B5EF4-FFF2-40B4-BE49-F238E27FC236}">
                      <a16:creationId xmlns:a16="http://schemas.microsoft.com/office/drawing/2014/main" id="{3373EBAE-5B08-4E14-A833-89A30C4EE9C3}"/>
                    </a:ext>
                  </a:extLst>
                </p:cNvPr>
                <p:cNvPicPr/>
                <p:nvPr/>
              </p:nvPicPr>
              <p:blipFill>
                <a:blip r:embed="rId5"/>
                <a:stretch>
                  <a:fillRect/>
                </a:stretch>
              </p:blipFill>
              <p:spPr>
                <a:xfrm>
                  <a:off x="846172" y="444935"/>
                  <a:ext cx="11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B035BF8E-0B87-4D5C-9021-91DA7A0C62BD}"/>
                    </a:ext>
                  </a:extLst>
                </p14:cNvPr>
                <p14:cNvContentPartPr/>
                <p14:nvPr/>
              </p14:nvContentPartPr>
              <p14:xfrm>
                <a:off x="1142812" y="232175"/>
                <a:ext cx="2880" cy="109800"/>
              </p14:xfrm>
            </p:contentPart>
          </mc:Choice>
          <mc:Fallback xmlns="">
            <p:pic>
              <p:nvPicPr>
                <p:cNvPr id="7" name="Entrada de lápiz 6">
                  <a:extLst>
                    <a:ext uri="{FF2B5EF4-FFF2-40B4-BE49-F238E27FC236}">
                      <a16:creationId xmlns:a16="http://schemas.microsoft.com/office/drawing/2014/main" id="{B035BF8E-0B87-4D5C-9021-91DA7A0C62BD}"/>
                    </a:ext>
                  </a:extLst>
                </p:cNvPr>
                <p:cNvPicPr/>
                <p:nvPr/>
              </p:nvPicPr>
              <p:blipFill>
                <a:blip r:embed="rId7"/>
                <a:stretch>
                  <a:fillRect/>
                </a:stretch>
              </p:blipFill>
              <p:spPr>
                <a:xfrm>
                  <a:off x="1134172" y="223535"/>
                  <a:ext cx="20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3FD1445D-C944-4EAB-A023-9660BF45BAD7}"/>
                    </a:ext>
                  </a:extLst>
                </p14:cNvPr>
                <p14:cNvContentPartPr/>
                <p14:nvPr/>
              </p14:nvContentPartPr>
              <p14:xfrm>
                <a:off x="1079452" y="147935"/>
                <a:ext cx="177840" cy="162360"/>
              </p14:xfrm>
            </p:contentPart>
          </mc:Choice>
          <mc:Fallback xmlns="">
            <p:pic>
              <p:nvPicPr>
                <p:cNvPr id="8" name="Entrada de lápiz 7">
                  <a:extLst>
                    <a:ext uri="{FF2B5EF4-FFF2-40B4-BE49-F238E27FC236}">
                      <a16:creationId xmlns:a16="http://schemas.microsoft.com/office/drawing/2014/main" id="{3FD1445D-C944-4EAB-A023-9660BF45BAD7}"/>
                    </a:ext>
                  </a:extLst>
                </p:cNvPr>
                <p:cNvPicPr/>
                <p:nvPr/>
              </p:nvPicPr>
              <p:blipFill>
                <a:blip r:embed="rId9"/>
                <a:stretch>
                  <a:fillRect/>
                </a:stretch>
              </p:blipFill>
              <p:spPr>
                <a:xfrm>
                  <a:off x="1070812" y="139295"/>
                  <a:ext cx="195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0A57FBF0-6B7C-4EA9-BBFE-3B6D23C1007C}"/>
                    </a:ext>
                  </a:extLst>
                </p14:cNvPr>
                <p14:cNvContentPartPr/>
                <p14:nvPr/>
              </p14:nvContentPartPr>
              <p14:xfrm>
                <a:off x="1031932" y="385175"/>
                <a:ext cx="238320" cy="23040"/>
              </p14:xfrm>
            </p:contentPart>
          </mc:Choice>
          <mc:Fallback xmlns="">
            <p:pic>
              <p:nvPicPr>
                <p:cNvPr id="9" name="Entrada de lápiz 8">
                  <a:extLst>
                    <a:ext uri="{FF2B5EF4-FFF2-40B4-BE49-F238E27FC236}">
                      <a16:creationId xmlns:a16="http://schemas.microsoft.com/office/drawing/2014/main" id="{0A57FBF0-6B7C-4EA9-BBFE-3B6D23C1007C}"/>
                    </a:ext>
                  </a:extLst>
                </p:cNvPr>
                <p:cNvPicPr/>
                <p:nvPr/>
              </p:nvPicPr>
              <p:blipFill>
                <a:blip r:embed="rId11"/>
                <a:stretch>
                  <a:fillRect/>
                </a:stretch>
              </p:blipFill>
              <p:spPr>
                <a:xfrm>
                  <a:off x="1022932" y="376175"/>
                  <a:ext cx="255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88B87EE9-1AED-46C1-8D4E-B1F09C01519B}"/>
                    </a:ext>
                  </a:extLst>
                </p14:cNvPr>
                <p14:cNvContentPartPr/>
                <p14:nvPr/>
              </p14:nvContentPartPr>
              <p14:xfrm>
                <a:off x="1120132" y="441695"/>
                <a:ext cx="158760" cy="107640"/>
              </p14:xfrm>
            </p:contentPart>
          </mc:Choice>
          <mc:Fallback xmlns="">
            <p:pic>
              <p:nvPicPr>
                <p:cNvPr id="10" name="Entrada de lápiz 9">
                  <a:extLst>
                    <a:ext uri="{FF2B5EF4-FFF2-40B4-BE49-F238E27FC236}">
                      <a16:creationId xmlns:a16="http://schemas.microsoft.com/office/drawing/2014/main" id="{88B87EE9-1AED-46C1-8D4E-B1F09C01519B}"/>
                    </a:ext>
                  </a:extLst>
                </p:cNvPr>
                <p:cNvPicPr/>
                <p:nvPr/>
              </p:nvPicPr>
              <p:blipFill>
                <a:blip r:embed="rId13"/>
                <a:stretch>
                  <a:fillRect/>
                </a:stretch>
              </p:blipFill>
              <p:spPr>
                <a:xfrm>
                  <a:off x="1111132" y="433055"/>
                  <a:ext cx="176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E08C686E-FE35-4DF0-898A-31C281EA1465}"/>
                    </a:ext>
                  </a:extLst>
                </p14:cNvPr>
                <p14:cNvContentPartPr/>
                <p14:nvPr/>
              </p14:nvContentPartPr>
              <p14:xfrm>
                <a:off x="1363492" y="210215"/>
                <a:ext cx="85680" cy="148680"/>
              </p14:xfrm>
            </p:contentPart>
          </mc:Choice>
          <mc:Fallback xmlns="">
            <p:pic>
              <p:nvPicPr>
                <p:cNvPr id="11" name="Entrada de lápiz 10">
                  <a:extLst>
                    <a:ext uri="{FF2B5EF4-FFF2-40B4-BE49-F238E27FC236}">
                      <a16:creationId xmlns:a16="http://schemas.microsoft.com/office/drawing/2014/main" id="{E08C686E-FE35-4DF0-898A-31C281EA1465}"/>
                    </a:ext>
                  </a:extLst>
                </p:cNvPr>
                <p:cNvPicPr/>
                <p:nvPr/>
              </p:nvPicPr>
              <p:blipFill>
                <a:blip r:embed="rId15"/>
                <a:stretch>
                  <a:fillRect/>
                </a:stretch>
              </p:blipFill>
              <p:spPr>
                <a:xfrm>
                  <a:off x="1354492" y="201575"/>
                  <a:ext cx="103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Entrada de lápiz 11">
                  <a:extLst>
                    <a:ext uri="{FF2B5EF4-FFF2-40B4-BE49-F238E27FC236}">
                      <a16:creationId xmlns:a16="http://schemas.microsoft.com/office/drawing/2014/main" id="{84155ECD-6328-4092-8E75-F89CAD49B893}"/>
                    </a:ext>
                  </a:extLst>
                </p14:cNvPr>
                <p14:cNvContentPartPr/>
                <p14:nvPr/>
              </p14:nvContentPartPr>
              <p14:xfrm>
                <a:off x="1328212" y="313175"/>
                <a:ext cx="66600" cy="14040"/>
              </p14:xfrm>
            </p:contentPart>
          </mc:Choice>
          <mc:Fallback xmlns="">
            <p:pic>
              <p:nvPicPr>
                <p:cNvPr id="12" name="Entrada de lápiz 11">
                  <a:extLst>
                    <a:ext uri="{FF2B5EF4-FFF2-40B4-BE49-F238E27FC236}">
                      <a16:creationId xmlns:a16="http://schemas.microsoft.com/office/drawing/2014/main" id="{84155ECD-6328-4092-8E75-F89CAD49B893}"/>
                    </a:ext>
                  </a:extLst>
                </p:cNvPr>
                <p:cNvPicPr/>
                <p:nvPr/>
              </p:nvPicPr>
              <p:blipFill>
                <a:blip r:embed="rId17"/>
                <a:stretch>
                  <a:fillRect/>
                </a:stretch>
              </p:blipFill>
              <p:spPr>
                <a:xfrm>
                  <a:off x="1319572" y="304175"/>
                  <a:ext cx="8424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DDB1C54C-F1EE-40BA-985F-64AD9758978E}"/>
                  </a:ext>
                </a:extLst>
              </p14:cNvPr>
              <p14:cNvContentPartPr/>
              <p14:nvPr/>
            </p14:nvContentPartPr>
            <p14:xfrm>
              <a:off x="1559692" y="727175"/>
              <a:ext cx="4680" cy="2160"/>
            </p14:xfrm>
          </p:contentPart>
        </mc:Choice>
        <mc:Fallback xmlns="">
          <p:pic>
            <p:nvPicPr>
              <p:cNvPr id="14" name="Entrada de lápiz 13">
                <a:extLst>
                  <a:ext uri="{FF2B5EF4-FFF2-40B4-BE49-F238E27FC236}">
                    <a16:creationId xmlns:a16="http://schemas.microsoft.com/office/drawing/2014/main" id="{DDB1C54C-F1EE-40BA-985F-64AD9758978E}"/>
                  </a:ext>
                </a:extLst>
              </p:cNvPr>
              <p:cNvPicPr/>
              <p:nvPr/>
            </p:nvPicPr>
            <p:blipFill>
              <a:blip r:embed="rId19"/>
              <a:stretch>
                <a:fillRect/>
              </a:stretch>
            </p:blipFill>
            <p:spPr>
              <a:xfrm>
                <a:off x="1550692" y="718535"/>
                <a:ext cx="223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Entrada de lápiz 14">
                <a:extLst>
                  <a:ext uri="{FF2B5EF4-FFF2-40B4-BE49-F238E27FC236}">
                    <a16:creationId xmlns:a16="http://schemas.microsoft.com/office/drawing/2014/main" id="{387A404C-2D7C-492B-964D-CADB22D86D6F}"/>
                  </a:ext>
                </a:extLst>
              </p14:cNvPr>
              <p14:cNvContentPartPr/>
              <p14:nvPr/>
            </p14:nvContentPartPr>
            <p14:xfrm>
              <a:off x="1731412" y="488495"/>
              <a:ext cx="119520" cy="305640"/>
            </p14:xfrm>
          </p:contentPart>
        </mc:Choice>
        <mc:Fallback xmlns="">
          <p:pic>
            <p:nvPicPr>
              <p:cNvPr id="15" name="Entrada de lápiz 14">
                <a:extLst>
                  <a:ext uri="{FF2B5EF4-FFF2-40B4-BE49-F238E27FC236}">
                    <a16:creationId xmlns:a16="http://schemas.microsoft.com/office/drawing/2014/main" id="{387A404C-2D7C-492B-964D-CADB22D86D6F}"/>
                  </a:ext>
                </a:extLst>
              </p:cNvPr>
              <p:cNvPicPr/>
              <p:nvPr/>
            </p:nvPicPr>
            <p:blipFill>
              <a:blip r:embed="rId21"/>
              <a:stretch>
                <a:fillRect/>
              </a:stretch>
            </p:blipFill>
            <p:spPr>
              <a:xfrm>
                <a:off x="1722412" y="479495"/>
                <a:ext cx="137160" cy="323280"/>
              </a:xfrm>
              <a:prstGeom prst="rect">
                <a:avLst/>
              </a:prstGeom>
            </p:spPr>
          </p:pic>
        </mc:Fallback>
      </mc:AlternateContent>
      <p:grpSp>
        <p:nvGrpSpPr>
          <p:cNvPr id="35" name="Grupo 34">
            <a:extLst>
              <a:ext uri="{FF2B5EF4-FFF2-40B4-BE49-F238E27FC236}">
                <a16:creationId xmlns:a16="http://schemas.microsoft.com/office/drawing/2014/main" id="{36D5B2AD-F6E8-449F-A81C-9D5F0D1176E4}"/>
              </a:ext>
            </a:extLst>
          </p:cNvPr>
          <p:cNvGrpSpPr/>
          <p:nvPr/>
        </p:nvGrpSpPr>
        <p:grpSpPr>
          <a:xfrm>
            <a:off x="2004652" y="400655"/>
            <a:ext cx="561960" cy="287280"/>
            <a:chOff x="2004652" y="400655"/>
            <a:chExt cx="561960" cy="287280"/>
          </a:xfrm>
        </p:grpSpPr>
        <mc:AlternateContent xmlns:mc="http://schemas.openxmlformats.org/markup-compatibility/2006" xmlns:p14="http://schemas.microsoft.com/office/powerpoint/2010/main">
          <mc:Choice Requires="p14">
            <p:contentPart p14:bwMode="auto" r:id="rId22">
              <p14:nvContentPartPr>
                <p14:cNvPr id="16" name="Entrada de lápiz 15">
                  <a:extLst>
                    <a:ext uri="{FF2B5EF4-FFF2-40B4-BE49-F238E27FC236}">
                      <a16:creationId xmlns:a16="http://schemas.microsoft.com/office/drawing/2014/main" id="{E7CB04D5-9E54-4E2C-BF1D-E2C4F2C39AF7}"/>
                    </a:ext>
                  </a:extLst>
                </p14:cNvPr>
                <p14:cNvContentPartPr/>
                <p14:nvPr/>
              </p14:nvContentPartPr>
              <p14:xfrm>
                <a:off x="2004652" y="400655"/>
                <a:ext cx="184680" cy="228600"/>
              </p14:xfrm>
            </p:contentPart>
          </mc:Choice>
          <mc:Fallback xmlns="">
            <p:pic>
              <p:nvPicPr>
                <p:cNvPr id="16" name="Entrada de lápiz 15">
                  <a:extLst>
                    <a:ext uri="{FF2B5EF4-FFF2-40B4-BE49-F238E27FC236}">
                      <a16:creationId xmlns:a16="http://schemas.microsoft.com/office/drawing/2014/main" id="{E7CB04D5-9E54-4E2C-BF1D-E2C4F2C39AF7}"/>
                    </a:ext>
                  </a:extLst>
                </p:cNvPr>
                <p:cNvPicPr/>
                <p:nvPr/>
              </p:nvPicPr>
              <p:blipFill>
                <a:blip r:embed="rId23"/>
                <a:stretch>
                  <a:fillRect/>
                </a:stretch>
              </p:blipFill>
              <p:spPr>
                <a:xfrm>
                  <a:off x="1995652" y="392015"/>
                  <a:ext cx="2023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Entrada de lápiz 16">
                  <a:extLst>
                    <a:ext uri="{FF2B5EF4-FFF2-40B4-BE49-F238E27FC236}">
                      <a16:creationId xmlns:a16="http://schemas.microsoft.com/office/drawing/2014/main" id="{B6556541-1AC6-4DF3-9B99-A6DE6EB4E8D4}"/>
                    </a:ext>
                  </a:extLst>
                </p14:cNvPr>
                <p14:cNvContentPartPr/>
                <p14:nvPr/>
              </p14:nvContentPartPr>
              <p14:xfrm>
                <a:off x="2191852" y="555815"/>
                <a:ext cx="95040" cy="132120"/>
              </p14:xfrm>
            </p:contentPart>
          </mc:Choice>
          <mc:Fallback xmlns="">
            <p:pic>
              <p:nvPicPr>
                <p:cNvPr id="17" name="Entrada de lápiz 16">
                  <a:extLst>
                    <a:ext uri="{FF2B5EF4-FFF2-40B4-BE49-F238E27FC236}">
                      <a16:creationId xmlns:a16="http://schemas.microsoft.com/office/drawing/2014/main" id="{B6556541-1AC6-4DF3-9B99-A6DE6EB4E8D4}"/>
                    </a:ext>
                  </a:extLst>
                </p:cNvPr>
                <p:cNvPicPr/>
                <p:nvPr/>
              </p:nvPicPr>
              <p:blipFill>
                <a:blip r:embed="rId25"/>
                <a:stretch>
                  <a:fillRect/>
                </a:stretch>
              </p:blipFill>
              <p:spPr>
                <a:xfrm>
                  <a:off x="2182852" y="547175"/>
                  <a:ext cx="112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Entrada de lápiz 17">
                  <a:extLst>
                    <a:ext uri="{FF2B5EF4-FFF2-40B4-BE49-F238E27FC236}">
                      <a16:creationId xmlns:a16="http://schemas.microsoft.com/office/drawing/2014/main" id="{A0E1111A-C624-400F-890F-9D204BD02C24}"/>
                    </a:ext>
                  </a:extLst>
                </p14:cNvPr>
                <p14:cNvContentPartPr/>
                <p14:nvPr/>
              </p14:nvContentPartPr>
              <p14:xfrm>
                <a:off x="2411452" y="587135"/>
                <a:ext cx="155160" cy="10440"/>
              </p14:xfrm>
            </p:contentPart>
          </mc:Choice>
          <mc:Fallback xmlns="">
            <p:pic>
              <p:nvPicPr>
                <p:cNvPr id="18" name="Entrada de lápiz 17">
                  <a:extLst>
                    <a:ext uri="{FF2B5EF4-FFF2-40B4-BE49-F238E27FC236}">
                      <a16:creationId xmlns:a16="http://schemas.microsoft.com/office/drawing/2014/main" id="{A0E1111A-C624-400F-890F-9D204BD02C24}"/>
                    </a:ext>
                  </a:extLst>
                </p:cNvPr>
                <p:cNvPicPr/>
                <p:nvPr/>
              </p:nvPicPr>
              <p:blipFill>
                <a:blip r:embed="rId27"/>
                <a:stretch>
                  <a:fillRect/>
                </a:stretch>
              </p:blipFill>
              <p:spPr>
                <a:xfrm>
                  <a:off x="2402452" y="578495"/>
                  <a:ext cx="172800" cy="28080"/>
                </a:xfrm>
                <a:prstGeom prst="rect">
                  <a:avLst/>
                </a:prstGeom>
              </p:spPr>
            </p:pic>
          </mc:Fallback>
        </mc:AlternateContent>
      </p:grpSp>
      <p:grpSp>
        <p:nvGrpSpPr>
          <p:cNvPr id="34" name="Grupo 33">
            <a:extLst>
              <a:ext uri="{FF2B5EF4-FFF2-40B4-BE49-F238E27FC236}">
                <a16:creationId xmlns:a16="http://schemas.microsoft.com/office/drawing/2014/main" id="{B86169FF-69E2-41DD-BF9B-0593C7EFB8A0}"/>
              </a:ext>
            </a:extLst>
          </p:cNvPr>
          <p:cNvGrpSpPr/>
          <p:nvPr/>
        </p:nvGrpSpPr>
        <p:grpSpPr>
          <a:xfrm>
            <a:off x="2823292" y="294095"/>
            <a:ext cx="973080" cy="384840"/>
            <a:chOff x="2823292" y="294095"/>
            <a:chExt cx="973080" cy="384840"/>
          </a:xfrm>
        </p:grpSpPr>
        <mc:AlternateContent xmlns:mc="http://schemas.openxmlformats.org/markup-compatibility/2006" xmlns:p14="http://schemas.microsoft.com/office/powerpoint/2010/main">
          <mc:Choice Requires="p14">
            <p:contentPart p14:bwMode="auto" r:id="rId28">
              <p14:nvContentPartPr>
                <p14:cNvPr id="19" name="Entrada de lápiz 18">
                  <a:extLst>
                    <a:ext uri="{FF2B5EF4-FFF2-40B4-BE49-F238E27FC236}">
                      <a16:creationId xmlns:a16="http://schemas.microsoft.com/office/drawing/2014/main" id="{CB181532-DFAA-4577-8031-A9FA433D76CE}"/>
                    </a:ext>
                  </a:extLst>
                </p14:cNvPr>
                <p14:cNvContentPartPr/>
                <p14:nvPr/>
              </p14:nvContentPartPr>
              <p14:xfrm>
                <a:off x="2858212" y="456815"/>
                <a:ext cx="44640" cy="137520"/>
              </p14:xfrm>
            </p:contentPart>
          </mc:Choice>
          <mc:Fallback xmlns="">
            <p:pic>
              <p:nvPicPr>
                <p:cNvPr id="19" name="Entrada de lápiz 18">
                  <a:extLst>
                    <a:ext uri="{FF2B5EF4-FFF2-40B4-BE49-F238E27FC236}">
                      <a16:creationId xmlns:a16="http://schemas.microsoft.com/office/drawing/2014/main" id="{CB181532-DFAA-4577-8031-A9FA433D76CE}"/>
                    </a:ext>
                  </a:extLst>
                </p:cNvPr>
                <p:cNvPicPr/>
                <p:nvPr/>
              </p:nvPicPr>
              <p:blipFill>
                <a:blip r:embed="rId29"/>
                <a:stretch>
                  <a:fillRect/>
                </a:stretch>
              </p:blipFill>
              <p:spPr>
                <a:xfrm>
                  <a:off x="2849572" y="447815"/>
                  <a:ext cx="62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Entrada de lápiz 19">
                  <a:extLst>
                    <a:ext uri="{FF2B5EF4-FFF2-40B4-BE49-F238E27FC236}">
                      <a16:creationId xmlns:a16="http://schemas.microsoft.com/office/drawing/2014/main" id="{EE4EAE00-55C0-4E6C-9588-ED5FE2FF3E95}"/>
                    </a:ext>
                  </a:extLst>
                </p14:cNvPr>
                <p14:cNvContentPartPr/>
                <p14:nvPr/>
              </p14:nvContentPartPr>
              <p14:xfrm>
                <a:off x="2823292" y="375095"/>
                <a:ext cx="37080" cy="101520"/>
              </p14:xfrm>
            </p:contentPart>
          </mc:Choice>
          <mc:Fallback xmlns="">
            <p:pic>
              <p:nvPicPr>
                <p:cNvPr id="20" name="Entrada de lápiz 19">
                  <a:extLst>
                    <a:ext uri="{FF2B5EF4-FFF2-40B4-BE49-F238E27FC236}">
                      <a16:creationId xmlns:a16="http://schemas.microsoft.com/office/drawing/2014/main" id="{EE4EAE00-55C0-4E6C-9588-ED5FE2FF3E95}"/>
                    </a:ext>
                  </a:extLst>
                </p:cNvPr>
                <p:cNvPicPr/>
                <p:nvPr/>
              </p:nvPicPr>
              <p:blipFill>
                <a:blip r:embed="rId31"/>
                <a:stretch>
                  <a:fillRect/>
                </a:stretch>
              </p:blipFill>
              <p:spPr>
                <a:xfrm>
                  <a:off x="2814652" y="366095"/>
                  <a:ext cx="54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Entrada de lápiz 20">
                  <a:extLst>
                    <a:ext uri="{FF2B5EF4-FFF2-40B4-BE49-F238E27FC236}">
                      <a16:creationId xmlns:a16="http://schemas.microsoft.com/office/drawing/2014/main" id="{E9226DB7-1631-423B-9443-BBD9BC98AFBA}"/>
                    </a:ext>
                  </a:extLst>
                </p14:cNvPr>
                <p14:cNvContentPartPr/>
                <p14:nvPr/>
              </p14:nvContentPartPr>
              <p14:xfrm>
                <a:off x="2912212" y="435935"/>
                <a:ext cx="86040" cy="155520"/>
              </p14:xfrm>
            </p:contentPart>
          </mc:Choice>
          <mc:Fallback xmlns="">
            <p:pic>
              <p:nvPicPr>
                <p:cNvPr id="21" name="Entrada de lápiz 20">
                  <a:extLst>
                    <a:ext uri="{FF2B5EF4-FFF2-40B4-BE49-F238E27FC236}">
                      <a16:creationId xmlns:a16="http://schemas.microsoft.com/office/drawing/2014/main" id="{E9226DB7-1631-423B-9443-BBD9BC98AFBA}"/>
                    </a:ext>
                  </a:extLst>
                </p:cNvPr>
                <p:cNvPicPr/>
                <p:nvPr/>
              </p:nvPicPr>
              <p:blipFill>
                <a:blip r:embed="rId33"/>
                <a:stretch>
                  <a:fillRect/>
                </a:stretch>
              </p:blipFill>
              <p:spPr>
                <a:xfrm>
                  <a:off x="2903212" y="427295"/>
                  <a:ext cx="103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Entrada de lápiz 21">
                  <a:extLst>
                    <a:ext uri="{FF2B5EF4-FFF2-40B4-BE49-F238E27FC236}">
                      <a16:creationId xmlns:a16="http://schemas.microsoft.com/office/drawing/2014/main" id="{01DCAE7F-7215-461F-BCA9-6E82D2495DDB}"/>
                    </a:ext>
                  </a:extLst>
                </p14:cNvPr>
                <p14:cNvContentPartPr/>
                <p14:nvPr/>
              </p14:nvContentPartPr>
              <p14:xfrm>
                <a:off x="3075292" y="462575"/>
                <a:ext cx="64440" cy="91800"/>
              </p14:xfrm>
            </p:contentPart>
          </mc:Choice>
          <mc:Fallback xmlns="">
            <p:pic>
              <p:nvPicPr>
                <p:cNvPr id="22" name="Entrada de lápiz 21">
                  <a:extLst>
                    <a:ext uri="{FF2B5EF4-FFF2-40B4-BE49-F238E27FC236}">
                      <a16:creationId xmlns:a16="http://schemas.microsoft.com/office/drawing/2014/main" id="{01DCAE7F-7215-461F-BCA9-6E82D2495DDB}"/>
                    </a:ext>
                  </a:extLst>
                </p:cNvPr>
                <p:cNvPicPr/>
                <p:nvPr/>
              </p:nvPicPr>
              <p:blipFill>
                <a:blip r:embed="rId35"/>
                <a:stretch>
                  <a:fillRect/>
                </a:stretch>
              </p:blipFill>
              <p:spPr>
                <a:xfrm>
                  <a:off x="3066652" y="453935"/>
                  <a:ext cx="820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Entrada de lápiz 22">
                  <a:extLst>
                    <a:ext uri="{FF2B5EF4-FFF2-40B4-BE49-F238E27FC236}">
                      <a16:creationId xmlns:a16="http://schemas.microsoft.com/office/drawing/2014/main" id="{E3576A05-CE5D-4E84-91CD-FD7E1EE1B1E7}"/>
                    </a:ext>
                  </a:extLst>
                </p14:cNvPr>
                <p14:cNvContentPartPr/>
                <p14:nvPr/>
              </p14:nvContentPartPr>
              <p14:xfrm>
                <a:off x="3119212" y="401735"/>
                <a:ext cx="119880" cy="182880"/>
              </p14:xfrm>
            </p:contentPart>
          </mc:Choice>
          <mc:Fallback xmlns="">
            <p:pic>
              <p:nvPicPr>
                <p:cNvPr id="23" name="Entrada de lápiz 22">
                  <a:extLst>
                    <a:ext uri="{FF2B5EF4-FFF2-40B4-BE49-F238E27FC236}">
                      <a16:creationId xmlns:a16="http://schemas.microsoft.com/office/drawing/2014/main" id="{E3576A05-CE5D-4E84-91CD-FD7E1EE1B1E7}"/>
                    </a:ext>
                  </a:extLst>
                </p:cNvPr>
                <p:cNvPicPr/>
                <p:nvPr/>
              </p:nvPicPr>
              <p:blipFill>
                <a:blip r:embed="rId37"/>
                <a:stretch>
                  <a:fillRect/>
                </a:stretch>
              </p:blipFill>
              <p:spPr>
                <a:xfrm>
                  <a:off x="3110212" y="392735"/>
                  <a:ext cx="137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2F52C2C6-83D1-47BC-A610-ABE62A078EF7}"/>
                    </a:ext>
                  </a:extLst>
                </p14:cNvPr>
                <p14:cNvContentPartPr/>
                <p14:nvPr/>
              </p14:nvContentPartPr>
              <p14:xfrm>
                <a:off x="3304252" y="547535"/>
                <a:ext cx="6120" cy="9360"/>
              </p14:xfrm>
            </p:contentPart>
          </mc:Choice>
          <mc:Fallback xmlns="">
            <p:pic>
              <p:nvPicPr>
                <p:cNvPr id="24" name="Entrada de lápiz 23">
                  <a:extLst>
                    <a:ext uri="{FF2B5EF4-FFF2-40B4-BE49-F238E27FC236}">
                      <a16:creationId xmlns:a16="http://schemas.microsoft.com/office/drawing/2014/main" id="{2F52C2C6-83D1-47BC-A610-ABE62A078EF7}"/>
                    </a:ext>
                  </a:extLst>
                </p:cNvPr>
                <p:cNvPicPr/>
                <p:nvPr/>
              </p:nvPicPr>
              <p:blipFill>
                <a:blip r:embed="rId39"/>
                <a:stretch>
                  <a:fillRect/>
                </a:stretch>
              </p:blipFill>
              <p:spPr>
                <a:xfrm>
                  <a:off x="3295612" y="538535"/>
                  <a:ext cx="23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2C5FB818-7E47-4038-9097-32B42367EBF5}"/>
                    </a:ext>
                  </a:extLst>
                </p14:cNvPr>
                <p14:cNvContentPartPr/>
                <p14:nvPr/>
              </p14:nvContentPartPr>
              <p14:xfrm>
                <a:off x="3473452" y="406055"/>
                <a:ext cx="18000" cy="157680"/>
              </p14:xfrm>
            </p:contentPart>
          </mc:Choice>
          <mc:Fallback xmlns="">
            <p:pic>
              <p:nvPicPr>
                <p:cNvPr id="25" name="Entrada de lápiz 24">
                  <a:extLst>
                    <a:ext uri="{FF2B5EF4-FFF2-40B4-BE49-F238E27FC236}">
                      <a16:creationId xmlns:a16="http://schemas.microsoft.com/office/drawing/2014/main" id="{2C5FB818-7E47-4038-9097-32B42367EBF5}"/>
                    </a:ext>
                  </a:extLst>
                </p:cNvPr>
                <p:cNvPicPr/>
                <p:nvPr/>
              </p:nvPicPr>
              <p:blipFill>
                <a:blip r:embed="rId41"/>
                <a:stretch>
                  <a:fillRect/>
                </a:stretch>
              </p:blipFill>
              <p:spPr>
                <a:xfrm>
                  <a:off x="3464812" y="397055"/>
                  <a:ext cx="35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0B50E5FD-14EE-4509-B608-DD47D4A25064}"/>
                    </a:ext>
                  </a:extLst>
                </p14:cNvPr>
                <p14:cNvContentPartPr/>
                <p14:nvPr/>
              </p14:nvContentPartPr>
              <p14:xfrm>
                <a:off x="3378772" y="337655"/>
                <a:ext cx="200880" cy="244080"/>
              </p14:xfrm>
            </p:contentPart>
          </mc:Choice>
          <mc:Fallback xmlns="">
            <p:pic>
              <p:nvPicPr>
                <p:cNvPr id="26" name="Entrada de lápiz 25">
                  <a:extLst>
                    <a:ext uri="{FF2B5EF4-FFF2-40B4-BE49-F238E27FC236}">
                      <a16:creationId xmlns:a16="http://schemas.microsoft.com/office/drawing/2014/main" id="{0B50E5FD-14EE-4509-B608-DD47D4A25064}"/>
                    </a:ext>
                  </a:extLst>
                </p:cNvPr>
                <p:cNvPicPr/>
                <p:nvPr/>
              </p:nvPicPr>
              <p:blipFill>
                <a:blip r:embed="rId43"/>
                <a:stretch>
                  <a:fillRect/>
                </a:stretch>
              </p:blipFill>
              <p:spPr>
                <a:xfrm>
                  <a:off x="3370132" y="328655"/>
                  <a:ext cx="2185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2151CD67-91FE-4F9B-BD34-0F0C6EC234F9}"/>
                    </a:ext>
                  </a:extLst>
                </p14:cNvPr>
                <p14:cNvContentPartPr/>
                <p14:nvPr/>
              </p14:nvContentPartPr>
              <p14:xfrm>
                <a:off x="3676492" y="294095"/>
                <a:ext cx="119880" cy="384840"/>
              </p14:xfrm>
            </p:contentPart>
          </mc:Choice>
          <mc:Fallback xmlns="">
            <p:pic>
              <p:nvPicPr>
                <p:cNvPr id="27" name="Entrada de lápiz 26">
                  <a:extLst>
                    <a:ext uri="{FF2B5EF4-FFF2-40B4-BE49-F238E27FC236}">
                      <a16:creationId xmlns:a16="http://schemas.microsoft.com/office/drawing/2014/main" id="{2151CD67-91FE-4F9B-BD34-0F0C6EC234F9}"/>
                    </a:ext>
                  </a:extLst>
                </p:cNvPr>
                <p:cNvPicPr/>
                <p:nvPr/>
              </p:nvPicPr>
              <p:blipFill>
                <a:blip r:embed="rId45"/>
                <a:stretch>
                  <a:fillRect/>
                </a:stretch>
              </p:blipFill>
              <p:spPr>
                <a:xfrm>
                  <a:off x="3667852" y="285455"/>
                  <a:ext cx="137520" cy="402480"/>
                </a:xfrm>
                <a:prstGeom prst="rect">
                  <a:avLst/>
                </a:prstGeom>
              </p:spPr>
            </p:pic>
          </mc:Fallback>
        </mc:AlternateContent>
      </p:grpSp>
      <p:grpSp>
        <p:nvGrpSpPr>
          <p:cNvPr id="33" name="Grupo 32">
            <a:extLst>
              <a:ext uri="{FF2B5EF4-FFF2-40B4-BE49-F238E27FC236}">
                <a16:creationId xmlns:a16="http://schemas.microsoft.com/office/drawing/2014/main" id="{FE841EEF-69C2-4921-957D-9AA857A72E32}"/>
              </a:ext>
            </a:extLst>
          </p:cNvPr>
          <p:cNvGrpSpPr/>
          <p:nvPr/>
        </p:nvGrpSpPr>
        <p:grpSpPr>
          <a:xfrm>
            <a:off x="4018132" y="452135"/>
            <a:ext cx="154440" cy="90720"/>
            <a:chOff x="4018132" y="452135"/>
            <a:chExt cx="154440" cy="90720"/>
          </a:xfrm>
        </p:grpSpPr>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83FF433F-5B75-4D45-AF33-86575CF9CAB3}"/>
                    </a:ext>
                  </a:extLst>
                </p14:cNvPr>
                <p14:cNvContentPartPr/>
                <p14:nvPr/>
              </p14:nvContentPartPr>
              <p14:xfrm>
                <a:off x="4018132" y="452135"/>
                <a:ext cx="154440" cy="13680"/>
              </p14:xfrm>
            </p:contentPart>
          </mc:Choice>
          <mc:Fallback xmlns="">
            <p:pic>
              <p:nvPicPr>
                <p:cNvPr id="28" name="Entrada de lápiz 27">
                  <a:extLst>
                    <a:ext uri="{FF2B5EF4-FFF2-40B4-BE49-F238E27FC236}">
                      <a16:creationId xmlns:a16="http://schemas.microsoft.com/office/drawing/2014/main" id="{83FF433F-5B75-4D45-AF33-86575CF9CAB3}"/>
                    </a:ext>
                  </a:extLst>
                </p:cNvPr>
                <p:cNvPicPr/>
                <p:nvPr/>
              </p:nvPicPr>
              <p:blipFill>
                <a:blip r:embed="rId47"/>
                <a:stretch>
                  <a:fillRect/>
                </a:stretch>
              </p:blipFill>
              <p:spPr>
                <a:xfrm>
                  <a:off x="4009132" y="443135"/>
                  <a:ext cx="172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C4E484E8-7E85-4C87-B3C0-89CCB252C7F3}"/>
                    </a:ext>
                  </a:extLst>
                </p14:cNvPr>
                <p14:cNvContentPartPr/>
                <p14:nvPr/>
              </p14:nvContentPartPr>
              <p14:xfrm>
                <a:off x="4033252" y="530975"/>
                <a:ext cx="128160" cy="11880"/>
              </p14:xfrm>
            </p:contentPart>
          </mc:Choice>
          <mc:Fallback xmlns="">
            <p:pic>
              <p:nvPicPr>
                <p:cNvPr id="29" name="Entrada de lápiz 28">
                  <a:extLst>
                    <a:ext uri="{FF2B5EF4-FFF2-40B4-BE49-F238E27FC236}">
                      <a16:creationId xmlns:a16="http://schemas.microsoft.com/office/drawing/2014/main" id="{C4E484E8-7E85-4C87-B3C0-89CCB252C7F3}"/>
                    </a:ext>
                  </a:extLst>
                </p:cNvPr>
                <p:cNvPicPr/>
                <p:nvPr/>
              </p:nvPicPr>
              <p:blipFill>
                <a:blip r:embed="rId49"/>
                <a:stretch>
                  <a:fillRect/>
                </a:stretch>
              </p:blipFill>
              <p:spPr>
                <a:xfrm>
                  <a:off x="4024612" y="521975"/>
                  <a:ext cx="14580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BF669FEE-DB07-4127-99CD-D2364FF69ACF}"/>
                  </a:ext>
                </a:extLst>
              </p14:cNvPr>
              <p14:cNvContentPartPr/>
              <p14:nvPr/>
            </p14:nvContentPartPr>
            <p14:xfrm>
              <a:off x="4431412" y="304535"/>
              <a:ext cx="164880" cy="236880"/>
            </p14:xfrm>
          </p:contentPart>
        </mc:Choice>
        <mc:Fallback xmlns="">
          <p:pic>
            <p:nvPicPr>
              <p:cNvPr id="30" name="Entrada de lápiz 29">
                <a:extLst>
                  <a:ext uri="{FF2B5EF4-FFF2-40B4-BE49-F238E27FC236}">
                    <a16:creationId xmlns:a16="http://schemas.microsoft.com/office/drawing/2014/main" id="{BF669FEE-DB07-4127-99CD-D2364FF69ACF}"/>
                  </a:ext>
                </a:extLst>
              </p:cNvPr>
              <p:cNvPicPr/>
              <p:nvPr/>
            </p:nvPicPr>
            <p:blipFill>
              <a:blip r:embed="rId51"/>
              <a:stretch>
                <a:fillRect/>
              </a:stretch>
            </p:blipFill>
            <p:spPr>
              <a:xfrm>
                <a:off x="4422772" y="295535"/>
                <a:ext cx="182520" cy="254520"/>
              </a:xfrm>
              <a:prstGeom prst="rect">
                <a:avLst/>
              </a:prstGeom>
            </p:spPr>
          </p:pic>
        </mc:Fallback>
      </mc:AlternateContent>
      <p:grpSp>
        <p:nvGrpSpPr>
          <p:cNvPr id="46" name="Grupo 45">
            <a:extLst>
              <a:ext uri="{FF2B5EF4-FFF2-40B4-BE49-F238E27FC236}">
                <a16:creationId xmlns:a16="http://schemas.microsoft.com/office/drawing/2014/main" id="{8DB88ADA-92FC-4B86-89F5-05440C6FB052}"/>
              </a:ext>
            </a:extLst>
          </p:cNvPr>
          <p:cNvGrpSpPr/>
          <p:nvPr/>
        </p:nvGrpSpPr>
        <p:grpSpPr>
          <a:xfrm>
            <a:off x="5339332" y="240455"/>
            <a:ext cx="1176120" cy="283680"/>
            <a:chOff x="5339332" y="240455"/>
            <a:chExt cx="1176120" cy="283680"/>
          </a:xfrm>
        </p:grpSpPr>
        <mc:AlternateContent xmlns:mc="http://schemas.openxmlformats.org/markup-compatibility/2006" xmlns:p14="http://schemas.microsoft.com/office/powerpoint/2010/main">
          <mc:Choice Requires="p14">
            <p:contentPart p14:bwMode="auto" r:id="rId52">
              <p14:nvContentPartPr>
                <p14:cNvPr id="38" name="Entrada de lápiz 37">
                  <a:extLst>
                    <a:ext uri="{FF2B5EF4-FFF2-40B4-BE49-F238E27FC236}">
                      <a16:creationId xmlns:a16="http://schemas.microsoft.com/office/drawing/2014/main" id="{9E5C40D8-6178-4467-9140-DC2367218C50}"/>
                    </a:ext>
                  </a:extLst>
                </p14:cNvPr>
                <p14:cNvContentPartPr/>
                <p14:nvPr/>
              </p14:nvContentPartPr>
              <p14:xfrm>
                <a:off x="5339332" y="453575"/>
                <a:ext cx="160200" cy="7200"/>
              </p14:xfrm>
            </p:contentPart>
          </mc:Choice>
          <mc:Fallback xmlns="">
            <p:pic>
              <p:nvPicPr>
                <p:cNvPr id="38" name="Entrada de lápiz 37">
                  <a:extLst>
                    <a:ext uri="{FF2B5EF4-FFF2-40B4-BE49-F238E27FC236}">
                      <a16:creationId xmlns:a16="http://schemas.microsoft.com/office/drawing/2014/main" id="{9E5C40D8-6178-4467-9140-DC2367218C50}"/>
                    </a:ext>
                  </a:extLst>
                </p:cNvPr>
                <p:cNvPicPr/>
                <p:nvPr/>
              </p:nvPicPr>
              <p:blipFill>
                <a:blip r:embed="rId53"/>
                <a:stretch>
                  <a:fillRect/>
                </a:stretch>
              </p:blipFill>
              <p:spPr>
                <a:xfrm>
                  <a:off x="5330332" y="444935"/>
                  <a:ext cx="177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Entrada de lápiz 38">
                  <a:extLst>
                    <a:ext uri="{FF2B5EF4-FFF2-40B4-BE49-F238E27FC236}">
                      <a16:creationId xmlns:a16="http://schemas.microsoft.com/office/drawing/2014/main" id="{B83DF75E-6D15-4368-9915-5158ADC37A70}"/>
                    </a:ext>
                  </a:extLst>
                </p14:cNvPr>
                <p14:cNvContentPartPr/>
                <p14:nvPr/>
              </p14:nvContentPartPr>
              <p14:xfrm>
                <a:off x="5610052" y="334055"/>
                <a:ext cx="79200" cy="120600"/>
              </p14:xfrm>
            </p:contentPart>
          </mc:Choice>
          <mc:Fallback xmlns="">
            <p:pic>
              <p:nvPicPr>
                <p:cNvPr id="39" name="Entrada de lápiz 38">
                  <a:extLst>
                    <a:ext uri="{FF2B5EF4-FFF2-40B4-BE49-F238E27FC236}">
                      <a16:creationId xmlns:a16="http://schemas.microsoft.com/office/drawing/2014/main" id="{B83DF75E-6D15-4368-9915-5158ADC37A70}"/>
                    </a:ext>
                  </a:extLst>
                </p:cNvPr>
                <p:cNvPicPr/>
                <p:nvPr/>
              </p:nvPicPr>
              <p:blipFill>
                <a:blip r:embed="rId55"/>
                <a:stretch>
                  <a:fillRect/>
                </a:stretch>
              </p:blipFill>
              <p:spPr>
                <a:xfrm>
                  <a:off x="5601412" y="325055"/>
                  <a:ext cx="968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Entrada de lápiz 39">
                  <a:extLst>
                    <a:ext uri="{FF2B5EF4-FFF2-40B4-BE49-F238E27FC236}">
                      <a16:creationId xmlns:a16="http://schemas.microsoft.com/office/drawing/2014/main" id="{B1FE9D24-87D3-47D3-A9EB-D7ECB53B0924}"/>
                    </a:ext>
                  </a:extLst>
                </p14:cNvPr>
                <p14:cNvContentPartPr/>
                <p14:nvPr/>
              </p14:nvContentPartPr>
              <p14:xfrm>
                <a:off x="5607892" y="240455"/>
                <a:ext cx="31320" cy="80280"/>
              </p14:xfrm>
            </p:contentPart>
          </mc:Choice>
          <mc:Fallback xmlns="">
            <p:pic>
              <p:nvPicPr>
                <p:cNvPr id="40" name="Entrada de lápiz 39">
                  <a:extLst>
                    <a:ext uri="{FF2B5EF4-FFF2-40B4-BE49-F238E27FC236}">
                      <a16:creationId xmlns:a16="http://schemas.microsoft.com/office/drawing/2014/main" id="{B1FE9D24-87D3-47D3-A9EB-D7ECB53B0924}"/>
                    </a:ext>
                  </a:extLst>
                </p:cNvPr>
                <p:cNvPicPr/>
                <p:nvPr/>
              </p:nvPicPr>
              <p:blipFill>
                <a:blip r:embed="rId57"/>
                <a:stretch>
                  <a:fillRect/>
                </a:stretch>
              </p:blipFill>
              <p:spPr>
                <a:xfrm>
                  <a:off x="5598892" y="231455"/>
                  <a:ext cx="489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Entrada de lápiz 40">
                  <a:extLst>
                    <a:ext uri="{FF2B5EF4-FFF2-40B4-BE49-F238E27FC236}">
                      <a16:creationId xmlns:a16="http://schemas.microsoft.com/office/drawing/2014/main" id="{E0A7F314-6923-48A4-82B6-609ACBED5FBB}"/>
                    </a:ext>
                  </a:extLst>
                </p14:cNvPr>
                <p14:cNvContentPartPr/>
                <p14:nvPr/>
              </p14:nvContentPartPr>
              <p14:xfrm>
                <a:off x="5714452" y="258095"/>
                <a:ext cx="138600" cy="192960"/>
              </p14:xfrm>
            </p:contentPart>
          </mc:Choice>
          <mc:Fallback xmlns="">
            <p:pic>
              <p:nvPicPr>
                <p:cNvPr id="41" name="Entrada de lápiz 40">
                  <a:extLst>
                    <a:ext uri="{FF2B5EF4-FFF2-40B4-BE49-F238E27FC236}">
                      <a16:creationId xmlns:a16="http://schemas.microsoft.com/office/drawing/2014/main" id="{E0A7F314-6923-48A4-82B6-609ACBED5FBB}"/>
                    </a:ext>
                  </a:extLst>
                </p:cNvPr>
                <p:cNvPicPr/>
                <p:nvPr/>
              </p:nvPicPr>
              <p:blipFill>
                <a:blip r:embed="rId59"/>
                <a:stretch>
                  <a:fillRect/>
                </a:stretch>
              </p:blipFill>
              <p:spPr>
                <a:xfrm>
                  <a:off x="5705452" y="249455"/>
                  <a:ext cx="156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Entrada de lápiz 41">
                  <a:extLst>
                    <a:ext uri="{FF2B5EF4-FFF2-40B4-BE49-F238E27FC236}">
                      <a16:creationId xmlns:a16="http://schemas.microsoft.com/office/drawing/2014/main" id="{538A4F1F-38AF-4049-BE24-F91C8DF21DC2}"/>
                    </a:ext>
                  </a:extLst>
                </p14:cNvPr>
                <p14:cNvContentPartPr/>
                <p14:nvPr/>
              </p14:nvContentPartPr>
              <p14:xfrm>
                <a:off x="5923252" y="274655"/>
                <a:ext cx="74520" cy="157680"/>
              </p14:xfrm>
            </p:contentPart>
          </mc:Choice>
          <mc:Fallback xmlns="">
            <p:pic>
              <p:nvPicPr>
                <p:cNvPr id="42" name="Entrada de lápiz 41">
                  <a:extLst>
                    <a:ext uri="{FF2B5EF4-FFF2-40B4-BE49-F238E27FC236}">
                      <a16:creationId xmlns:a16="http://schemas.microsoft.com/office/drawing/2014/main" id="{538A4F1F-38AF-4049-BE24-F91C8DF21DC2}"/>
                    </a:ext>
                  </a:extLst>
                </p:cNvPr>
                <p:cNvPicPr/>
                <p:nvPr/>
              </p:nvPicPr>
              <p:blipFill>
                <a:blip r:embed="rId61"/>
                <a:stretch>
                  <a:fillRect/>
                </a:stretch>
              </p:blipFill>
              <p:spPr>
                <a:xfrm>
                  <a:off x="5914252" y="265655"/>
                  <a:ext cx="92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Entrada de lápiz 42">
                  <a:extLst>
                    <a:ext uri="{FF2B5EF4-FFF2-40B4-BE49-F238E27FC236}">
                      <a16:creationId xmlns:a16="http://schemas.microsoft.com/office/drawing/2014/main" id="{4102C730-48A6-4FE3-938D-7A04A8092F59}"/>
                    </a:ext>
                  </a:extLst>
                </p14:cNvPr>
                <p14:cNvContentPartPr/>
                <p14:nvPr/>
              </p14:nvContentPartPr>
              <p14:xfrm>
                <a:off x="5829292" y="272135"/>
                <a:ext cx="304200" cy="199080"/>
              </p14:xfrm>
            </p:contentPart>
          </mc:Choice>
          <mc:Fallback xmlns="">
            <p:pic>
              <p:nvPicPr>
                <p:cNvPr id="43" name="Entrada de lápiz 42">
                  <a:extLst>
                    <a:ext uri="{FF2B5EF4-FFF2-40B4-BE49-F238E27FC236}">
                      <a16:creationId xmlns:a16="http://schemas.microsoft.com/office/drawing/2014/main" id="{4102C730-48A6-4FE3-938D-7A04A8092F59}"/>
                    </a:ext>
                  </a:extLst>
                </p:cNvPr>
                <p:cNvPicPr/>
                <p:nvPr/>
              </p:nvPicPr>
              <p:blipFill>
                <a:blip r:embed="rId63"/>
                <a:stretch>
                  <a:fillRect/>
                </a:stretch>
              </p:blipFill>
              <p:spPr>
                <a:xfrm>
                  <a:off x="5820652" y="263135"/>
                  <a:ext cx="321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Entrada de lápiz 43">
                  <a:extLst>
                    <a:ext uri="{FF2B5EF4-FFF2-40B4-BE49-F238E27FC236}">
                      <a16:creationId xmlns:a16="http://schemas.microsoft.com/office/drawing/2014/main" id="{E5132C54-FC65-4236-8BED-13658301F936}"/>
                    </a:ext>
                  </a:extLst>
                </p14:cNvPr>
                <p14:cNvContentPartPr/>
                <p14:nvPr/>
              </p14:nvContentPartPr>
              <p14:xfrm>
                <a:off x="6211252" y="412535"/>
                <a:ext cx="10800" cy="14040"/>
              </p14:xfrm>
            </p:contentPart>
          </mc:Choice>
          <mc:Fallback xmlns="">
            <p:pic>
              <p:nvPicPr>
                <p:cNvPr id="44" name="Entrada de lápiz 43">
                  <a:extLst>
                    <a:ext uri="{FF2B5EF4-FFF2-40B4-BE49-F238E27FC236}">
                      <a16:creationId xmlns:a16="http://schemas.microsoft.com/office/drawing/2014/main" id="{E5132C54-FC65-4236-8BED-13658301F936}"/>
                    </a:ext>
                  </a:extLst>
                </p:cNvPr>
                <p:cNvPicPr/>
                <p:nvPr/>
              </p:nvPicPr>
              <p:blipFill>
                <a:blip r:embed="rId65"/>
                <a:stretch>
                  <a:fillRect/>
                </a:stretch>
              </p:blipFill>
              <p:spPr>
                <a:xfrm>
                  <a:off x="6202612" y="403895"/>
                  <a:ext cx="284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Entrada de lápiz 44">
                  <a:extLst>
                    <a:ext uri="{FF2B5EF4-FFF2-40B4-BE49-F238E27FC236}">
                      <a16:creationId xmlns:a16="http://schemas.microsoft.com/office/drawing/2014/main" id="{D1218C63-C13A-4CE1-BAD5-6825C613CE06}"/>
                    </a:ext>
                  </a:extLst>
                </p14:cNvPr>
                <p14:cNvContentPartPr/>
                <p14:nvPr/>
              </p14:nvContentPartPr>
              <p14:xfrm>
                <a:off x="6305212" y="259535"/>
                <a:ext cx="210240" cy="264600"/>
              </p14:xfrm>
            </p:contentPart>
          </mc:Choice>
          <mc:Fallback xmlns="">
            <p:pic>
              <p:nvPicPr>
                <p:cNvPr id="45" name="Entrada de lápiz 44">
                  <a:extLst>
                    <a:ext uri="{FF2B5EF4-FFF2-40B4-BE49-F238E27FC236}">
                      <a16:creationId xmlns:a16="http://schemas.microsoft.com/office/drawing/2014/main" id="{D1218C63-C13A-4CE1-BAD5-6825C613CE06}"/>
                    </a:ext>
                  </a:extLst>
                </p:cNvPr>
                <p:cNvPicPr/>
                <p:nvPr/>
              </p:nvPicPr>
              <p:blipFill>
                <a:blip r:embed="rId67"/>
                <a:stretch>
                  <a:fillRect/>
                </a:stretch>
              </p:blipFill>
              <p:spPr>
                <a:xfrm>
                  <a:off x="6296572" y="250535"/>
                  <a:ext cx="227880" cy="28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8" name="Entrada de lápiz 47">
                <a:extLst>
                  <a:ext uri="{FF2B5EF4-FFF2-40B4-BE49-F238E27FC236}">
                    <a16:creationId xmlns:a16="http://schemas.microsoft.com/office/drawing/2014/main" id="{3C8EC090-99F7-4EF5-86FE-121F108ED9D2}"/>
                  </a:ext>
                </a:extLst>
              </p14:cNvPr>
              <p14:cNvContentPartPr/>
              <p14:nvPr/>
            </p14:nvContentPartPr>
            <p14:xfrm>
              <a:off x="4580092" y="492095"/>
              <a:ext cx="115200" cy="107280"/>
            </p14:xfrm>
          </p:contentPart>
        </mc:Choice>
        <mc:Fallback xmlns="">
          <p:pic>
            <p:nvPicPr>
              <p:cNvPr id="48" name="Entrada de lápiz 47">
                <a:extLst>
                  <a:ext uri="{FF2B5EF4-FFF2-40B4-BE49-F238E27FC236}">
                    <a16:creationId xmlns:a16="http://schemas.microsoft.com/office/drawing/2014/main" id="{3C8EC090-99F7-4EF5-86FE-121F108ED9D2}"/>
                  </a:ext>
                </a:extLst>
              </p:cNvPr>
              <p:cNvPicPr/>
              <p:nvPr/>
            </p:nvPicPr>
            <p:blipFill>
              <a:blip r:embed="rId69"/>
              <a:stretch>
                <a:fillRect/>
              </a:stretch>
            </p:blipFill>
            <p:spPr>
              <a:xfrm>
                <a:off x="4571452" y="483095"/>
                <a:ext cx="132840" cy="124920"/>
              </a:xfrm>
              <a:prstGeom prst="rect">
                <a:avLst/>
              </a:prstGeom>
            </p:spPr>
          </p:pic>
        </mc:Fallback>
      </mc:AlternateContent>
      <p:grpSp>
        <p:nvGrpSpPr>
          <p:cNvPr id="77" name="Grupo 76">
            <a:extLst>
              <a:ext uri="{FF2B5EF4-FFF2-40B4-BE49-F238E27FC236}">
                <a16:creationId xmlns:a16="http://schemas.microsoft.com/office/drawing/2014/main" id="{BCDBFC99-B71A-47FB-83B7-95FA44D36F82}"/>
              </a:ext>
            </a:extLst>
          </p:cNvPr>
          <p:cNvGrpSpPr/>
          <p:nvPr/>
        </p:nvGrpSpPr>
        <p:grpSpPr>
          <a:xfrm>
            <a:off x="683092" y="1095815"/>
            <a:ext cx="4838040" cy="760680"/>
            <a:chOff x="683092" y="1095815"/>
            <a:chExt cx="4838040" cy="760680"/>
          </a:xfrm>
        </p:grpSpPr>
        <mc:AlternateContent xmlns:mc="http://schemas.openxmlformats.org/markup-compatibility/2006" xmlns:p14="http://schemas.microsoft.com/office/powerpoint/2010/main">
          <mc:Choice Requires="p14">
            <p:contentPart p14:bwMode="auto" r:id="rId70">
              <p14:nvContentPartPr>
                <p14:cNvPr id="49" name="Entrada de lápiz 48">
                  <a:extLst>
                    <a:ext uri="{FF2B5EF4-FFF2-40B4-BE49-F238E27FC236}">
                      <a16:creationId xmlns:a16="http://schemas.microsoft.com/office/drawing/2014/main" id="{2EF125B3-EEBD-4160-A9EA-B088D4260BC9}"/>
                    </a:ext>
                  </a:extLst>
                </p14:cNvPr>
                <p14:cNvContentPartPr/>
                <p14:nvPr/>
              </p14:nvContentPartPr>
              <p14:xfrm>
                <a:off x="769492" y="1521335"/>
                <a:ext cx="255240" cy="230040"/>
              </p14:xfrm>
            </p:contentPart>
          </mc:Choice>
          <mc:Fallback xmlns="">
            <p:pic>
              <p:nvPicPr>
                <p:cNvPr id="49" name="Entrada de lápiz 48">
                  <a:extLst>
                    <a:ext uri="{FF2B5EF4-FFF2-40B4-BE49-F238E27FC236}">
                      <a16:creationId xmlns:a16="http://schemas.microsoft.com/office/drawing/2014/main" id="{2EF125B3-EEBD-4160-A9EA-B088D4260BC9}"/>
                    </a:ext>
                  </a:extLst>
                </p:cNvPr>
                <p:cNvPicPr/>
                <p:nvPr/>
              </p:nvPicPr>
              <p:blipFill>
                <a:blip r:embed="rId71"/>
                <a:stretch>
                  <a:fillRect/>
                </a:stretch>
              </p:blipFill>
              <p:spPr>
                <a:xfrm>
                  <a:off x="760492" y="1512695"/>
                  <a:ext cx="2728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Entrada de lápiz 49">
                  <a:extLst>
                    <a:ext uri="{FF2B5EF4-FFF2-40B4-BE49-F238E27FC236}">
                      <a16:creationId xmlns:a16="http://schemas.microsoft.com/office/drawing/2014/main" id="{557BE356-41D1-4CE5-B52E-DD7013A34BBE}"/>
                    </a:ext>
                  </a:extLst>
                </p14:cNvPr>
                <p14:cNvContentPartPr/>
                <p14:nvPr/>
              </p14:nvContentPartPr>
              <p14:xfrm>
                <a:off x="1039132" y="1362935"/>
                <a:ext cx="75240" cy="23400"/>
              </p14:xfrm>
            </p:contentPart>
          </mc:Choice>
          <mc:Fallback xmlns="">
            <p:pic>
              <p:nvPicPr>
                <p:cNvPr id="50" name="Entrada de lápiz 49">
                  <a:extLst>
                    <a:ext uri="{FF2B5EF4-FFF2-40B4-BE49-F238E27FC236}">
                      <a16:creationId xmlns:a16="http://schemas.microsoft.com/office/drawing/2014/main" id="{557BE356-41D1-4CE5-B52E-DD7013A34BBE}"/>
                    </a:ext>
                  </a:extLst>
                </p:cNvPr>
                <p:cNvPicPr/>
                <p:nvPr/>
              </p:nvPicPr>
              <p:blipFill>
                <a:blip r:embed="rId73"/>
                <a:stretch>
                  <a:fillRect/>
                </a:stretch>
              </p:blipFill>
              <p:spPr>
                <a:xfrm>
                  <a:off x="1030132" y="1353935"/>
                  <a:ext cx="92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Entrada de lápiz 50">
                  <a:extLst>
                    <a:ext uri="{FF2B5EF4-FFF2-40B4-BE49-F238E27FC236}">
                      <a16:creationId xmlns:a16="http://schemas.microsoft.com/office/drawing/2014/main" id="{E092BF51-0254-400C-BB11-633A4B031BEA}"/>
                    </a:ext>
                  </a:extLst>
                </p14:cNvPr>
                <p14:cNvContentPartPr/>
                <p14:nvPr/>
              </p14:nvContentPartPr>
              <p14:xfrm>
                <a:off x="1273852" y="1172855"/>
                <a:ext cx="6120" cy="137160"/>
              </p14:xfrm>
            </p:contentPart>
          </mc:Choice>
          <mc:Fallback xmlns="">
            <p:pic>
              <p:nvPicPr>
                <p:cNvPr id="51" name="Entrada de lápiz 50">
                  <a:extLst>
                    <a:ext uri="{FF2B5EF4-FFF2-40B4-BE49-F238E27FC236}">
                      <a16:creationId xmlns:a16="http://schemas.microsoft.com/office/drawing/2014/main" id="{E092BF51-0254-400C-BB11-633A4B031BEA}"/>
                    </a:ext>
                  </a:extLst>
                </p:cNvPr>
                <p:cNvPicPr/>
                <p:nvPr/>
              </p:nvPicPr>
              <p:blipFill>
                <a:blip r:embed="rId75"/>
                <a:stretch>
                  <a:fillRect/>
                </a:stretch>
              </p:blipFill>
              <p:spPr>
                <a:xfrm>
                  <a:off x="1265212" y="116421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Entrada de lápiz 51">
                  <a:extLst>
                    <a:ext uri="{FF2B5EF4-FFF2-40B4-BE49-F238E27FC236}">
                      <a16:creationId xmlns:a16="http://schemas.microsoft.com/office/drawing/2014/main" id="{225EF5EF-03B8-4134-BCB8-9D7993A40095}"/>
                    </a:ext>
                  </a:extLst>
                </p14:cNvPr>
                <p14:cNvContentPartPr/>
                <p14:nvPr/>
              </p14:nvContentPartPr>
              <p14:xfrm>
                <a:off x="1203292" y="1095815"/>
                <a:ext cx="183240" cy="207360"/>
              </p14:xfrm>
            </p:contentPart>
          </mc:Choice>
          <mc:Fallback xmlns="">
            <p:pic>
              <p:nvPicPr>
                <p:cNvPr id="52" name="Entrada de lápiz 51">
                  <a:extLst>
                    <a:ext uri="{FF2B5EF4-FFF2-40B4-BE49-F238E27FC236}">
                      <a16:creationId xmlns:a16="http://schemas.microsoft.com/office/drawing/2014/main" id="{225EF5EF-03B8-4134-BCB8-9D7993A40095}"/>
                    </a:ext>
                  </a:extLst>
                </p:cNvPr>
                <p:cNvPicPr/>
                <p:nvPr/>
              </p:nvPicPr>
              <p:blipFill>
                <a:blip r:embed="rId77"/>
                <a:stretch>
                  <a:fillRect/>
                </a:stretch>
              </p:blipFill>
              <p:spPr>
                <a:xfrm>
                  <a:off x="1194292" y="1087175"/>
                  <a:ext cx="2008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Entrada de lápiz 52">
                  <a:extLst>
                    <a:ext uri="{FF2B5EF4-FFF2-40B4-BE49-F238E27FC236}">
                      <a16:creationId xmlns:a16="http://schemas.microsoft.com/office/drawing/2014/main" id="{C735736E-5726-492D-9922-1CE9EB9BC02D}"/>
                    </a:ext>
                  </a:extLst>
                </p14:cNvPr>
                <p14:cNvContentPartPr/>
                <p14:nvPr/>
              </p14:nvContentPartPr>
              <p14:xfrm>
                <a:off x="1179532" y="1391375"/>
                <a:ext cx="320040" cy="19800"/>
              </p14:xfrm>
            </p:contentPart>
          </mc:Choice>
          <mc:Fallback xmlns="">
            <p:pic>
              <p:nvPicPr>
                <p:cNvPr id="53" name="Entrada de lápiz 52">
                  <a:extLst>
                    <a:ext uri="{FF2B5EF4-FFF2-40B4-BE49-F238E27FC236}">
                      <a16:creationId xmlns:a16="http://schemas.microsoft.com/office/drawing/2014/main" id="{C735736E-5726-492D-9922-1CE9EB9BC02D}"/>
                    </a:ext>
                  </a:extLst>
                </p:cNvPr>
                <p:cNvPicPr/>
                <p:nvPr/>
              </p:nvPicPr>
              <p:blipFill>
                <a:blip r:embed="rId79"/>
                <a:stretch>
                  <a:fillRect/>
                </a:stretch>
              </p:blipFill>
              <p:spPr>
                <a:xfrm>
                  <a:off x="1170532" y="1382735"/>
                  <a:ext cx="337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Entrada de lápiz 53">
                  <a:extLst>
                    <a:ext uri="{FF2B5EF4-FFF2-40B4-BE49-F238E27FC236}">
                      <a16:creationId xmlns:a16="http://schemas.microsoft.com/office/drawing/2014/main" id="{9CFBC008-733C-4ED9-9557-CD59D106602E}"/>
                    </a:ext>
                  </a:extLst>
                </p14:cNvPr>
                <p14:cNvContentPartPr/>
                <p14:nvPr/>
              </p14:nvContentPartPr>
              <p14:xfrm>
                <a:off x="1272412" y="1463375"/>
                <a:ext cx="109440" cy="122760"/>
              </p14:xfrm>
            </p:contentPart>
          </mc:Choice>
          <mc:Fallback xmlns="">
            <p:pic>
              <p:nvPicPr>
                <p:cNvPr id="54" name="Entrada de lápiz 53">
                  <a:extLst>
                    <a:ext uri="{FF2B5EF4-FFF2-40B4-BE49-F238E27FC236}">
                      <a16:creationId xmlns:a16="http://schemas.microsoft.com/office/drawing/2014/main" id="{9CFBC008-733C-4ED9-9557-CD59D106602E}"/>
                    </a:ext>
                  </a:extLst>
                </p:cNvPr>
                <p:cNvPicPr/>
                <p:nvPr/>
              </p:nvPicPr>
              <p:blipFill>
                <a:blip r:embed="rId81"/>
                <a:stretch>
                  <a:fillRect/>
                </a:stretch>
              </p:blipFill>
              <p:spPr>
                <a:xfrm>
                  <a:off x="1263412" y="1454735"/>
                  <a:ext cx="127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Entrada de lápiz 54">
                  <a:extLst>
                    <a:ext uri="{FF2B5EF4-FFF2-40B4-BE49-F238E27FC236}">
                      <a16:creationId xmlns:a16="http://schemas.microsoft.com/office/drawing/2014/main" id="{148666F8-F408-4037-8A80-535A798064D7}"/>
                    </a:ext>
                  </a:extLst>
                </p14:cNvPr>
                <p14:cNvContentPartPr/>
                <p14:nvPr/>
              </p14:nvContentPartPr>
              <p14:xfrm>
                <a:off x="1563652" y="1212815"/>
                <a:ext cx="74520" cy="186120"/>
              </p14:xfrm>
            </p:contentPart>
          </mc:Choice>
          <mc:Fallback xmlns="">
            <p:pic>
              <p:nvPicPr>
                <p:cNvPr id="55" name="Entrada de lápiz 54">
                  <a:extLst>
                    <a:ext uri="{FF2B5EF4-FFF2-40B4-BE49-F238E27FC236}">
                      <a16:creationId xmlns:a16="http://schemas.microsoft.com/office/drawing/2014/main" id="{148666F8-F408-4037-8A80-535A798064D7}"/>
                    </a:ext>
                  </a:extLst>
                </p:cNvPr>
                <p:cNvPicPr/>
                <p:nvPr/>
              </p:nvPicPr>
              <p:blipFill>
                <a:blip r:embed="rId83"/>
                <a:stretch>
                  <a:fillRect/>
                </a:stretch>
              </p:blipFill>
              <p:spPr>
                <a:xfrm>
                  <a:off x="1555012" y="1204175"/>
                  <a:ext cx="921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Entrada de lápiz 55">
                  <a:extLst>
                    <a:ext uri="{FF2B5EF4-FFF2-40B4-BE49-F238E27FC236}">
                      <a16:creationId xmlns:a16="http://schemas.microsoft.com/office/drawing/2014/main" id="{FF7F03E9-B7E0-48DC-81E0-FB8920BBE3DD}"/>
                    </a:ext>
                  </a:extLst>
                </p14:cNvPr>
                <p14:cNvContentPartPr/>
                <p14:nvPr/>
              </p14:nvContentPartPr>
              <p14:xfrm>
                <a:off x="1525132" y="1296335"/>
                <a:ext cx="79560" cy="30960"/>
              </p14:xfrm>
            </p:contentPart>
          </mc:Choice>
          <mc:Fallback xmlns="">
            <p:pic>
              <p:nvPicPr>
                <p:cNvPr id="56" name="Entrada de lápiz 55">
                  <a:extLst>
                    <a:ext uri="{FF2B5EF4-FFF2-40B4-BE49-F238E27FC236}">
                      <a16:creationId xmlns:a16="http://schemas.microsoft.com/office/drawing/2014/main" id="{FF7F03E9-B7E0-48DC-81E0-FB8920BBE3DD}"/>
                    </a:ext>
                  </a:extLst>
                </p:cNvPr>
                <p:cNvPicPr/>
                <p:nvPr/>
              </p:nvPicPr>
              <p:blipFill>
                <a:blip r:embed="rId85"/>
                <a:stretch>
                  <a:fillRect/>
                </a:stretch>
              </p:blipFill>
              <p:spPr>
                <a:xfrm>
                  <a:off x="1516492" y="1287695"/>
                  <a:ext cx="97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Entrada de lápiz 56">
                  <a:extLst>
                    <a:ext uri="{FF2B5EF4-FFF2-40B4-BE49-F238E27FC236}">
                      <a16:creationId xmlns:a16="http://schemas.microsoft.com/office/drawing/2014/main" id="{29174DCA-D8AC-4446-9DEF-E3FD2538AC96}"/>
                    </a:ext>
                  </a:extLst>
                </p14:cNvPr>
                <p14:cNvContentPartPr/>
                <p14:nvPr/>
              </p14:nvContentPartPr>
              <p14:xfrm>
                <a:off x="1776772" y="1369415"/>
                <a:ext cx="129960" cy="252000"/>
              </p14:xfrm>
            </p:contentPart>
          </mc:Choice>
          <mc:Fallback xmlns="">
            <p:pic>
              <p:nvPicPr>
                <p:cNvPr id="57" name="Entrada de lápiz 56">
                  <a:extLst>
                    <a:ext uri="{FF2B5EF4-FFF2-40B4-BE49-F238E27FC236}">
                      <a16:creationId xmlns:a16="http://schemas.microsoft.com/office/drawing/2014/main" id="{29174DCA-D8AC-4446-9DEF-E3FD2538AC96}"/>
                    </a:ext>
                  </a:extLst>
                </p:cNvPr>
                <p:cNvPicPr/>
                <p:nvPr/>
              </p:nvPicPr>
              <p:blipFill>
                <a:blip r:embed="rId87"/>
                <a:stretch>
                  <a:fillRect/>
                </a:stretch>
              </p:blipFill>
              <p:spPr>
                <a:xfrm>
                  <a:off x="1768132" y="1360415"/>
                  <a:ext cx="1476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Entrada de lápiz 57">
                  <a:extLst>
                    <a:ext uri="{FF2B5EF4-FFF2-40B4-BE49-F238E27FC236}">
                      <a16:creationId xmlns:a16="http://schemas.microsoft.com/office/drawing/2014/main" id="{81CCD6FE-409C-4401-AB84-7BC495D356D1}"/>
                    </a:ext>
                  </a:extLst>
                </p14:cNvPr>
                <p14:cNvContentPartPr/>
                <p14:nvPr/>
              </p14:nvContentPartPr>
              <p14:xfrm>
                <a:off x="2032012" y="1326575"/>
                <a:ext cx="229320" cy="252720"/>
              </p14:xfrm>
            </p:contentPart>
          </mc:Choice>
          <mc:Fallback xmlns="">
            <p:pic>
              <p:nvPicPr>
                <p:cNvPr id="58" name="Entrada de lápiz 57">
                  <a:extLst>
                    <a:ext uri="{FF2B5EF4-FFF2-40B4-BE49-F238E27FC236}">
                      <a16:creationId xmlns:a16="http://schemas.microsoft.com/office/drawing/2014/main" id="{81CCD6FE-409C-4401-AB84-7BC495D356D1}"/>
                    </a:ext>
                  </a:extLst>
                </p:cNvPr>
                <p:cNvPicPr/>
                <p:nvPr/>
              </p:nvPicPr>
              <p:blipFill>
                <a:blip r:embed="rId89"/>
                <a:stretch>
                  <a:fillRect/>
                </a:stretch>
              </p:blipFill>
              <p:spPr>
                <a:xfrm>
                  <a:off x="2023372" y="1317935"/>
                  <a:ext cx="2469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Entrada de lápiz 58">
                  <a:extLst>
                    <a:ext uri="{FF2B5EF4-FFF2-40B4-BE49-F238E27FC236}">
                      <a16:creationId xmlns:a16="http://schemas.microsoft.com/office/drawing/2014/main" id="{9BC06996-1D4E-46F7-9C49-65A81DB2302C}"/>
                    </a:ext>
                  </a:extLst>
                </p14:cNvPr>
                <p14:cNvContentPartPr/>
                <p14:nvPr/>
              </p14:nvContentPartPr>
              <p14:xfrm>
                <a:off x="2281132" y="1495775"/>
                <a:ext cx="116280" cy="105840"/>
              </p14:xfrm>
            </p:contentPart>
          </mc:Choice>
          <mc:Fallback xmlns="">
            <p:pic>
              <p:nvPicPr>
                <p:cNvPr id="59" name="Entrada de lápiz 58">
                  <a:extLst>
                    <a:ext uri="{FF2B5EF4-FFF2-40B4-BE49-F238E27FC236}">
                      <a16:creationId xmlns:a16="http://schemas.microsoft.com/office/drawing/2014/main" id="{9BC06996-1D4E-46F7-9C49-65A81DB2302C}"/>
                    </a:ext>
                  </a:extLst>
                </p:cNvPr>
                <p:cNvPicPr/>
                <p:nvPr/>
              </p:nvPicPr>
              <p:blipFill>
                <a:blip r:embed="rId91"/>
                <a:stretch>
                  <a:fillRect/>
                </a:stretch>
              </p:blipFill>
              <p:spPr>
                <a:xfrm>
                  <a:off x="2272492" y="1487135"/>
                  <a:ext cx="1339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Entrada de lápiz 59">
                  <a:extLst>
                    <a:ext uri="{FF2B5EF4-FFF2-40B4-BE49-F238E27FC236}">
                      <a16:creationId xmlns:a16="http://schemas.microsoft.com/office/drawing/2014/main" id="{8D08833A-7E58-4EB3-9C2B-B0415DA19BD4}"/>
                    </a:ext>
                  </a:extLst>
                </p14:cNvPr>
                <p14:cNvContentPartPr/>
                <p14:nvPr/>
              </p14:nvContentPartPr>
              <p14:xfrm>
                <a:off x="2595412" y="1505135"/>
                <a:ext cx="134640" cy="10800"/>
              </p14:xfrm>
            </p:contentPart>
          </mc:Choice>
          <mc:Fallback xmlns="">
            <p:pic>
              <p:nvPicPr>
                <p:cNvPr id="60" name="Entrada de lápiz 59">
                  <a:extLst>
                    <a:ext uri="{FF2B5EF4-FFF2-40B4-BE49-F238E27FC236}">
                      <a16:creationId xmlns:a16="http://schemas.microsoft.com/office/drawing/2014/main" id="{8D08833A-7E58-4EB3-9C2B-B0415DA19BD4}"/>
                    </a:ext>
                  </a:extLst>
                </p:cNvPr>
                <p:cNvPicPr/>
                <p:nvPr/>
              </p:nvPicPr>
              <p:blipFill>
                <a:blip r:embed="rId93"/>
                <a:stretch>
                  <a:fillRect/>
                </a:stretch>
              </p:blipFill>
              <p:spPr>
                <a:xfrm>
                  <a:off x="2586412" y="1496495"/>
                  <a:ext cx="15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Entrada de lápiz 60">
                  <a:extLst>
                    <a:ext uri="{FF2B5EF4-FFF2-40B4-BE49-F238E27FC236}">
                      <a16:creationId xmlns:a16="http://schemas.microsoft.com/office/drawing/2014/main" id="{098C5113-2077-4393-A18F-39B01B152789}"/>
                    </a:ext>
                  </a:extLst>
                </p14:cNvPr>
                <p14:cNvContentPartPr/>
                <p14:nvPr/>
              </p14:nvContentPartPr>
              <p14:xfrm>
                <a:off x="3002212" y="1401455"/>
                <a:ext cx="64440" cy="115560"/>
              </p14:xfrm>
            </p:contentPart>
          </mc:Choice>
          <mc:Fallback xmlns="">
            <p:pic>
              <p:nvPicPr>
                <p:cNvPr id="61" name="Entrada de lápiz 60">
                  <a:extLst>
                    <a:ext uri="{FF2B5EF4-FFF2-40B4-BE49-F238E27FC236}">
                      <a16:creationId xmlns:a16="http://schemas.microsoft.com/office/drawing/2014/main" id="{098C5113-2077-4393-A18F-39B01B152789}"/>
                    </a:ext>
                  </a:extLst>
                </p:cNvPr>
                <p:cNvPicPr/>
                <p:nvPr/>
              </p:nvPicPr>
              <p:blipFill>
                <a:blip r:embed="rId95"/>
                <a:stretch>
                  <a:fillRect/>
                </a:stretch>
              </p:blipFill>
              <p:spPr>
                <a:xfrm>
                  <a:off x="2993572" y="1392815"/>
                  <a:ext cx="82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Entrada de lápiz 61">
                  <a:extLst>
                    <a:ext uri="{FF2B5EF4-FFF2-40B4-BE49-F238E27FC236}">
                      <a16:creationId xmlns:a16="http://schemas.microsoft.com/office/drawing/2014/main" id="{0B941460-9A13-4272-B865-B7117A514AB5}"/>
                    </a:ext>
                  </a:extLst>
                </p14:cNvPr>
                <p14:cNvContentPartPr/>
                <p14:nvPr/>
              </p14:nvContentPartPr>
              <p14:xfrm>
                <a:off x="2976652" y="1299575"/>
                <a:ext cx="36000" cy="86400"/>
              </p14:xfrm>
            </p:contentPart>
          </mc:Choice>
          <mc:Fallback xmlns="">
            <p:pic>
              <p:nvPicPr>
                <p:cNvPr id="62" name="Entrada de lápiz 61">
                  <a:extLst>
                    <a:ext uri="{FF2B5EF4-FFF2-40B4-BE49-F238E27FC236}">
                      <a16:creationId xmlns:a16="http://schemas.microsoft.com/office/drawing/2014/main" id="{0B941460-9A13-4272-B865-B7117A514AB5}"/>
                    </a:ext>
                  </a:extLst>
                </p:cNvPr>
                <p:cNvPicPr/>
                <p:nvPr/>
              </p:nvPicPr>
              <p:blipFill>
                <a:blip r:embed="rId97"/>
                <a:stretch>
                  <a:fillRect/>
                </a:stretch>
              </p:blipFill>
              <p:spPr>
                <a:xfrm>
                  <a:off x="2968012" y="1290935"/>
                  <a:ext cx="53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Entrada de lápiz 62">
                  <a:extLst>
                    <a:ext uri="{FF2B5EF4-FFF2-40B4-BE49-F238E27FC236}">
                      <a16:creationId xmlns:a16="http://schemas.microsoft.com/office/drawing/2014/main" id="{EC6EE9E4-C50C-4420-9C21-61DDE848A0D1}"/>
                    </a:ext>
                  </a:extLst>
                </p14:cNvPr>
                <p14:cNvContentPartPr/>
                <p14:nvPr/>
              </p14:nvContentPartPr>
              <p14:xfrm>
                <a:off x="3136132" y="1346375"/>
                <a:ext cx="70200" cy="151920"/>
              </p14:xfrm>
            </p:contentPart>
          </mc:Choice>
          <mc:Fallback xmlns="">
            <p:pic>
              <p:nvPicPr>
                <p:cNvPr id="63" name="Entrada de lápiz 62">
                  <a:extLst>
                    <a:ext uri="{FF2B5EF4-FFF2-40B4-BE49-F238E27FC236}">
                      <a16:creationId xmlns:a16="http://schemas.microsoft.com/office/drawing/2014/main" id="{EC6EE9E4-C50C-4420-9C21-61DDE848A0D1}"/>
                    </a:ext>
                  </a:extLst>
                </p:cNvPr>
                <p:cNvPicPr/>
                <p:nvPr/>
              </p:nvPicPr>
              <p:blipFill>
                <a:blip r:embed="rId99"/>
                <a:stretch>
                  <a:fillRect/>
                </a:stretch>
              </p:blipFill>
              <p:spPr>
                <a:xfrm>
                  <a:off x="3127132" y="1337735"/>
                  <a:ext cx="87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Entrada de lápiz 63">
                  <a:extLst>
                    <a:ext uri="{FF2B5EF4-FFF2-40B4-BE49-F238E27FC236}">
                      <a16:creationId xmlns:a16="http://schemas.microsoft.com/office/drawing/2014/main" id="{5CD2FD7D-6847-4C36-819A-48C8601A69AA}"/>
                    </a:ext>
                  </a:extLst>
                </p14:cNvPr>
                <p14:cNvContentPartPr/>
                <p14:nvPr/>
              </p14:nvContentPartPr>
              <p14:xfrm>
                <a:off x="3284092" y="1391375"/>
                <a:ext cx="68040" cy="88200"/>
              </p14:xfrm>
            </p:contentPart>
          </mc:Choice>
          <mc:Fallback xmlns="">
            <p:pic>
              <p:nvPicPr>
                <p:cNvPr id="64" name="Entrada de lápiz 63">
                  <a:extLst>
                    <a:ext uri="{FF2B5EF4-FFF2-40B4-BE49-F238E27FC236}">
                      <a16:creationId xmlns:a16="http://schemas.microsoft.com/office/drawing/2014/main" id="{5CD2FD7D-6847-4C36-819A-48C8601A69AA}"/>
                    </a:ext>
                  </a:extLst>
                </p:cNvPr>
                <p:cNvPicPr/>
                <p:nvPr/>
              </p:nvPicPr>
              <p:blipFill>
                <a:blip r:embed="rId101"/>
                <a:stretch>
                  <a:fillRect/>
                </a:stretch>
              </p:blipFill>
              <p:spPr>
                <a:xfrm>
                  <a:off x="3275092" y="1382375"/>
                  <a:ext cx="85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Entrada de lápiz 64">
                  <a:extLst>
                    <a:ext uri="{FF2B5EF4-FFF2-40B4-BE49-F238E27FC236}">
                      <a16:creationId xmlns:a16="http://schemas.microsoft.com/office/drawing/2014/main" id="{1D4D0C06-B3BD-45A3-850E-F64F2F4889D8}"/>
                    </a:ext>
                  </a:extLst>
                </p14:cNvPr>
                <p14:cNvContentPartPr/>
                <p14:nvPr/>
              </p14:nvContentPartPr>
              <p14:xfrm>
                <a:off x="3416932" y="1353575"/>
                <a:ext cx="114840" cy="156960"/>
              </p14:xfrm>
            </p:contentPart>
          </mc:Choice>
          <mc:Fallback xmlns="">
            <p:pic>
              <p:nvPicPr>
                <p:cNvPr id="65" name="Entrada de lápiz 64">
                  <a:extLst>
                    <a:ext uri="{FF2B5EF4-FFF2-40B4-BE49-F238E27FC236}">
                      <a16:creationId xmlns:a16="http://schemas.microsoft.com/office/drawing/2014/main" id="{1D4D0C06-B3BD-45A3-850E-F64F2F4889D8}"/>
                    </a:ext>
                  </a:extLst>
                </p:cNvPr>
                <p:cNvPicPr/>
                <p:nvPr/>
              </p:nvPicPr>
              <p:blipFill>
                <a:blip r:embed="rId103"/>
                <a:stretch>
                  <a:fillRect/>
                </a:stretch>
              </p:blipFill>
              <p:spPr>
                <a:xfrm>
                  <a:off x="3407932" y="1344575"/>
                  <a:ext cx="132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Entrada de lápiz 65">
                  <a:extLst>
                    <a:ext uri="{FF2B5EF4-FFF2-40B4-BE49-F238E27FC236}">
                      <a16:creationId xmlns:a16="http://schemas.microsoft.com/office/drawing/2014/main" id="{26143242-5391-41EA-BA79-B69B845F7D19}"/>
                    </a:ext>
                  </a:extLst>
                </p14:cNvPr>
                <p14:cNvContentPartPr/>
                <p14:nvPr/>
              </p14:nvContentPartPr>
              <p14:xfrm>
                <a:off x="3600892" y="1486415"/>
                <a:ext cx="18000" cy="3960"/>
              </p14:xfrm>
            </p:contentPart>
          </mc:Choice>
          <mc:Fallback xmlns="">
            <p:pic>
              <p:nvPicPr>
                <p:cNvPr id="66" name="Entrada de lápiz 65">
                  <a:extLst>
                    <a:ext uri="{FF2B5EF4-FFF2-40B4-BE49-F238E27FC236}">
                      <a16:creationId xmlns:a16="http://schemas.microsoft.com/office/drawing/2014/main" id="{26143242-5391-41EA-BA79-B69B845F7D19}"/>
                    </a:ext>
                  </a:extLst>
                </p:cNvPr>
                <p:cNvPicPr/>
                <p:nvPr/>
              </p:nvPicPr>
              <p:blipFill>
                <a:blip r:embed="rId105"/>
                <a:stretch>
                  <a:fillRect/>
                </a:stretch>
              </p:blipFill>
              <p:spPr>
                <a:xfrm>
                  <a:off x="3592252" y="1477775"/>
                  <a:ext cx="35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Entrada de lápiz 66">
                  <a:extLst>
                    <a:ext uri="{FF2B5EF4-FFF2-40B4-BE49-F238E27FC236}">
                      <a16:creationId xmlns:a16="http://schemas.microsoft.com/office/drawing/2014/main" id="{0D1871EC-AD8C-4162-B34E-59BF37819BAE}"/>
                    </a:ext>
                  </a:extLst>
                </p14:cNvPr>
                <p14:cNvContentPartPr/>
                <p14:nvPr/>
              </p14:nvContentPartPr>
              <p14:xfrm>
                <a:off x="3801772" y="1312175"/>
                <a:ext cx="51480" cy="153720"/>
              </p14:xfrm>
            </p:contentPart>
          </mc:Choice>
          <mc:Fallback xmlns="">
            <p:pic>
              <p:nvPicPr>
                <p:cNvPr id="67" name="Entrada de lápiz 66">
                  <a:extLst>
                    <a:ext uri="{FF2B5EF4-FFF2-40B4-BE49-F238E27FC236}">
                      <a16:creationId xmlns:a16="http://schemas.microsoft.com/office/drawing/2014/main" id="{0D1871EC-AD8C-4162-B34E-59BF37819BAE}"/>
                    </a:ext>
                  </a:extLst>
                </p:cNvPr>
                <p:cNvPicPr/>
                <p:nvPr/>
              </p:nvPicPr>
              <p:blipFill>
                <a:blip r:embed="rId107"/>
                <a:stretch>
                  <a:fillRect/>
                </a:stretch>
              </p:blipFill>
              <p:spPr>
                <a:xfrm>
                  <a:off x="3792772" y="1303535"/>
                  <a:ext cx="69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Entrada de lápiz 67">
                  <a:extLst>
                    <a:ext uri="{FF2B5EF4-FFF2-40B4-BE49-F238E27FC236}">
                      <a16:creationId xmlns:a16="http://schemas.microsoft.com/office/drawing/2014/main" id="{33E03B69-E3F3-4FD3-BCBD-FC0ED95B65D6}"/>
                    </a:ext>
                  </a:extLst>
                </p14:cNvPr>
                <p14:cNvContentPartPr/>
                <p14:nvPr/>
              </p14:nvContentPartPr>
              <p14:xfrm>
                <a:off x="3730492" y="1255295"/>
                <a:ext cx="307080" cy="230400"/>
              </p14:xfrm>
            </p:contentPart>
          </mc:Choice>
          <mc:Fallback xmlns="">
            <p:pic>
              <p:nvPicPr>
                <p:cNvPr id="68" name="Entrada de lápiz 67">
                  <a:extLst>
                    <a:ext uri="{FF2B5EF4-FFF2-40B4-BE49-F238E27FC236}">
                      <a16:creationId xmlns:a16="http://schemas.microsoft.com/office/drawing/2014/main" id="{33E03B69-E3F3-4FD3-BCBD-FC0ED95B65D6}"/>
                    </a:ext>
                  </a:extLst>
                </p:cNvPr>
                <p:cNvPicPr/>
                <p:nvPr/>
              </p:nvPicPr>
              <p:blipFill>
                <a:blip r:embed="rId109"/>
                <a:stretch>
                  <a:fillRect/>
                </a:stretch>
              </p:blipFill>
              <p:spPr>
                <a:xfrm>
                  <a:off x="3721492" y="1246655"/>
                  <a:ext cx="3247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Entrada de lápiz 68">
                  <a:extLst>
                    <a:ext uri="{FF2B5EF4-FFF2-40B4-BE49-F238E27FC236}">
                      <a16:creationId xmlns:a16="http://schemas.microsoft.com/office/drawing/2014/main" id="{1272F795-ACF5-4FCC-8D20-25ADC0596C71}"/>
                    </a:ext>
                  </a:extLst>
                </p14:cNvPr>
                <p14:cNvContentPartPr/>
                <p14:nvPr/>
              </p14:nvContentPartPr>
              <p14:xfrm>
                <a:off x="4160332" y="1225415"/>
                <a:ext cx="149040" cy="312840"/>
              </p14:xfrm>
            </p:contentPart>
          </mc:Choice>
          <mc:Fallback xmlns="">
            <p:pic>
              <p:nvPicPr>
                <p:cNvPr id="69" name="Entrada de lápiz 68">
                  <a:extLst>
                    <a:ext uri="{FF2B5EF4-FFF2-40B4-BE49-F238E27FC236}">
                      <a16:creationId xmlns:a16="http://schemas.microsoft.com/office/drawing/2014/main" id="{1272F795-ACF5-4FCC-8D20-25ADC0596C71}"/>
                    </a:ext>
                  </a:extLst>
                </p:cNvPr>
                <p:cNvPicPr/>
                <p:nvPr/>
              </p:nvPicPr>
              <p:blipFill>
                <a:blip r:embed="rId111"/>
                <a:stretch>
                  <a:fillRect/>
                </a:stretch>
              </p:blipFill>
              <p:spPr>
                <a:xfrm>
                  <a:off x="4151332" y="1216775"/>
                  <a:ext cx="166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Entrada de lápiz 71">
                  <a:extLst>
                    <a:ext uri="{FF2B5EF4-FFF2-40B4-BE49-F238E27FC236}">
                      <a16:creationId xmlns:a16="http://schemas.microsoft.com/office/drawing/2014/main" id="{229FFE0B-1812-42C5-B5C7-939666CE025B}"/>
                    </a:ext>
                  </a:extLst>
                </p14:cNvPr>
                <p14:cNvContentPartPr/>
                <p14:nvPr/>
              </p14:nvContentPartPr>
              <p14:xfrm>
                <a:off x="4526092" y="1449695"/>
                <a:ext cx="91440" cy="7200"/>
              </p14:xfrm>
            </p:contentPart>
          </mc:Choice>
          <mc:Fallback xmlns="">
            <p:pic>
              <p:nvPicPr>
                <p:cNvPr id="72" name="Entrada de lápiz 71">
                  <a:extLst>
                    <a:ext uri="{FF2B5EF4-FFF2-40B4-BE49-F238E27FC236}">
                      <a16:creationId xmlns:a16="http://schemas.microsoft.com/office/drawing/2014/main" id="{229FFE0B-1812-42C5-B5C7-939666CE025B}"/>
                    </a:ext>
                  </a:extLst>
                </p:cNvPr>
                <p:cNvPicPr/>
                <p:nvPr/>
              </p:nvPicPr>
              <p:blipFill>
                <a:blip r:embed="rId113"/>
                <a:stretch>
                  <a:fillRect/>
                </a:stretch>
              </p:blipFill>
              <p:spPr>
                <a:xfrm>
                  <a:off x="4517452" y="1440695"/>
                  <a:ext cx="109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Entrada de lápiz 72">
                  <a:extLst>
                    <a:ext uri="{FF2B5EF4-FFF2-40B4-BE49-F238E27FC236}">
                      <a16:creationId xmlns:a16="http://schemas.microsoft.com/office/drawing/2014/main" id="{69744DE4-EDB3-45DD-A90E-D8C2F0477532}"/>
                    </a:ext>
                  </a:extLst>
                </p14:cNvPr>
                <p14:cNvContentPartPr/>
                <p14:nvPr/>
              </p14:nvContentPartPr>
              <p14:xfrm>
                <a:off x="4809052" y="1158455"/>
                <a:ext cx="259200" cy="266040"/>
              </p14:xfrm>
            </p:contentPart>
          </mc:Choice>
          <mc:Fallback xmlns="">
            <p:pic>
              <p:nvPicPr>
                <p:cNvPr id="73" name="Entrada de lápiz 72">
                  <a:extLst>
                    <a:ext uri="{FF2B5EF4-FFF2-40B4-BE49-F238E27FC236}">
                      <a16:creationId xmlns:a16="http://schemas.microsoft.com/office/drawing/2014/main" id="{69744DE4-EDB3-45DD-A90E-D8C2F0477532}"/>
                    </a:ext>
                  </a:extLst>
                </p:cNvPr>
                <p:cNvPicPr/>
                <p:nvPr/>
              </p:nvPicPr>
              <p:blipFill>
                <a:blip r:embed="rId115"/>
                <a:stretch>
                  <a:fillRect/>
                </a:stretch>
              </p:blipFill>
              <p:spPr>
                <a:xfrm>
                  <a:off x="4800052" y="1149815"/>
                  <a:ext cx="276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Entrada de lápiz 73">
                  <a:extLst>
                    <a:ext uri="{FF2B5EF4-FFF2-40B4-BE49-F238E27FC236}">
                      <a16:creationId xmlns:a16="http://schemas.microsoft.com/office/drawing/2014/main" id="{0D776AF2-55FE-400D-8C8F-95B9C40BBBAF}"/>
                    </a:ext>
                  </a:extLst>
                </p14:cNvPr>
                <p14:cNvContentPartPr/>
                <p14:nvPr/>
              </p14:nvContentPartPr>
              <p14:xfrm>
                <a:off x="5084092" y="1315415"/>
                <a:ext cx="183960" cy="149760"/>
              </p14:xfrm>
            </p:contentPart>
          </mc:Choice>
          <mc:Fallback xmlns="">
            <p:pic>
              <p:nvPicPr>
                <p:cNvPr id="74" name="Entrada de lápiz 73">
                  <a:extLst>
                    <a:ext uri="{FF2B5EF4-FFF2-40B4-BE49-F238E27FC236}">
                      <a16:creationId xmlns:a16="http://schemas.microsoft.com/office/drawing/2014/main" id="{0D776AF2-55FE-400D-8C8F-95B9C40BBBAF}"/>
                    </a:ext>
                  </a:extLst>
                </p:cNvPr>
                <p:cNvPicPr/>
                <p:nvPr/>
              </p:nvPicPr>
              <p:blipFill>
                <a:blip r:embed="rId117"/>
                <a:stretch>
                  <a:fillRect/>
                </a:stretch>
              </p:blipFill>
              <p:spPr>
                <a:xfrm>
                  <a:off x="5075092" y="1306415"/>
                  <a:ext cx="2016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Entrada de lápiz 75">
                  <a:extLst>
                    <a:ext uri="{FF2B5EF4-FFF2-40B4-BE49-F238E27FC236}">
                      <a16:creationId xmlns:a16="http://schemas.microsoft.com/office/drawing/2014/main" id="{8E42BC1F-19FD-451D-B56D-1AEA28FF54F1}"/>
                    </a:ext>
                  </a:extLst>
                </p14:cNvPr>
                <p14:cNvContentPartPr/>
                <p14:nvPr/>
              </p14:nvContentPartPr>
              <p14:xfrm>
                <a:off x="683092" y="1657775"/>
                <a:ext cx="4838040" cy="198720"/>
              </p14:xfrm>
            </p:contentPart>
          </mc:Choice>
          <mc:Fallback xmlns="">
            <p:pic>
              <p:nvPicPr>
                <p:cNvPr id="76" name="Entrada de lápiz 75">
                  <a:extLst>
                    <a:ext uri="{FF2B5EF4-FFF2-40B4-BE49-F238E27FC236}">
                      <a16:creationId xmlns:a16="http://schemas.microsoft.com/office/drawing/2014/main" id="{8E42BC1F-19FD-451D-B56D-1AEA28FF54F1}"/>
                    </a:ext>
                  </a:extLst>
                </p:cNvPr>
                <p:cNvPicPr/>
                <p:nvPr/>
              </p:nvPicPr>
              <p:blipFill>
                <a:blip r:embed="rId119"/>
                <a:stretch>
                  <a:fillRect/>
                </a:stretch>
              </p:blipFill>
              <p:spPr>
                <a:xfrm>
                  <a:off x="674452" y="1648775"/>
                  <a:ext cx="4855680" cy="216360"/>
                </a:xfrm>
                <a:prstGeom prst="rect">
                  <a:avLst/>
                </a:prstGeom>
              </p:spPr>
            </p:pic>
          </mc:Fallback>
        </mc:AlternateContent>
      </p:grpSp>
      <p:grpSp>
        <p:nvGrpSpPr>
          <p:cNvPr id="82" name="Grupo 81">
            <a:extLst>
              <a:ext uri="{FF2B5EF4-FFF2-40B4-BE49-F238E27FC236}">
                <a16:creationId xmlns:a16="http://schemas.microsoft.com/office/drawing/2014/main" id="{EAA788F2-C3C8-4134-8997-2DBEEEE63782}"/>
              </a:ext>
            </a:extLst>
          </p:cNvPr>
          <p:cNvGrpSpPr/>
          <p:nvPr/>
        </p:nvGrpSpPr>
        <p:grpSpPr>
          <a:xfrm>
            <a:off x="2196892" y="1979975"/>
            <a:ext cx="536760" cy="250920"/>
            <a:chOff x="2196892" y="1979975"/>
            <a:chExt cx="536760" cy="250920"/>
          </a:xfrm>
        </p:grpSpPr>
        <mc:AlternateContent xmlns:mc="http://schemas.openxmlformats.org/markup-compatibility/2006" xmlns:p14="http://schemas.microsoft.com/office/powerpoint/2010/main">
          <mc:Choice Requires="p14">
            <p:contentPart p14:bwMode="auto" r:id="rId120">
              <p14:nvContentPartPr>
                <p14:cNvPr id="78" name="Entrada de lápiz 77">
                  <a:extLst>
                    <a:ext uri="{FF2B5EF4-FFF2-40B4-BE49-F238E27FC236}">
                      <a16:creationId xmlns:a16="http://schemas.microsoft.com/office/drawing/2014/main" id="{6F28A754-7303-4D12-A6E7-FD419F004755}"/>
                    </a:ext>
                  </a:extLst>
                </p14:cNvPr>
                <p14:cNvContentPartPr/>
                <p14:nvPr/>
              </p14:nvContentPartPr>
              <p14:xfrm>
                <a:off x="2571652" y="2015975"/>
                <a:ext cx="8640" cy="195480"/>
              </p14:xfrm>
            </p:contentPart>
          </mc:Choice>
          <mc:Fallback xmlns="">
            <p:pic>
              <p:nvPicPr>
                <p:cNvPr id="78" name="Entrada de lápiz 77">
                  <a:extLst>
                    <a:ext uri="{FF2B5EF4-FFF2-40B4-BE49-F238E27FC236}">
                      <a16:creationId xmlns:a16="http://schemas.microsoft.com/office/drawing/2014/main" id="{6F28A754-7303-4D12-A6E7-FD419F004755}"/>
                    </a:ext>
                  </a:extLst>
                </p:cNvPr>
                <p:cNvPicPr/>
                <p:nvPr/>
              </p:nvPicPr>
              <p:blipFill>
                <a:blip r:embed="rId121"/>
                <a:stretch>
                  <a:fillRect/>
                </a:stretch>
              </p:blipFill>
              <p:spPr>
                <a:xfrm>
                  <a:off x="2563012" y="2007335"/>
                  <a:ext cx="26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Entrada de lápiz 78">
                  <a:extLst>
                    <a:ext uri="{FF2B5EF4-FFF2-40B4-BE49-F238E27FC236}">
                      <a16:creationId xmlns:a16="http://schemas.microsoft.com/office/drawing/2014/main" id="{55DC29DE-31E3-4629-B889-64427199EAEC}"/>
                    </a:ext>
                  </a:extLst>
                </p14:cNvPr>
                <p14:cNvContentPartPr/>
                <p14:nvPr/>
              </p14:nvContentPartPr>
              <p14:xfrm>
                <a:off x="2471572" y="1979975"/>
                <a:ext cx="262080" cy="250920"/>
              </p14:xfrm>
            </p:contentPart>
          </mc:Choice>
          <mc:Fallback xmlns="">
            <p:pic>
              <p:nvPicPr>
                <p:cNvPr id="79" name="Entrada de lápiz 78">
                  <a:extLst>
                    <a:ext uri="{FF2B5EF4-FFF2-40B4-BE49-F238E27FC236}">
                      <a16:creationId xmlns:a16="http://schemas.microsoft.com/office/drawing/2014/main" id="{55DC29DE-31E3-4629-B889-64427199EAEC}"/>
                    </a:ext>
                  </a:extLst>
                </p:cNvPr>
                <p:cNvPicPr/>
                <p:nvPr/>
              </p:nvPicPr>
              <p:blipFill>
                <a:blip r:embed="rId123"/>
                <a:stretch>
                  <a:fillRect/>
                </a:stretch>
              </p:blipFill>
              <p:spPr>
                <a:xfrm>
                  <a:off x="2462572" y="1970975"/>
                  <a:ext cx="2797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Entrada de lápiz 80">
                  <a:extLst>
                    <a:ext uri="{FF2B5EF4-FFF2-40B4-BE49-F238E27FC236}">
                      <a16:creationId xmlns:a16="http://schemas.microsoft.com/office/drawing/2014/main" id="{4F2E662A-B888-4E60-8AEF-31DCAF488673}"/>
                    </a:ext>
                  </a:extLst>
                </p14:cNvPr>
                <p14:cNvContentPartPr/>
                <p14:nvPr/>
              </p14:nvContentPartPr>
              <p14:xfrm>
                <a:off x="2196892" y="2185895"/>
                <a:ext cx="56160" cy="7920"/>
              </p14:xfrm>
            </p:contentPart>
          </mc:Choice>
          <mc:Fallback xmlns="">
            <p:pic>
              <p:nvPicPr>
                <p:cNvPr id="81" name="Entrada de lápiz 80">
                  <a:extLst>
                    <a:ext uri="{FF2B5EF4-FFF2-40B4-BE49-F238E27FC236}">
                      <a16:creationId xmlns:a16="http://schemas.microsoft.com/office/drawing/2014/main" id="{4F2E662A-B888-4E60-8AEF-31DCAF488673}"/>
                    </a:ext>
                  </a:extLst>
                </p:cNvPr>
                <p:cNvPicPr/>
                <p:nvPr/>
              </p:nvPicPr>
              <p:blipFill>
                <a:blip r:embed="rId125"/>
                <a:stretch>
                  <a:fillRect/>
                </a:stretch>
              </p:blipFill>
              <p:spPr>
                <a:xfrm>
                  <a:off x="2188252" y="2177255"/>
                  <a:ext cx="73800" cy="25560"/>
                </a:xfrm>
                <a:prstGeom prst="rect">
                  <a:avLst/>
                </a:prstGeom>
              </p:spPr>
            </p:pic>
          </mc:Fallback>
        </mc:AlternateContent>
      </p:grpSp>
      <p:grpSp>
        <p:nvGrpSpPr>
          <p:cNvPr id="93" name="Grupo 92">
            <a:extLst>
              <a:ext uri="{FF2B5EF4-FFF2-40B4-BE49-F238E27FC236}">
                <a16:creationId xmlns:a16="http://schemas.microsoft.com/office/drawing/2014/main" id="{F40DABD6-44AE-4224-85E3-E5EF072591F6}"/>
              </a:ext>
            </a:extLst>
          </p:cNvPr>
          <p:cNvGrpSpPr/>
          <p:nvPr/>
        </p:nvGrpSpPr>
        <p:grpSpPr>
          <a:xfrm>
            <a:off x="5761252" y="1591535"/>
            <a:ext cx="137160" cy="87840"/>
            <a:chOff x="5761252" y="1591535"/>
            <a:chExt cx="137160" cy="87840"/>
          </a:xfrm>
        </p:grpSpPr>
        <mc:AlternateContent xmlns:mc="http://schemas.openxmlformats.org/markup-compatibility/2006" xmlns:p14="http://schemas.microsoft.com/office/powerpoint/2010/main">
          <mc:Choice Requires="p14">
            <p:contentPart p14:bwMode="auto" r:id="rId126">
              <p14:nvContentPartPr>
                <p14:cNvPr id="83" name="Entrada de lápiz 82">
                  <a:extLst>
                    <a:ext uri="{FF2B5EF4-FFF2-40B4-BE49-F238E27FC236}">
                      <a16:creationId xmlns:a16="http://schemas.microsoft.com/office/drawing/2014/main" id="{9BAD418D-8B6F-4363-852C-042D754C314C}"/>
                    </a:ext>
                  </a:extLst>
                </p14:cNvPr>
                <p14:cNvContentPartPr/>
                <p14:nvPr/>
              </p14:nvContentPartPr>
              <p14:xfrm>
                <a:off x="5761252" y="1591535"/>
                <a:ext cx="137160" cy="21240"/>
              </p14:xfrm>
            </p:contentPart>
          </mc:Choice>
          <mc:Fallback xmlns="">
            <p:pic>
              <p:nvPicPr>
                <p:cNvPr id="83" name="Entrada de lápiz 82">
                  <a:extLst>
                    <a:ext uri="{FF2B5EF4-FFF2-40B4-BE49-F238E27FC236}">
                      <a16:creationId xmlns:a16="http://schemas.microsoft.com/office/drawing/2014/main" id="{9BAD418D-8B6F-4363-852C-042D754C314C}"/>
                    </a:ext>
                  </a:extLst>
                </p:cNvPr>
                <p:cNvPicPr/>
                <p:nvPr/>
              </p:nvPicPr>
              <p:blipFill>
                <a:blip r:embed="rId127"/>
                <a:stretch>
                  <a:fillRect/>
                </a:stretch>
              </p:blipFill>
              <p:spPr>
                <a:xfrm>
                  <a:off x="5752252" y="1582895"/>
                  <a:ext cx="154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Entrada de lápiz 83">
                  <a:extLst>
                    <a:ext uri="{FF2B5EF4-FFF2-40B4-BE49-F238E27FC236}">
                      <a16:creationId xmlns:a16="http://schemas.microsoft.com/office/drawing/2014/main" id="{A5EEDE48-AB62-4F2E-9BC2-CA8DC850FB32}"/>
                    </a:ext>
                  </a:extLst>
                </p14:cNvPr>
                <p14:cNvContentPartPr/>
                <p14:nvPr/>
              </p14:nvContentPartPr>
              <p14:xfrm>
                <a:off x="5801212" y="1672535"/>
                <a:ext cx="70200" cy="6840"/>
              </p14:xfrm>
            </p:contentPart>
          </mc:Choice>
          <mc:Fallback xmlns="">
            <p:pic>
              <p:nvPicPr>
                <p:cNvPr id="84" name="Entrada de lápiz 83">
                  <a:extLst>
                    <a:ext uri="{FF2B5EF4-FFF2-40B4-BE49-F238E27FC236}">
                      <a16:creationId xmlns:a16="http://schemas.microsoft.com/office/drawing/2014/main" id="{A5EEDE48-AB62-4F2E-9BC2-CA8DC850FB32}"/>
                    </a:ext>
                  </a:extLst>
                </p:cNvPr>
                <p:cNvPicPr/>
                <p:nvPr/>
              </p:nvPicPr>
              <p:blipFill>
                <a:blip r:embed="rId129"/>
                <a:stretch>
                  <a:fillRect/>
                </a:stretch>
              </p:blipFill>
              <p:spPr>
                <a:xfrm>
                  <a:off x="5792212" y="1663535"/>
                  <a:ext cx="87840" cy="24480"/>
                </a:xfrm>
                <a:prstGeom prst="rect">
                  <a:avLst/>
                </a:prstGeom>
              </p:spPr>
            </p:pic>
          </mc:Fallback>
        </mc:AlternateContent>
      </p:grpSp>
      <p:grpSp>
        <p:nvGrpSpPr>
          <p:cNvPr id="92" name="Grupo 91">
            <a:extLst>
              <a:ext uri="{FF2B5EF4-FFF2-40B4-BE49-F238E27FC236}">
                <a16:creationId xmlns:a16="http://schemas.microsoft.com/office/drawing/2014/main" id="{634DA617-2E5C-49B4-8424-D2E49188A978}"/>
              </a:ext>
            </a:extLst>
          </p:cNvPr>
          <p:cNvGrpSpPr/>
          <p:nvPr/>
        </p:nvGrpSpPr>
        <p:grpSpPr>
          <a:xfrm>
            <a:off x="6252292" y="1394615"/>
            <a:ext cx="54360" cy="232560"/>
            <a:chOff x="6252292" y="1394615"/>
            <a:chExt cx="54360" cy="232560"/>
          </a:xfrm>
        </p:grpSpPr>
        <mc:AlternateContent xmlns:mc="http://schemas.openxmlformats.org/markup-compatibility/2006" xmlns:p14="http://schemas.microsoft.com/office/powerpoint/2010/main">
          <mc:Choice Requires="p14">
            <p:contentPart p14:bwMode="auto" r:id="rId130">
              <p14:nvContentPartPr>
                <p14:cNvPr id="85" name="Entrada de lápiz 84">
                  <a:extLst>
                    <a:ext uri="{FF2B5EF4-FFF2-40B4-BE49-F238E27FC236}">
                      <a16:creationId xmlns:a16="http://schemas.microsoft.com/office/drawing/2014/main" id="{9069246D-D078-4994-A3DF-C899F78BFD6A}"/>
                    </a:ext>
                  </a:extLst>
                </p14:cNvPr>
                <p14:cNvContentPartPr/>
                <p14:nvPr/>
              </p14:nvContentPartPr>
              <p14:xfrm>
                <a:off x="6268492" y="1510895"/>
                <a:ext cx="38160" cy="116280"/>
              </p14:xfrm>
            </p:contentPart>
          </mc:Choice>
          <mc:Fallback xmlns="">
            <p:pic>
              <p:nvPicPr>
                <p:cNvPr id="85" name="Entrada de lápiz 84">
                  <a:extLst>
                    <a:ext uri="{FF2B5EF4-FFF2-40B4-BE49-F238E27FC236}">
                      <a16:creationId xmlns:a16="http://schemas.microsoft.com/office/drawing/2014/main" id="{9069246D-D078-4994-A3DF-C899F78BFD6A}"/>
                    </a:ext>
                  </a:extLst>
                </p:cNvPr>
                <p:cNvPicPr/>
                <p:nvPr/>
              </p:nvPicPr>
              <p:blipFill>
                <a:blip r:embed="rId131"/>
                <a:stretch>
                  <a:fillRect/>
                </a:stretch>
              </p:blipFill>
              <p:spPr>
                <a:xfrm>
                  <a:off x="6259852" y="1501895"/>
                  <a:ext cx="55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Entrada de lápiz 85">
                  <a:extLst>
                    <a:ext uri="{FF2B5EF4-FFF2-40B4-BE49-F238E27FC236}">
                      <a16:creationId xmlns:a16="http://schemas.microsoft.com/office/drawing/2014/main" id="{AA76737A-5B15-482D-8959-72FCF6A601A8}"/>
                    </a:ext>
                  </a:extLst>
                </p14:cNvPr>
                <p14:cNvContentPartPr/>
                <p14:nvPr/>
              </p14:nvContentPartPr>
              <p14:xfrm>
                <a:off x="6252292" y="1394615"/>
                <a:ext cx="45360" cy="88560"/>
              </p14:xfrm>
            </p:contentPart>
          </mc:Choice>
          <mc:Fallback xmlns="">
            <p:pic>
              <p:nvPicPr>
                <p:cNvPr id="86" name="Entrada de lápiz 85">
                  <a:extLst>
                    <a:ext uri="{FF2B5EF4-FFF2-40B4-BE49-F238E27FC236}">
                      <a16:creationId xmlns:a16="http://schemas.microsoft.com/office/drawing/2014/main" id="{AA76737A-5B15-482D-8959-72FCF6A601A8}"/>
                    </a:ext>
                  </a:extLst>
                </p:cNvPr>
                <p:cNvPicPr/>
                <p:nvPr/>
              </p:nvPicPr>
              <p:blipFill>
                <a:blip r:embed="rId133"/>
                <a:stretch>
                  <a:fillRect/>
                </a:stretch>
              </p:blipFill>
              <p:spPr>
                <a:xfrm>
                  <a:off x="6243652" y="1385615"/>
                  <a:ext cx="63000" cy="106200"/>
                </a:xfrm>
                <a:prstGeom prst="rect">
                  <a:avLst/>
                </a:prstGeom>
              </p:spPr>
            </p:pic>
          </mc:Fallback>
        </mc:AlternateContent>
      </p:grpSp>
      <p:grpSp>
        <p:nvGrpSpPr>
          <p:cNvPr id="91" name="Grupo 90">
            <a:extLst>
              <a:ext uri="{FF2B5EF4-FFF2-40B4-BE49-F238E27FC236}">
                <a16:creationId xmlns:a16="http://schemas.microsoft.com/office/drawing/2014/main" id="{371C5781-3EF3-42D9-97D8-AC8B9325E6D8}"/>
              </a:ext>
            </a:extLst>
          </p:cNvPr>
          <p:cNvGrpSpPr/>
          <p:nvPr/>
        </p:nvGrpSpPr>
        <p:grpSpPr>
          <a:xfrm>
            <a:off x="6491692" y="1341695"/>
            <a:ext cx="493920" cy="297720"/>
            <a:chOff x="6491692" y="1341695"/>
            <a:chExt cx="493920" cy="297720"/>
          </a:xfrm>
        </p:grpSpPr>
        <mc:AlternateContent xmlns:mc="http://schemas.openxmlformats.org/markup-compatibility/2006" xmlns:p14="http://schemas.microsoft.com/office/powerpoint/2010/main">
          <mc:Choice Requires="p14">
            <p:contentPart p14:bwMode="auto" r:id="rId134">
              <p14:nvContentPartPr>
                <p14:cNvPr id="87" name="Entrada de lápiz 86">
                  <a:extLst>
                    <a:ext uri="{FF2B5EF4-FFF2-40B4-BE49-F238E27FC236}">
                      <a16:creationId xmlns:a16="http://schemas.microsoft.com/office/drawing/2014/main" id="{313D8226-6890-4C7A-AEA8-BA44A96D7614}"/>
                    </a:ext>
                  </a:extLst>
                </p14:cNvPr>
                <p14:cNvContentPartPr/>
                <p14:nvPr/>
              </p14:nvContentPartPr>
              <p14:xfrm>
                <a:off x="6491692" y="1361855"/>
                <a:ext cx="90360" cy="228960"/>
              </p14:xfrm>
            </p:contentPart>
          </mc:Choice>
          <mc:Fallback xmlns="">
            <p:pic>
              <p:nvPicPr>
                <p:cNvPr id="87" name="Entrada de lápiz 86">
                  <a:extLst>
                    <a:ext uri="{FF2B5EF4-FFF2-40B4-BE49-F238E27FC236}">
                      <a16:creationId xmlns:a16="http://schemas.microsoft.com/office/drawing/2014/main" id="{313D8226-6890-4C7A-AEA8-BA44A96D7614}"/>
                    </a:ext>
                  </a:extLst>
                </p:cNvPr>
                <p:cNvPicPr/>
                <p:nvPr/>
              </p:nvPicPr>
              <p:blipFill>
                <a:blip r:embed="rId135"/>
                <a:stretch>
                  <a:fillRect/>
                </a:stretch>
              </p:blipFill>
              <p:spPr>
                <a:xfrm>
                  <a:off x="6482692" y="1352855"/>
                  <a:ext cx="108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Entrada de lápiz 87">
                  <a:extLst>
                    <a:ext uri="{FF2B5EF4-FFF2-40B4-BE49-F238E27FC236}">
                      <a16:creationId xmlns:a16="http://schemas.microsoft.com/office/drawing/2014/main" id="{D9CEEAB8-E683-42F4-8C9E-3EA5210C8243}"/>
                    </a:ext>
                  </a:extLst>
                </p14:cNvPr>
                <p14:cNvContentPartPr/>
                <p14:nvPr/>
              </p14:nvContentPartPr>
              <p14:xfrm>
                <a:off x="6649732" y="1393175"/>
                <a:ext cx="92160" cy="179640"/>
              </p14:xfrm>
            </p:contentPart>
          </mc:Choice>
          <mc:Fallback xmlns="">
            <p:pic>
              <p:nvPicPr>
                <p:cNvPr id="88" name="Entrada de lápiz 87">
                  <a:extLst>
                    <a:ext uri="{FF2B5EF4-FFF2-40B4-BE49-F238E27FC236}">
                      <a16:creationId xmlns:a16="http://schemas.microsoft.com/office/drawing/2014/main" id="{D9CEEAB8-E683-42F4-8C9E-3EA5210C8243}"/>
                    </a:ext>
                  </a:extLst>
                </p:cNvPr>
                <p:cNvPicPr/>
                <p:nvPr/>
              </p:nvPicPr>
              <p:blipFill>
                <a:blip r:embed="rId137"/>
                <a:stretch>
                  <a:fillRect/>
                </a:stretch>
              </p:blipFill>
              <p:spPr>
                <a:xfrm>
                  <a:off x="6641092" y="1384175"/>
                  <a:ext cx="109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Entrada de lápiz 88">
                  <a:extLst>
                    <a:ext uri="{FF2B5EF4-FFF2-40B4-BE49-F238E27FC236}">
                      <a16:creationId xmlns:a16="http://schemas.microsoft.com/office/drawing/2014/main" id="{475535CD-18F5-4EFB-AF5E-FE2CDC192159}"/>
                    </a:ext>
                  </a:extLst>
                </p14:cNvPr>
                <p14:cNvContentPartPr/>
                <p14:nvPr/>
              </p14:nvContentPartPr>
              <p14:xfrm>
                <a:off x="6572692" y="1505495"/>
                <a:ext cx="141840" cy="10440"/>
              </p14:xfrm>
            </p:contentPart>
          </mc:Choice>
          <mc:Fallback xmlns="">
            <p:pic>
              <p:nvPicPr>
                <p:cNvPr id="89" name="Entrada de lápiz 88">
                  <a:extLst>
                    <a:ext uri="{FF2B5EF4-FFF2-40B4-BE49-F238E27FC236}">
                      <a16:creationId xmlns:a16="http://schemas.microsoft.com/office/drawing/2014/main" id="{475535CD-18F5-4EFB-AF5E-FE2CDC192159}"/>
                    </a:ext>
                  </a:extLst>
                </p:cNvPr>
                <p:cNvPicPr/>
                <p:nvPr/>
              </p:nvPicPr>
              <p:blipFill>
                <a:blip r:embed="rId139"/>
                <a:stretch>
                  <a:fillRect/>
                </a:stretch>
              </p:blipFill>
              <p:spPr>
                <a:xfrm>
                  <a:off x="6563692" y="1496855"/>
                  <a:ext cx="159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Entrada de lápiz 89">
                  <a:extLst>
                    <a:ext uri="{FF2B5EF4-FFF2-40B4-BE49-F238E27FC236}">
                      <a16:creationId xmlns:a16="http://schemas.microsoft.com/office/drawing/2014/main" id="{F1215B61-5BBA-4A2A-96DF-94D33C0E1FC6}"/>
                    </a:ext>
                  </a:extLst>
                </p14:cNvPr>
                <p14:cNvContentPartPr/>
                <p14:nvPr/>
              </p14:nvContentPartPr>
              <p14:xfrm>
                <a:off x="6865372" y="1341695"/>
                <a:ext cx="120240" cy="297720"/>
              </p14:xfrm>
            </p:contentPart>
          </mc:Choice>
          <mc:Fallback xmlns="">
            <p:pic>
              <p:nvPicPr>
                <p:cNvPr id="90" name="Entrada de lápiz 89">
                  <a:extLst>
                    <a:ext uri="{FF2B5EF4-FFF2-40B4-BE49-F238E27FC236}">
                      <a16:creationId xmlns:a16="http://schemas.microsoft.com/office/drawing/2014/main" id="{F1215B61-5BBA-4A2A-96DF-94D33C0E1FC6}"/>
                    </a:ext>
                  </a:extLst>
                </p:cNvPr>
                <p:cNvPicPr/>
                <p:nvPr/>
              </p:nvPicPr>
              <p:blipFill>
                <a:blip r:embed="rId141"/>
                <a:stretch>
                  <a:fillRect/>
                </a:stretch>
              </p:blipFill>
              <p:spPr>
                <a:xfrm>
                  <a:off x="6856372" y="1332695"/>
                  <a:ext cx="137880" cy="315360"/>
                </a:xfrm>
                <a:prstGeom prst="rect">
                  <a:avLst/>
                </a:prstGeom>
              </p:spPr>
            </p:pic>
          </mc:Fallback>
        </mc:AlternateContent>
      </p:grpSp>
      <p:grpSp>
        <p:nvGrpSpPr>
          <p:cNvPr id="103" name="Grupo 102">
            <a:extLst>
              <a:ext uri="{FF2B5EF4-FFF2-40B4-BE49-F238E27FC236}">
                <a16:creationId xmlns:a16="http://schemas.microsoft.com/office/drawing/2014/main" id="{784B8DB6-D0D0-4C61-9216-3BD71D1E7636}"/>
              </a:ext>
            </a:extLst>
          </p:cNvPr>
          <p:cNvGrpSpPr/>
          <p:nvPr/>
        </p:nvGrpSpPr>
        <p:grpSpPr>
          <a:xfrm>
            <a:off x="831772" y="2873495"/>
            <a:ext cx="725760" cy="261000"/>
            <a:chOff x="831772" y="2873495"/>
            <a:chExt cx="725760" cy="261000"/>
          </a:xfrm>
        </p:grpSpPr>
        <mc:AlternateContent xmlns:mc="http://schemas.openxmlformats.org/markup-compatibility/2006" xmlns:p14="http://schemas.microsoft.com/office/powerpoint/2010/main">
          <mc:Choice Requires="p14">
            <p:contentPart p14:bwMode="auto" r:id="rId142">
              <p14:nvContentPartPr>
                <p14:cNvPr id="94" name="Entrada de lápiz 93">
                  <a:extLst>
                    <a:ext uri="{FF2B5EF4-FFF2-40B4-BE49-F238E27FC236}">
                      <a16:creationId xmlns:a16="http://schemas.microsoft.com/office/drawing/2014/main" id="{B5FAD06A-85A0-4801-A6E6-D3CF81F559CA}"/>
                    </a:ext>
                  </a:extLst>
                </p14:cNvPr>
                <p14:cNvContentPartPr/>
                <p14:nvPr/>
              </p14:nvContentPartPr>
              <p14:xfrm>
                <a:off x="840412" y="3015335"/>
                <a:ext cx="87840" cy="119160"/>
              </p14:xfrm>
            </p:contentPart>
          </mc:Choice>
          <mc:Fallback xmlns="">
            <p:pic>
              <p:nvPicPr>
                <p:cNvPr id="94" name="Entrada de lápiz 93">
                  <a:extLst>
                    <a:ext uri="{FF2B5EF4-FFF2-40B4-BE49-F238E27FC236}">
                      <a16:creationId xmlns:a16="http://schemas.microsoft.com/office/drawing/2014/main" id="{B5FAD06A-85A0-4801-A6E6-D3CF81F559CA}"/>
                    </a:ext>
                  </a:extLst>
                </p:cNvPr>
                <p:cNvPicPr/>
                <p:nvPr/>
              </p:nvPicPr>
              <p:blipFill>
                <a:blip r:embed="rId143"/>
                <a:stretch>
                  <a:fillRect/>
                </a:stretch>
              </p:blipFill>
              <p:spPr>
                <a:xfrm>
                  <a:off x="831772" y="3006335"/>
                  <a:ext cx="1054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Entrada de lápiz 94">
                  <a:extLst>
                    <a:ext uri="{FF2B5EF4-FFF2-40B4-BE49-F238E27FC236}">
                      <a16:creationId xmlns:a16="http://schemas.microsoft.com/office/drawing/2014/main" id="{408A37B8-2AF1-4F8B-825D-A0EAF581A37D}"/>
                    </a:ext>
                  </a:extLst>
                </p14:cNvPr>
                <p14:cNvContentPartPr/>
                <p14:nvPr/>
              </p14:nvContentPartPr>
              <p14:xfrm>
                <a:off x="831772" y="2873495"/>
                <a:ext cx="38880" cy="50760"/>
              </p14:xfrm>
            </p:contentPart>
          </mc:Choice>
          <mc:Fallback xmlns="">
            <p:pic>
              <p:nvPicPr>
                <p:cNvPr id="95" name="Entrada de lápiz 94">
                  <a:extLst>
                    <a:ext uri="{FF2B5EF4-FFF2-40B4-BE49-F238E27FC236}">
                      <a16:creationId xmlns:a16="http://schemas.microsoft.com/office/drawing/2014/main" id="{408A37B8-2AF1-4F8B-825D-A0EAF581A37D}"/>
                    </a:ext>
                  </a:extLst>
                </p:cNvPr>
                <p:cNvPicPr/>
                <p:nvPr/>
              </p:nvPicPr>
              <p:blipFill>
                <a:blip r:embed="rId145"/>
                <a:stretch>
                  <a:fillRect/>
                </a:stretch>
              </p:blipFill>
              <p:spPr>
                <a:xfrm>
                  <a:off x="823132" y="2864855"/>
                  <a:ext cx="56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Entrada de lápiz 95">
                  <a:extLst>
                    <a:ext uri="{FF2B5EF4-FFF2-40B4-BE49-F238E27FC236}">
                      <a16:creationId xmlns:a16="http://schemas.microsoft.com/office/drawing/2014/main" id="{5D2AC1CC-9A47-4140-A0AE-3933DBFEC64F}"/>
                    </a:ext>
                  </a:extLst>
                </p14:cNvPr>
                <p14:cNvContentPartPr/>
                <p14:nvPr/>
              </p14:nvContentPartPr>
              <p14:xfrm>
                <a:off x="1051372" y="2899775"/>
                <a:ext cx="105840" cy="223560"/>
              </p14:xfrm>
            </p:contentPart>
          </mc:Choice>
          <mc:Fallback xmlns="">
            <p:pic>
              <p:nvPicPr>
                <p:cNvPr id="96" name="Entrada de lápiz 95">
                  <a:extLst>
                    <a:ext uri="{FF2B5EF4-FFF2-40B4-BE49-F238E27FC236}">
                      <a16:creationId xmlns:a16="http://schemas.microsoft.com/office/drawing/2014/main" id="{5D2AC1CC-9A47-4140-A0AE-3933DBFEC64F}"/>
                    </a:ext>
                  </a:extLst>
                </p:cNvPr>
                <p:cNvPicPr/>
                <p:nvPr/>
              </p:nvPicPr>
              <p:blipFill>
                <a:blip r:embed="rId147"/>
                <a:stretch>
                  <a:fillRect/>
                </a:stretch>
              </p:blipFill>
              <p:spPr>
                <a:xfrm>
                  <a:off x="1042372" y="2891135"/>
                  <a:ext cx="12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Entrada de lápiz 96">
                  <a:extLst>
                    <a:ext uri="{FF2B5EF4-FFF2-40B4-BE49-F238E27FC236}">
                      <a16:creationId xmlns:a16="http://schemas.microsoft.com/office/drawing/2014/main" id="{AE4C0887-5583-4D8B-AE01-646356F3EA56}"/>
                    </a:ext>
                  </a:extLst>
                </p14:cNvPr>
                <p14:cNvContentPartPr/>
                <p14:nvPr/>
              </p14:nvContentPartPr>
              <p14:xfrm>
                <a:off x="1227412" y="2902655"/>
                <a:ext cx="88200" cy="201960"/>
              </p14:xfrm>
            </p:contentPart>
          </mc:Choice>
          <mc:Fallback xmlns="">
            <p:pic>
              <p:nvPicPr>
                <p:cNvPr id="97" name="Entrada de lápiz 96">
                  <a:extLst>
                    <a:ext uri="{FF2B5EF4-FFF2-40B4-BE49-F238E27FC236}">
                      <a16:creationId xmlns:a16="http://schemas.microsoft.com/office/drawing/2014/main" id="{AE4C0887-5583-4D8B-AE01-646356F3EA56}"/>
                    </a:ext>
                  </a:extLst>
                </p:cNvPr>
                <p:cNvPicPr/>
                <p:nvPr/>
              </p:nvPicPr>
              <p:blipFill>
                <a:blip r:embed="rId149"/>
                <a:stretch>
                  <a:fillRect/>
                </a:stretch>
              </p:blipFill>
              <p:spPr>
                <a:xfrm>
                  <a:off x="1218772" y="2893655"/>
                  <a:ext cx="105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Entrada de lápiz 97">
                  <a:extLst>
                    <a:ext uri="{FF2B5EF4-FFF2-40B4-BE49-F238E27FC236}">
                      <a16:creationId xmlns:a16="http://schemas.microsoft.com/office/drawing/2014/main" id="{D1824E6D-8F81-4729-9ED0-B71CF7F27D54}"/>
                    </a:ext>
                  </a:extLst>
                </p14:cNvPr>
                <p14:cNvContentPartPr/>
                <p14:nvPr/>
              </p14:nvContentPartPr>
              <p14:xfrm>
                <a:off x="1193572" y="3023255"/>
                <a:ext cx="127800" cy="8280"/>
              </p14:xfrm>
            </p:contentPart>
          </mc:Choice>
          <mc:Fallback xmlns="">
            <p:pic>
              <p:nvPicPr>
                <p:cNvPr id="98" name="Entrada de lápiz 97">
                  <a:extLst>
                    <a:ext uri="{FF2B5EF4-FFF2-40B4-BE49-F238E27FC236}">
                      <a16:creationId xmlns:a16="http://schemas.microsoft.com/office/drawing/2014/main" id="{D1824E6D-8F81-4729-9ED0-B71CF7F27D54}"/>
                    </a:ext>
                  </a:extLst>
                </p:cNvPr>
                <p:cNvPicPr/>
                <p:nvPr/>
              </p:nvPicPr>
              <p:blipFill>
                <a:blip r:embed="rId151"/>
                <a:stretch>
                  <a:fillRect/>
                </a:stretch>
              </p:blipFill>
              <p:spPr>
                <a:xfrm>
                  <a:off x="1184572" y="3014615"/>
                  <a:ext cx="145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Entrada de lápiz 98">
                  <a:extLst>
                    <a:ext uri="{FF2B5EF4-FFF2-40B4-BE49-F238E27FC236}">
                      <a16:creationId xmlns:a16="http://schemas.microsoft.com/office/drawing/2014/main" id="{B550B732-9146-440D-8D56-DCD3CDA778D2}"/>
                    </a:ext>
                  </a:extLst>
                </p14:cNvPr>
                <p14:cNvContentPartPr/>
                <p14:nvPr/>
              </p14:nvContentPartPr>
              <p14:xfrm>
                <a:off x="1443052" y="2894735"/>
                <a:ext cx="114480" cy="208440"/>
              </p14:xfrm>
            </p:contentPart>
          </mc:Choice>
          <mc:Fallback xmlns="">
            <p:pic>
              <p:nvPicPr>
                <p:cNvPr id="99" name="Entrada de lápiz 98">
                  <a:extLst>
                    <a:ext uri="{FF2B5EF4-FFF2-40B4-BE49-F238E27FC236}">
                      <a16:creationId xmlns:a16="http://schemas.microsoft.com/office/drawing/2014/main" id="{B550B732-9146-440D-8D56-DCD3CDA778D2}"/>
                    </a:ext>
                  </a:extLst>
                </p:cNvPr>
                <p:cNvPicPr/>
                <p:nvPr/>
              </p:nvPicPr>
              <p:blipFill>
                <a:blip r:embed="rId153"/>
                <a:stretch>
                  <a:fillRect/>
                </a:stretch>
              </p:blipFill>
              <p:spPr>
                <a:xfrm>
                  <a:off x="1434412" y="2886095"/>
                  <a:ext cx="132120" cy="226080"/>
                </a:xfrm>
                <a:prstGeom prst="rect">
                  <a:avLst/>
                </a:prstGeom>
              </p:spPr>
            </p:pic>
          </mc:Fallback>
        </mc:AlternateContent>
      </p:grpSp>
      <p:grpSp>
        <p:nvGrpSpPr>
          <p:cNvPr id="102" name="Grupo 101">
            <a:extLst>
              <a:ext uri="{FF2B5EF4-FFF2-40B4-BE49-F238E27FC236}">
                <a16:creationId xmlns:a16="http://schemas.microsoft.com/office/drawing/2014/main" id="{F9791E7D-7A8E-40FE-B360-C788205C2F38}"/>
              </a:ext>
            </a:extLst>
          </p:cNvPr>
          <p:cNvGrpSpPr/>
          <p:nvPr/>
        </p:nvGrpSpPr>
        <p:grpSpPr>
          <a:xfrm>
            <a:off x="1829692" y="2959535"/>
            <a:ext cx="134640" cy="105840"/>
            <a:chOff x="1829692" y="2959535"/>
            <a:chExt cx="134640" cy="105840"/>
          </a:xfrm>
        </p:grpSpPr>
        <mc:AlternateContent xmlns:mc="http://schemas.openxmlformats.org/markup-compatibility/2006" xmlns:p14="http://schemas.microsoft.com/office/powerpoint/2010/main">
          <mc:Choice Requires="p14">
            <p:contentPart p14:bwMode="auto" r:id="rId154">
              <p14:nvContentPartPr>
                <p14:cNvPr id="100" name="Entrada de lápiz 99">
                  <a:extLst>
                    <a:ext uri="{FF2B5EF4-FFF2-40B4-BE49-F238E27FC236}">
                      <a16:creationId xmlns:a16="http://schemas.microsoft.com/office/drawing/2014/main" id="{62A14B93-E8F8-48D9-8ED2-BF0300D27E3F}"/>
                    </a:ext>
                  </a:extLst>
                </p14:cNvPr>
                <p14:cNvContentPartPr/>
                <p14:nvPr/>
              </p14:nvContentPartPr>
              <p14:xfrm>
                <a:off x="1829692" y="2959535"/>
                <a:ext cx="134640" cy="14760"/>
              </p14:xfrm>
            </p:contentPart>
          </mc:Choice>
          <mc:Fallback xmlns="">
            <p:pic>
              <p:nvPicPr>
                <p:cNvPr id="100" name="Entrada de lápiz 99">
                  <a:extLst>
                    <a:ext uri="{FF2B5EF4-FFF2-40B4-BE49-F238E27FC236}">
                      <a16:creationId xmlns:a16="http://schemas.microsoft.com/office/drawing/2014/main" id="{62A14B93-E8F8-48D9-8ED2-BF0300D27E3F}"/>
                    </a:ext>
                  </a:extLst>
                </p:cNvPr>
                <p:cNvPicPr/>
                <p:nvPr/>
              </p:nvPicPr>
              <p:blipFill>
                <a:blip r:embed="rId155"/>
                <a:stretch>
                  <a:fillRect/>
                </a:stretch>
              </p:blipFill>
              <p:spPr>
                <a:xfrm>
                  <a:off x="1821052" y="2950535"/>
                  <a:ext cx="152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Entrada de lápiz 100">
                  <a:extLst>
                    <a:ext uri="{FF2B5EF4-FFF2-40B4-BE49-F238E27FC236}">
                      <a16:creationId xmlns:a16="http://schemas.microsoft.com/office/drawing/2014/main" id="{C36831BD-B3AD-4A48-A570-56ABDCE11DAB}"/>
                    </a:ext>
                  </a:extLst>
                </p14:cNvPr>
                <p14:cNvContentPartPr/>
                <p14:nvPr/>
              </p14:nvContentPartPr>
              <p14:xfrm>
                <a:off x="1840492" y="3058175"/>
                <a:ext cx="97920" cy="7200"/>
              </p14:xfrm>
            </p:contentPart>
          </mc:Choice>
          <mc:Fallback xmlns="">
            <p:pic>
              <p:nvPicPr>
                <p:cNvPr id="101" name="Entrada de lápiz 100">
                  <a:extLst>
                    <a:ext uri="{FF2B5EF4-FFF2-40B4-BE49-F238E27FC236}">
                      <a16:creationId xmlns:a16="http://schemas.microsoft.com/office/drawing/2014/main" id="{C36831BD-B3AD-4A48-A570-56ABDCE11DAB}"/>
                    </a:ext>
                  </a:extLst>
                </p:cNvPr>
                <p:cNvPicPr/>
                <p:nvPr/>
              </p:nvPicPr>
              <p:blipFill>
                <a:blip r:embed="rId157"/>
                <a:stretch>
                  <a:fillRect/>
                </a:stretch>
              </p:blipFill>
              <p:spPr>
                <a:xfrm>
                  <a:off x="1831492" y="3049175"/>
                  <a:ext cx="115560" cy="24840"/>
                </a:xfrm>
                <a:prstGeom prst="rect">
                  <a:avLst/>
                </a:prstGeom>
              </p:spPr>
            </p:pic>
          </mc:Fallback>
        </mc:AlternateContent>
      </p:grpSp>
      <p:grpSp>
        <p:nvGrpSpPr>
          <p:cNvPr id="107" name="Grupo 106">
            <a:extLst>
              <a:ext uri="{FF2B5EF4-FFF2-40B4-BE49-F238E27FC236}">
                <a16:creationId xmlns:a16="http://schemas.microsoft.com/office/drawing/2014/main" id="{833C00DD-E166-4B9B-BA1F-CBB357D72061}"/>
              </a:ext>
            </a:extLst>
          </p:cNvPr>
          <p:cNvGrpSpPr/>
          <p:nvPr/>
        </p:nvGrpSpPr>
        <p:grpSpPr>
          <a:xfrm>
            <a:off x="2451412" y="2638775"/>
            <a:ext cx="595080" cy="715320"/>
            <a:chOff x="2451412" y="2638775"/>
            <a:chExt cx="595080" cy="715320"/>
          </a:xfrm>
        </p:grpSpPr>
        <mc:AlternateContent xmlns:mc="http://schemas.openxmlformats.org/markup-compatibility/2006" xmlns:p14="http://schemas.microsoft.com/office/powerpoint/2010/main">
          <mc:Choice Requires="p14">
            <p:contentPart p14:bwMode="auto" r:id="rId158">
              <p14:nvContentPartPr>
                <p14:cNvPr id="104" name="Entrada de lápiz 103">
                  <a:extLst>
                    <a:ext uri="{FF2B5EF4-FFF2-40B4-BE49-F238E27FC236}">
                      <a16:creationId xmlns:a16="http://schemas.microsoft.com/office/drawing/2014/main" id="{D5745D15-F5FF-4579-B077-7A4A0BB3BEBF}"/>
                    </a:ext>
                  </a:extLst>
                </p14:cNvPr>
                <p14:cNvContentPartPr/>
                <p14:nvPr/>
              </p14:nvContentPartPr>
              <p14:xfrm>
                <a:off x="2551852" y="2638775"/>
                <a:ext cx="187920" cy="227160"/>
              </p14:xfrm>
            </p:contentPart>
          </mc:Choice>
          <mc:Fallback xmlns="">
            <p:pic>
              <p:nvPicPr>
                <p:cNvPr id="104" name="Entrada de lápiz 103">
                  <a:extLst>
                    <a:ext uri="{FF2B5EF4-FFF2-40B4-BE49-F238E27FC236}">
                      <a16:creationId xmlns:a16="http://schemas.microsoft.com/office/drawing/2014/main" id="{D5745D15-F5FF-4579-B077-7A4A0BB3BEBF}"/>
                    </a:ext>
                  </a:extLst>
                </p:cNvPr>
                <p:cNvPicPr/>
                <p:nvPr/>
              </p:nvPicPr>
              <p:blipFill>
                <a:blip r:embed="rId159"/>
                <a:stretch>
                  <a:fillRect/>
                </a:stretch>
              </p:blipFill>
              <p:spPr>
                <a:xfrm>
                  <a:off x="2542852" y="2630135"/>
                  <a:ext cx="2055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Entrada de lápiz 104">
                  <a:extLst>
                    <a:ext uri="{FF2B5EF4-FFF2-40B4-BE49-F238E27FC236}">
                      <a16:creationId xmlns:a16="http://schemas.microsoft.com/office/drawing/2014/main" id="{80D9603C-7E30-4885-83CB-E1B1194C5B60}"/>
                    </a:ext>
                  </a:extLst>
                </p14:cNvPr>
                <p14:cNvContentPartPr/>
                <p14:nvPr/>
              </p14:nvContentPartPr>
              <p14:xfrm>
                <a:off x="2451412" y="2761535"/>
                <a:ext cx="595080" cy="592560"/>
              </p14:xfrm>
            </p:contentPart>
          </mc:Choice>
          <mc:Fallback xmlns="">
            <p:pic>
              <p:nvPicPr>
                <p:cNvPr id="105" name="Entrada de lápiz 104">
                  <a:extLst>
                    <a:ext uri="{FF2B5EF4-FFF2-40B4-BE49-F238E27FC236}">
                      <a16:creationId xmlns:a16="http://schemas.microsoft.com/office/drawing/2014/main" id="{80D9603C-7E30-4885-83CB-E1B1194C5B60}"/>
                    </a:ext>
                  </a:extLst>
                </p:cNvPr>
                <p:cNvPicPr/>
                <p:nvPr/>
              </p:nvPicPr>
              <p:blipFill>
                <a:blip r:embed="rId161"/>
                <a:stretch>
                  <a:fillRect/>
                </a:stretch>
              </p:blipFill>
              <p:spPr>
                <a:xfrm>
                  <a:off x="2442412" y="2752535"/>
                  <a:ext cx="61272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Entrada de lápiz 105">
                  <a:extLst>
                    <a:ext uri="{FF2B5EF4-FFF2-40B4-BE49-F238E27FC236}">
                      <a16:creationId xmlns:a16="http://schemas.microsoft.com/office/drawing/2014/main" id="{C3943459-111D-475C-94CB-4ACC0E37CC61}"/>
                    </a:ext>
                  </a:extLst>
                </p14:cNvPr>
                <p14:cNvContentPartPr/>
                <p14:nvPr/>
              </p14:nvContentPartPr>
              <p14:xfrm>
                <a:off x="2588932" y="3110375"/>
                <a:ext cx="290880" cy="192600"/>
              </p14:xfrm>
            </p:contentPart>
          </mc:Choice>
          <mc:Fallback xmlns="">
            <p:pic>
              <p:nvPicPr>
                <p:cNvPr id="106" name="Entrada de lápiz 105">
                  <a:extLst>
                    <a:ext uri="{FF2B5EF4-FFF2-40B4-BE49-F238E27FC236}">
                      <a16:creationId xmlns:a16="http://schemas.microsoft.com/office/drawing/2014/main" id="{C3943459-111D-475C-94CB-4ACC0E37CC61}"/>
                    </a:ext>
                  </a:extLst>
                </p:cNvPr>
                <p:cNvPicPr/>
                <p:nvPr/>
              </p:nvPicPr>
              <p:blipFill>
                <a:blip r:embed="rId163"/>
                <a:stretch>
                  <a:fillRect/>
                </a:stretch>
              </p:blipFill>
              <p:spPr>
                <a:xfrm>
                  <a:off x="2580292" y="3101375"/>
                  <a:ext cx="308520" cy="210240"/>
                </a:xfrm>
                <a:prstGeom prst="rect">
                  <a:avLst/>
                </a:prstGeom>
              </p:spPr>
            </p:pic>
          </mc:Fallback>
        </mc:AlternateContent>
      </p:grpSp>
      <p:grpSp>
        <p:nvGrpSpPr>
          <p:cNvPr id="110" name="Grupo 109">
            <a:extLst>
              <a:ext uri="{FF2B5EF4-FFF2-40B4-BE49-F238E27FC236}">
                <a16:creationId xmlns:a16="http://schemas.microsoft.com/office/drawing/2014/main" id="{A9F30011-EFD5-45D7-8891-E8161BFF9190}"/>
              </a:ext>
            </a:extLst>
          </p:cNvPr>
          <p:cNvGrpSpPr/>
          <p:nvPr/>
        </p:nvGrpSpPr>
        <p:grpSpPr>
          <a:xfrm>
            <a:off x="6483412" y="2716535"/>
            <a:ext cx="145080" cy="146160"/>
            <a:chOff x="6483412" y="2716535"/>
            <a:chExt cx="145080" cy="146160"/>
          </a:xfrm>
        </p:grpSpPr>
        <mc:AlternateContent xmlns:mc="http://schemas.openxmlformats.org/markup-compatibility/2006" xmlns:p14="http://schemas.microsoft.com/office/powerpoint/2010/main">
          <mc:Choice Requires="p14">
            <p:contentPart p14:bwMode="auto" r:id="rId164">
              <p14:nvContentPartPr>
                <p14:cNvPr id="108" name="Entrada de lápiz 107">
                  <a:extLst>
                    <a:ext uri="{FF2B5EF4-FFF2-40B4-BE49-F238E27FC236}">
                      <a16:creationId xmlns:a16="http://schemas.microsoft.com/office/drawing/2014/main" id="{95E4DAC6-D143-4167-9AF9-A56E5096E8CE}"/>
                    </a:ext>
                  </a:extLst>
                </p14:cNvPr>
                <p14:cNvContentPartPr/>
                <p14:nvPr/>
              </p14:nvContentPartPr>
              <p14:xfrm>
                <a:off x="6551452" y="2716535"/>
                <a:ext cx="28440" cy="146160"/>
              </p14:xfrm>
            </p:contentPart>
          </mc:Choice>
          <mc:Fallback xmlns="">
            <p:pic>
              <p:nvPicPr>
                <p:cNvPr id="108" name="Entrada de lápiz 107">
                  <a:extLst>
                    <a:ext uri="{FF2B5EF4-FFF2-40B4-BE49-F238E27FC236}">
                      <a16:creationId xmlns:a16="http://schemas.microsoft.com/office/drawing/2014/main" id="{95E4DAC6-D143-4167-9AF9-A56E5096E8CE}"/>
                    </a:ext>
                  </a:extLst>
                </p:cNvPr>
                <p:cNvPicPr/>
                <p:nvPr/>
              </p:nvPicPr>
              <p:blipFill>
                <a:blip r:embed="rId165"/>
                <a:stretch>
                  <a:fillRect/>
                </a:stretch>
              </p:blipFill>
              <p:spPr>
                <a:xfrm>
                  <a:off x="6542452" y="2707895"/>
                  <a:ext cx="46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Entrada de lápiz 108">
                  <a:extLst>
                    <a:ext uri="{FF2B5EF4-FFF2-40B4-BE49-F238E27FC236}">
                      <a16:creationId xmlns:a16="http://schemas.microsoft.com/office/drawing/2014/main" id="{683FB695-7F8C-46B5-8B66-24DA19AE7225}"/>
                    </a:ext>
                  </a:extLst>
                </p14:cNvPr>
                <p14:cNvContentPartPr/>
                <p14:nvPr/>
              </p14:nvContentPartPr>
              <p14:xfrm>
                <a:off x="6483412" y="2809415"/>
                <a:ext cx="145080" cy="11520"/>
              </p14:xfrm>
            </p:contentPart>
          </mc:Choice>
          <mc:Fallback xmlns="">
            <p:pic>
              <p:nvPicPr>
                <p:cNvPr id="109" name="Entrada de lápiz 108">
                  <a:extLst>
                    <a:ext uri="{FF2B5EF4-FFF2-40B4-BE49-F238E27FC236}">
                      <a16:creationId xmlns:a16="http://schemas.microsoft.com/office/drawing/2014/main" id="{683FB695-7F8C-46B5-8B66-24DA19AE7225}"/>
                    </a:ext>
                  </a:extLst>
                </p:cNvPr>
                <p:cNvPicPr/>
                <p:nvPr/>
              </p:nvPicPr>
              <p:blipFill>
                <a:blip r:embed="rId167"/>
                <a:stretch>
                  <a:fillRect/>
                </a:stretch>
              </p:blipFill>
              <p:spPr>
                <a:xfrm>
                  <a:off x="6474412" y="2800775"/>
                  <a:ext cx="162720" cy="29160"/>
                </a:xfrm>
                <a:prstGeom prst="rect">
                  <a:avLst/>
                </a:prstGeom>
              </p:spPr>
            </p:pic>
          </mc:Fallback>
        </mc:AlternateContent>
      </p:grpSp>
      <p:grpSp>
        <p:nvGrpSpPr>
          <p:cNvPr id="125" name="Grupo 124">
            <a:extLst>
              <a:ext uri="{FF2B5EF4-FFF2-40B4-BE49-F238E27FC236}">
                <a16:creationId xmlns:a16="http://schemas.microsoft.com/office/drawing/2014/main" id="{D395CA2A-9376-41B5-85E4-9A5E3D147DB5}"/>
              </a:ext>
            </a:extLst>
          </p:cNvPr>
          <p:cNvGrpSpPr/>
          <p:nvPr/>
        </p:nvGrpSpPr>
        <p:grpSpPr>
          <a:xfrm>
            <a:off x="6813532" y="2615735"/>
            <a:ext cx="658440" cy="255960"/>
            <a:chOff x="6813532" y="2615735"/>
            <a:chExt cx="658440" cy="255960"/>
          </a:xfrm>
        </p:grpSpPr>
        <mc:AlternateContent xmlns:mc="http://schemas.openxmlformats.org/markup-compatibility/2006" xmlns:p14="http://schemas.microsoft.com/office/powerpoint/2010/main">
          <mc:Choice Requires="p14">
            <p:contentPart p14:bwMode="auto" r:id="rId168">
              <p14:nvContentPartPr>
                <p14:cNvPr id="111" name="Entrada de lápiz 110">
                  <a:extLst>
                    <a:ext uri="{FF2B5EF4-FFF2-40B4-BE49-F238E27FC236}">
                      <a16:creationId xmlns:a16="http://schemas.microsoft.com/office/drawing/2014/main" id="{0D027E85-4421-476E-9FF1-39F48594ABDD}"/>
                    </a:ext>
                  </a:extLst>
                </p14:cNvPr>
                <p14:cNvContentPartPr/>
                <p14:nvPr/>
              </p14:nvContentPartPr>
              <p14:xfrm>
                <a:off x="6813532" y="2735255"/>
                <a:ext cx="82080" cy="136440"/>
              </p14:xfrm>
            </p:contentPart>
          </mc:Choice>
          <mc:Fallback xmlns="">
            <p:pic>
              <p:nvPicPr>
                <p:cNvPr id="111" name="Entrada de lápiz 110">
                  <a:extLst>
                    <a:ext uri="{FF2B5EF4-FFF2-40B4-BE49-F238E27FC236}">
                      <a16:creationId xmlns:a16="http://schemas.microsoft.com/office/drawing/2014/main" id="{0D027E85-4421-476E-9FF1-39F48594ABDD}"/>
                    </a:ext>
                  </a:extLst>
                </p:cNvPr>
                <p:cNvPicPr/>
                <p:nvPr/>
              </p:nvPicPr>
              <p:blipFill>
                <a:blip r:embed="rId169"/>
                <a:stretch>
                  <a:fillRect/>
                </a:stretch>
              </p:blipFill>
              <p:spPr>
                <a:xfrm>
                  <a:off x="6804892" y="2726255"/>
                  <a:ext cx="99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Entrada de lápiz 111">
                  <a:extLst>
                    <a:ext uri="{FF2B5EF4-FFF2-40B4-BE49-F238E27FC236}">
                      <a16:creationId xmlns:a16="http://schemas.microsoft.com/office/drawing/2014/main" id="{D5BECFF9-04EB-4644-988B-AF9B726879F6}"/>
                    </a:ext>
                  </a:extLst>
                </p14:cNvPr>
                <p14:cNvContentPartPr/>
                <p14:nvPr/>
              </p14:nvContentPartPr>
              <p14:xfrm>
                <a:off x="6832252" y="2615735"/>
                <a:ext cx="32040" cy="83520"/>
              </p14:xfrm>
            </p:contentPart>
          </mc:Choice>
          <mc:Fallback xmlns="">
            <p:pic>
              <p:nvPicPr>
                <p:cNvPr id="112" name="Entrada de lápiz 111">
                  <a:extLst>
                    <a:ext uri="{FF2B5EF4-FFF2-40B4-BE49-F238E27FC236}">
                      <a16:creationId xmlns:a16="http://schemas.microsoft.com/office/drawing/2014/main" id="{D5BECFF9-04EB-4644-988B-AF9B726879F6}"/>
                    </a:ext>
                  </a:extLst>
                </p:cNvPr>
                <p:cNvPicPr/>
                <p:nvPr/>
              </p:nvPicPr>
              <p:blipFill>
                <a:blip r:embed="rId171"/>
                <a:stretch>
                  <a:fillRect/>
                </a:stretch>
              </p:blipFill>
              <p:spPr>
                <a:xfrm>
                  <a:off x="6823252" y="2606735"/>
                  <a:ext cx="49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3" name="Entrada de lápiz 112">
                  <a:extLst>
                    <a:ext uri="{FF2B5EF4-FFF2-40B4-BE49-F238E27FC236}">
                      <a16:creationId xmlns:a16="http://schemas.microsoft.com/office/drawing/2014/main" id="{EAD77530-07DD-43F1-8FCD-4346D150E8EF}"/>
                    </a:ext>
                  </a:extLst>
                </p14:cNvPr>
                <p14:cNvContentPartPr/>
                <p14:nvPr/>
              </p14:nvContentPartPr>
              <p14:xfrm>
                <a:off x="6946732" y="2656055"/>
                <a:ext cx="79200" cy="191880"/>
              </p14:xfrm>
            </p:contentPart>
          </mc:Choice>
          <mc:Fallback xmlns="">
            <p:pic>
              <p:nvPicPr>
                <p:cNvPr id="113" name="Entrada de lápiz 112">
                  <a:extLst>
                    <a:ext uri="{FF2B5EF4-FFF2-40B4-BE49-F238E27FC236}">
                      <a16:creationId xmlns:a16="http://schemas.microsoft.com/office/drawing/2014/main" id="{EAD77530-07DD-43F1-8FCD-4346D150E8EF}"/>
                    </a:ext>
                  </a:extLst>
                </p:cNvPr>
                <p:cNvPicPr/>
                <p:nvPr/>
              </p:nvPicPr>
              <p:blipFill>
                <a:blip r:embed="rId173"/>
                <a:stretch>
                  <a:fillRect/>
                </a:stretch>
              </p:blipFill>
              <p:spPr>
                <a:xfrm>
                  <a:off x="6937732" y="2647415"/>
                  <a:ext cx="968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Entrada de lápiz 113">
                  <a:extLst>
                    <a:ext uri="{FF2B5EF4-FFF2-40B4-BE49-F238E27FC236}">
                      <a16:creationId xmlns:a16="http://schemas.microsoft.com/office/drawing/2014/main" id="{A1ED1EEF-47A6-4F95-B168-F98B9A1FE06E}"/>
                    </a:ext>
                  </a:extLst>
                </p14:cNvPr>
                <p14:cNvContentPartPr/>
                <p14:nvPr/>
              </p14:nvContentPartPr>
              <p14:xfrm>
                <a:off x="7095412" y="2707895"/>
                <a:ext cx="79200" cy="106560"/>
              </p14:xfrm>
            </p:contentPart>
          </mc:Choice>
          <mc:Fallback xmlns="">
            <p:pic>
              <p:nvPicPr>
                <p:cNvPr id="114" name="Entrada de lápiz 113">
                  <a:extLst>
                    <a:ext uri="{FF2B5EF4-FFF2-40B4-BE49-F238E27FC236}">
                      <a16:creationId xmlns:a16="http://schemas.microsoft.com/office/drawing/2014/main" id="{A1ED1EEF-47A6-4F95-B168-F98B9A1FE06E}"/>
                    </a:ext>
                  </a:extLst>
                </p:cNvPr>
                <p:cNvPicPr/>
                <p:nvPr/>
              </p:nvPicPr>
              <p:blipFill>
                <a:blip r:embed="rId175"/>
                <a:stretch>
                  <a:fillRect/>
                </a:stretch>
              </p:blipFill>
              <p:spPr>
                <a:xfrm>
                  <a:off x="7086412" y="2698895"/>
                  <a:ext cx="96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 name="Entrada de lápiz 114">
                  <a:extLst>
                    <a:ext uri="{FF2B5EF4-FFF2-40B4-BE49-F238E27FC236}">
                      <a16:creationId xmlns:a16="http://schemas.microsoft.com/office/drawing/2014/main" id="{43A96C4E-702A-4688-B672-7069060226B8}"/>
                    </a:ext>
                  </a:extLst>
                </p14:cNvPr>
                <p14:cNvContentPartPr/>
                <p14:nvPr/>
              </p14:nvContentPartPr>
              <p14:xfrm>
                <a:off x="7181092" y="2647775"/>
                <a:ext cx="93960" cy="182880"/>
              </p14:xfrm>
            </p:contentPart>
          </mc:Choice>
          <mc:Fallback xmlns="">
            <p:pic>
              <p:nvPicPr>
                <p:cNvPr id="115" name="Entrada de lápiz 114">
                  <a:extLst>
                    <a:ext uri="{FF2B5EF4-FFF2-40B4-BE49-F238E27FC236}">
                      <a16:creationId xmlns:a16="http://schemas.microsoft.com/office/drawing/2014/main" id="{43A96C4E-702A-4688-B672-7069060226B8}"/>
                    </a:ext>
                  </a:extLst>
                </p:cNvPr>
                <p:cNvPicPr/>
                <p:nvPr/>
              </p:nvPicPr>
              <p:blipFill>
                <a:blip r:embed="rId177"/>
                <a:stretch>
                  <a:fillRect/>
                </a:stretch>
              </p:blipFill>
              <p:spPr>
                <a:xfrm>
                  <a:off x="7172452" y="2638775"/>
                  <a:ext cx="111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Entrada de lápiz 115">
                  <a:extLst>
                    <a:ext uri="{FF2B5EF4-FFF2-40B4-BE49-F238E27FC236}">
                      <a16:creationId xmlns:a16="http://schemas.microsoft.com/office/drawing/2014/main" id="{A0B364C6-B087-41FE-95A6-F4BE6E7C5200}"/>
                    </a:ext>
                  </a:extLst>
                </p14:cNvPr>
                <p14:cNvContentPartPr/>
                <p14:nvPr/>
              </p14:nvContentPartPr>
              <p14:xfrm>
                <a:off x="7412572" y="2791775"/>
                <a:ext cx="59400" cy="18720"/>
              </p14:xfrm>
            </p:contentPart>
          </mc:Choice>
          <mc:Fallback xmlns="">
            <p:pic>
              <p:nvPicPr>
                <p:cNvPr id="116" name="Entrada de lápiz 115">
                  <a:extLst>
                    <a:ext uri="{FF2B5EF4-FFF2-40B4-BE49-F238E27FC236}">
                      <a16:creationId xmlns:a16="http://schemas.microsoft.com/office/drawing/2014/main" id="{A0B364C6-B087-41FE-95A6-F4BE6E7C5200}"/>
                    </a:ext>
                  </a:extLst>
                </p:cNvPr>
                <p:cNvPicPr/>
                <p:nvPr/>
              </p:nvPicPr>
              <p:blipFill>
                <a:blip r:embed="rId179"/>
                <a:stretch>
                  <a:fillRect/>
                </a:stretch>
              </p:blipFill>
              <p:spPr>
                <a:xfrm>
                  <a:off x="7403932" y="2782775"/>
                  <a:ext cx="7704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117" name="Entrada de lápiz 116">
                <a:extLst>
                  <a:ext uri="{FF2B5EF4-FFF2-40B4-BE49-F238E27FC236}">
                    <a16:creationId xmlns:a16="http://schemas.microsoft.com/office/drawing/2014/main" id="{266F6ED7-708E-43DD-9847-9194F73A7745}"/>
                  </a:ext>
                </a:extLst>
              </p14:cNvPr>
              <p14:cNvContentPartPr/>
              <p14:nvPr/>
            </p14:nvContentPartPr>
            <p14:xfrm>
              <a:off x="7637932" y="2633735"/>
              <a:ext cx="207360" cy="223920"/>
            </p14:xfrm>
          </p:contentPart>
        </mc:Choice>
        <mc:Fallback xmlns="">
          <p:pic>
            <p:nvPicPr>
              <p:cNvPr id="117" name="Entrada de lápiz 116">
                <a:extLst>
                  <a:ext uri="{FF2B5EF4-FFF2-40B4-BE49-F238E27FC236}">
                    <a16:creationId xmlns:a16="http://schemas.microsoft.com/office/drawing/2014/main" id="{266F6ED7-708E-43DD-9847-9194F73A7745}"/>
                  </a:ext>
                </a:extLst>
              </p:cNvPr>
              <p:cNvPicPr/>
              <p:nvPr/>
            </p:nvPicPr>
            <p:blipFill>
              <a:blip r:embed="rId181"/>
              <a:stretch>
                <a:fillRect/>
              </a:stretch>
            </p:blipFill>
            <p:spPr>
              <a:xfrm>
                <a:off x="7629292" y="2624735"/>
                <a:ext cx="225000" cy="241560"/>
              </a:xfrm>
              <a:prstGeom prst="rect">
                <a:avLst/>
              </a:prstGeom>
            </p:spPr>
          </p:pic>
        </mc:Fallback>
      </mc:AlternateContent>
      <p:grpSp>
        <p:nvGrpSpPr>
          <p:cNvPr id="124" name="Grupo 123">
            <a:extLst>
              <a:ext uri="{FF2B5EF4-FFF2-40B4-BE49-F238E27FC236}">
                <a16:creationId xmlns:a16="http://schemas.microsoft.com/office/drawing/2014/main" id="{DED16A16-C013-41F3-859C-F6B644ED01FF}"/>
              </a:ext>
            </a:extLst>
          </p:cNvPr>
          <p:cNvGrpSpPr/>
          <p:nvPr/>
        </p:nvGrpSpPr>
        <p:grpSpPr>
          <a:xfrm>
            <a:off x="7804972" y="2046575"/>
            <a:ext cx="741240" cy="476280"/>
            <a:chOff x="7804972" y="2046575"/>
            <a:chExt cx="741240" cy="476280"/>
          </a:xfrm>
        </p:grpSpPr>
        <mc:AlternateContent xmlns:mc="http://schemas.openxmlformats.org/markup-compatibility/2006" xmlns:p14="http://schemas.microsoft.com/office/powerpoint/2010/main">
          <mc:Choice Requires="p14">
            <p:contentPart p14:bwMode="auto" r:id="rId182">
              <p14:nvContentPartPr>
                <p14:cNvPr id="118" name="Entrada de lápiz 117">
                  <a:extLst>
                    <a:ext uri="{FF2B5EF4-FFF2-40B4-BE49-F238E27FC236}">
                      <a16:creationId xmlns:a16="http://schemas.microsoft.com/office/drawing/2014/main" id="{D72FC6A9-C095-4E0C-850B-988104B61B13}"/>
                    </a:ext>
                  </a:extLst>
                </p14:cNvPr>
                <p14:cNvContentPartPr/>
                <p14:nvPr/>
              </p14:nvContentPartPr>
              <p14:xfrm>
                <a:off x="7804972" y="2327735"/>
                <a:ext cx="160920" cy="15840"/>
              </p14:xfrm>
            </p:contentPart>
          </mc:Choice>
          <mc:Fallback xmlns="">
            <p:pic>
              <p:nvPicPr>
                <p:cNvPr id="118" name="Entrada de lápiz 117">
                  <a:extLst>
                    <a:ext uri="{FF2B5EF4-FFF2-40B4-BE49-F238E27FC236}">
                      <a16:creationId xmlns:a16="http://schemas.microsoft.com/office/drawing/2014/main" id="{D72FC6A9-C095-4E0C-850B-988104B61B13}"/>
                    </a:ext>
                  </a:extLst>
                </p:cNvPr>
                <p:cNvPicPr/>
                <p:nvPr/>
              </p:nvPicPr>
              <p:blipFill>
                <a:blip r:embed="rId183"/>
                <a:stretch>
                  <a:fillRect/>
                </a:stretch>
              </p:blipFill>
              <p:spPr>
                <a:xfrm>
                  <a:off x="7796332" y="2319095"/>
                  <a:ext cx="178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Entrada de lápiz 118">
                  <a:extLst>
                    <a:ext uri="{FF2B5EF4-FFF2-40B4-BE49-F238E27FC236}">
                      <a16:creationId xmlns:a16="http://schemas.microsoft.com/office/drawing/2014/main" id="{E0D8E22B-C7DB-48B3-BC02-BA59AA1145E5}"/>
                    </a:ext>
                  </a:extLst>
                </p14:cNvPr>
                <p14:cNvContentPartPr/>
                <p14:nvPr/>
              </p14:nvContentPartPr>
              <p14:xfrm>
                <a:off x="8122132" y="2046575"/>
                <a:ext cx="145440" cy="209160"/>
              </p14:xfrm>
            </p:contentPart>
          </mc:Choice>
          <mc:Fallback xmlns="">
            <p:pic>
              <p:nvPicPr>
                <p:cNvPr id="119" name="Entrada de lápiz 118">
                  <a:extLst>
                    <a:ext uri="{FF2B5EF4-FFF2-40B4-BE49-F238E27FC236}">
                      <a16:creationId xmlns:a16="http://schemas.microsoft.com/office/drawing/2014/main" id="{E0D8E22B-C7DB-48B3-BC02-BA59AA1145E5}"/>
                    </a:ext>
                  </a:extLst>
                </p:cNvPr>
                <p:cNvPicPr/>
                <p:nvPr/>
              </p:nvPicPr>
              <p:blipFill>
                <a:blip r:embed="rId185"/>
                <a:stretch>
                  <a:fillRect/>
                </a:stretch>
              </p:blipFill>
              <p:spPr>
                <a:xfrm>
                  <a:off x="8113492" y="2037935"/>
                  <a:ext cx="163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Entrada de lápiz 119">
                  <a:extLst>
                    <a:ext uri="{FF2B5EF4-FFF2-40B4-BE49-F238E27FC236}">
                      <a16:creationId xmlns:a16="http://schemas.microsoft.com/office/drawing/2014/main" id="{427C2BE0-0A6B-4E55-9D20-DF83F2EDE325}"/>
                    </a:ext>
                  </a:extLst>
                </p14:cNvPr>
                <p14:cNvContentPartPr/>
                <p14:nvPr/>
              </p14:nvContentPartPr>
              <p14:xfrm>
                <a:off x="8005852" y="2350775"/>
                <a:ext cx="266400" cy="18000"/>
              </p14:xfrm>
            </p:contentPart>
          </mc:Choice>
          <mc:Fallback xmlns="">
            <p:pic>
              <p:nvPicPr>
                <p:cNvPr id="120" name="Entrada de lápiz 119">
                  <a:extLst>
                    <a:ext uri="{FF2B5EF4-FFF2-40B4-BE49-F238E27FC236}">
                      <a16:creationId xmlns:a16="http://schemas.microsoft.com/office/drawing/2014/main" id="{427C2BE0-0A6B-4E55-9D20-DF83F2EDE325}"/>
                    </a:ext>
                  </a:extLst>
                </p:cNvPr>
                <p:cNvPicPr/>
                <p:nvPr/>
              </p:nvPicPr>
              <p:blipFill>
                <a:blip r:embed="rId187"/>
                <a:stretch>
                  <a:fillRect/>
                </a:stretch>
              </p:blipFill>
              <p:spPr>
                <a:xfrm>
                  <a:off x="7997212" y="2341775"/>
                  <a:ext cx="284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Entrada de lápiz 120">
                  <a:extLst>
                    <a:ext uri="{FF2B5EF4-FFF2-40B4-BE49-F238E27FC236}">
                      <a16:creationId xmlns:a16="http://schemas.microsoft.com/office/drawing/2014/main" id="{1E393F26-30B8-49D5-B4EB-0D40FCD2B24E}"/>
                    </a:ext>
                  </a:extLst>
                </p14:cNvPr>
                <p14:cNvContentPartPr/>
                <p14:nvPr/>
              </p14:nvContentPartPr>
              <p14:xfrm>
                <a:off x="8085412" y="2398295"/>
                <a:ext cx="119520" cy="124560"/>
              </p14:xfrm>
            </p:contentPart>
          </mc:Choice>
          <mc:Fallback xmlns="">
            <p:pic>
              <p:nvPicPr>
                <p:cNvPr id="121" name="Entrada de lápiz 120">
                  <a:extLst>
                    <a:ext uri="{FF2B5EF4-FFF2-40B4-BE49-F238E27FC236}">
                      <a16:creationId xmlns:a16="http://schemas.microsoft.com/office/drawing/2014/main" id="{1E393F26-30B8-49D5-B4EB-0D40FCD2B24E}"/>
                    </a:ext>
                  </a:extLst>
                </p:cNvPr>
                <p:cNvPicPr/>
                <p:nvPr/>
              </p:nvPicPr>
              <p:blipFill>
                <a:blip r:embed="rId189"/>
                <a:stretch>
                  <a:fillRect/>
                </a:stretch>
              </p:blipFill>
              <p:spPr>
                <a:xfrm>
                  <a:off x="8076772" y="2389295"/>
                  <a:ext cx="137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2" name="Entrada de lápiz 121">
                  <a:extLst>
                    <a:ext uri="{FF2B5EF4-FFF2-40B4-BE49-F238E27FC236}">
                      <a16:creationId xmlns:a16="http://schemas.microsoft.com/office/drawing/2014/main" id="{B8FC80EC-6B04-4E81-B650-DBDD52C6897B}"/>
                    </a:ext>
                  </a:extLst>
                </p14:cNvPr>
                <p14:cNvContentPartPr/>
                <p14:nvPr/>
              </p14:nvContentPartPr>
              <p14:xfrm>
                <a:off x="8423812" y="2165735"/>
                <a:ext cx="122400" cy="244440"/>
              </p14:xfrm>
            </p:contentPart>
          </mc:Choice>
          <mc:Fallback xmlns="">
            <p:pic>
              <p:nvPicPr>
                <p:cNvPr id="122" name="Entrada de lápiz 121">
                  <a:extLst>
                    <a:ext uri="{FF2B5EF4-FFF2-40B4-BE49-F238E27FC236}">
                      <a16:creationId xmlns:a16="http://schemas.microsoft.com/office/drawing/2014/main" id="{B8FC80EC-6B04-4E81-B650-DBDD52C6897B}"/>
                    </a:ext>
                  </a:extLst>
                </p:cNvPr>
                <p:cNvPicPr/>
                <p:nvPr/>
              </p:nvPicPr>
              <p:blipFill>
                <a:blip r:embed="rId191"/>
                <a:stretch>
                  <a:fillRect/>
                </a:stretch>
              </p:blipFill>
              <p:spPr>
                <a:xfrm>
                  <a:off x="8414812" y="2157095"/>
                  <a:ext cx="1400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3" name="Entrada de lápiz 122">
                  <a:extLst>
                    <a:ext uri="{FF2B5EF4-FFF2-40B4-BE49-F238E27FC236}">
                      <a16:creationId xmlns:a16="http://schemas.microsoft.com/office/drawing/2014/main" id="{4AD1AD40-D119-4EB8-B58D-68A9FC725D39}"/>
                    </a:ext>
                  </a:extLst>
                </p14:cNvPr>
                <p14:cNvContentPartPr/>
                <p14:nvPr/>
              </p14:nvContentPartPr>
              <p14:xfrm>
                <a:off x="8387092" y="2308655"/>
                <a:ext cx="139320" cy="4680"/>
              </p14:xfrm>
            </p:contentPart>
          </mc:Choice>
          <mc:Fallback xmlns="">
            <p:pic>
              <p:nvPicPr>
                <p:cNvPr id="123" name="Entrada de lápiz 122">
                  <a:extLst>
                    <a:ext uri="{FF2B5EF4-FFF2-40B4-BE49-F238E27FC236}">
                      <a16:creationId xmlns:a16="http://schemas.microsoft.com/office/drawing/2014/main" id="{4AD1AD40-D119-4EB8-B58D-68A9FC725D39}"/>
                    </a:ext>
                  </a:extLst>
                </p:cNvPr>
                <p:cNvPicPr/>
                <p:nvPr/>
              </p:nvPicPr>
              <p:blipFill>
                <a:blip r:embed="rId193"/>
                <a:stretch>
                  <a:fillRect/>
                </a:stretch>
              </p:blipFill>
              <p:spPr>
                <a:xfrm>
                  <a:off x="8378452" y="2299655"/>
                  <a:ext cx="156960" cy="22320"/>
                </a:xfrm>
                <a:prstGeom prst="rect">
                  <a:avLst/>
                </a:prstGeom>
              </p:spPr>
            </p:pic>
          </mc:Fallback>
        </mc:AlternateContent>
      </p:grpSp>
      <p:grpSp>
        <p:nvGrpSpPr>
          <p:cNvPr id="129" name="Grupo 128">
            <a:extLst>
              <a:ext uri="{FF2B5EF4-FFF2-40B4-BE49-F238E27FC236}">
                <a16:creationId xmlns:a16="http://schemas.microsoft.com/office/drawing/2014/main" id="{734D80A2-6BA7-47EB-8844-A769A6E145B6}"/>
              </a:ext>
            </a:extLst>
          </p:cNvPr>
          <p:cNvGrpSpPr/>
          <p:nvPr/>
        </p:nvGrpSpPr>
        <p:grpSpPr>
          <a:xfrm>
            <a:off x="3254932" y="2735975"/>
            <a:ext cx="797400" cy="493560"/>
            <a:chOff x="3254932" y="2735975"/>
            <a:chExt cx="797400" cy="493560"/>
          </a:xfrm>
        </p:grpSpPr>
        <mc:AlternateContent xmlns:mc="http://schemas.openxmlformats.org/markup-compatibility/2006" xmlns:p14="http://schemas.microsoft.com/office/powerpoint/2010/main">
          <mc:Choice Requires="p14">
            <p:contentPart p14:bwMode="auto" r:id="rId194">
              <p14:nvContentPartPr>
                <p14:cNvPr id="126" name="Entrada de lápiz 125">
                  <a:extLst>
                    <a:ext uri="{FF2B5EF4-FFF2-40B4-BE49-F238E27FC236}">
                      <a16:creationId xmlns:a16="http://schemas.microsoft.com/office/drawing/2014/main" id="{B77AF4E0-04A7-4E29-B569-391CA8072DA8}"/>
                    </a:ext>
                  </a:extLst>
                </p14:cNvPr>
                <p14:cNvContentPartPr/>
                <p14:nvPr/>
              </p14:nvContentPartPr>
              <p14:xfrm>
                <a:off x="3254932" y="2735975"/>
                <a:ext cx="120240" cy="493560"/>
              </p14:xfrm>
            </p:contentPart>
          </mc:Choice>
          <mc:Fallback xmlns="">
            <p:pic>
              <p:nvPicPr>
                <p:cNvPr id="126" name="Entrada de lápiz 125">
                  <a:extLst>
                    <a:ext uri="{FF2B5EF4-FFF2-40B4-BE49-F238E27FC236}">
                      <a16:creationId xmlns:a16="http://schemas.microsoft.com/office/drawing/2014/main" id="{B77AF4E0-04A7-4E29-B569-391CA8072DA8}"/>
                    </a:ext>
                  </a:extLst>
                </p:cNvPr>
                <p:cNvPicPr/>
                <p:nvPr/>
              </p:nvPicPr>
              <p:blipFill>
                <a:blip r:embed="rId195"/>
                <a:stretch>
                  <a:fillRect/>
                </a:stretch>
              </p:blipFill>
              <p:spPr>
                <a:xfrm>
                  <a:off x="3246292" y="2727335"/>
                  <a:ext cx="1378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7" name="Entrada de lápiz 126">
                  <a:extLst>
                    <a:ext uri="{FF2B5EF4-FFF2-40B4-BE49-F238E27FC236}">
                      <a16:creationId xmlns:a16="http://schemas.microsoft.com/office/drawing/2014/main" id="{03F9E144-CD3C-42A0-8C4C-D10BD7F2CDCE}"/>
                    </a:ext>
                  </a:extLst>
                </p14:cNvPr>
                <p14:cNvContentPartPr/>
                <p14:nvPr/>
              </p14:nvContentPartPr>
              <p14:xfrm>
                <a:off x="3565252" y="2865935"/>
                <a:ext cx="155520" cy="194400"/>
              </p14:xfrm>
            </p:contentPart>
          </mc:Choice>
          <mc:Fallback xmlns="">
            <p:pic>
              <p:nvPicPr>
                <p:cNvPr id="127" name="Entrada de lápiz 126">
                  <a:extLst>
                    <a:ext uri="{FF2B5EF4-FFF2-40B4-BE49-F238E27FC236}">
                      <a16:creationId xmlns:a16="http://schemas.microsoft.com/office/drawing/2014/main" id="{03F9E144-CD3C-42A0-8C4C-D10BD7F2CDCE}"/>
                    </a:ext>
                  </a:extLst>
                </p:cNvPr>
                <p:cNvPicPr/>
                <p:nvPr/>
              </p:nvPicPr>
              <p:blipFill>
                <a:blip r:embed="rId197"/>
                <a:stretch>
                  <a:fillRect/>
                </a:stretch>
              </p:blipFill>
              <p:spPr>
                <a:xfrm>
                  <a:off x="3556252" y="2857295"/>
                  <a:ext cx="173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8" name="Entrada de lápiz 127">
                  <a:extLst>
                    <a:ext uri="{FF2B5EF4-FFF2-40B4-BE49-F238E27FC236}">
                      <a16:creationId xmlns:a16="http://schemas.microsoft.com/office/drawing/2014/main" id="{0C43B12C-F320-47F3-8B4D-3D12DC4385CA}"/>
                    </a:ext>
                  </a:extLst>
                </p14:cNvPr>
                <p14:cNvContentPartPr/>
                <p14:nvPr/>
              </p14:nvContentPartPr>
              <p14:xfrm>
                <a:off x="3881332" y="2960975"/>
                <a:ext cx="171000" cy="38520"/>
              </p14:xfrm>
            </p:contentPart>
          </mc:Choice>
          <mc:Fallback xmlns="">
            <p:pic>
              <p:nvPicPr>
                <p:cNvPr id="128" name="Entrada de lápiz 127">
                  <a:extLst>
                    <a:ext uri="{FF2B5EF4-FFF2-40B4-BE49-F238E27FC236}">
                      <a16:creationId xmlns:a16="http://schemas.microsoft.com/office/drawing/2014/main" id="{0C43B12C-F320-47F3-8B4D-3D12DC4385CA}"/>
                    </a:ext>
                  </a:extLst>
                </p:cNvPr>
                <p:cNvPicPr/>
                <p:nvPr/>
              </p:nvPicPr>
              <p:blipFill>
                <a:blip r:embed="rId199"/>
                <a:stretch>
                  <a:fillRect/>
                </a:stretch>
              </p:blipFill>
              <p:spPr>
                <a:xfrm>
                  <a:off x="3872692" y="2952335"/>
                  <a:ext cx="188640" cy="56160"/>
                </a:xfrm>
                <a:prstGeom prst="rect">
                  <a:avLst/>
                </a:prstGeom>
              </p:spPr>
            </p:pic>
          </mc:Fallback>
        </mc:AlternateContent>
      </p:grpSp>
      <p:grpSp>
        <p:nvGrpSpPr>
          <p:cNvPr id="137" name="Grupo 136">
            <a:extLst>
              <a:ext uri="{FF2B5EF4-FFF2-40B4-BE49-F238E27FC236}">
                <a16:creationId xmlns:a16="http://schemas.microsoft.com/office/drawing/2014/main" id="{C8613F00-81C5-4CED-9883-092B5A63C0FB}"/>
              </a:ext>
            </a:extLst>
          </p:cNvPr>
          <p:cNvGrpSpPr/>
          <p:nvPr/>
        </p:nvGrpSpPr>
        <p:grpSpPr>
          <a:xfrm>
            <a:off x="4317292" y="2255735"/>
            <a:ext cx="887760" cy="731160"/>
            <a:chOff x="4317292" y="2255735"/>
            <a:chExt cx="887760" cy="731160"/>
          </a:xfrm>
        </p:grpSpPr>
        <mc:AlternateContent xmlns:mc="http://schemas.openxmlformats.org/markup-compatibility/2006" xmlns:p14="http://schemas.microsoft.com/office/powerpoint/2010/main">
          <mc:Choice Requires="p14">
            <p:contentPart p14:bwMode="auto" r:id="rId200">
              <p14:nvContentPartPr>
                <p14:cNvPr id="130" name="Entrada de lápiz 129">
                  <a:extLst>
                    <a:ext uri="{FF2B5EF4-FFF2-40B4-BE49-F238E27FC236}">
                      <a16:creationId xmlns:a16="http://schemas.microsoft.com/office/drawing/2014/main" id="{22715063-D878-415B-95F2-2E2E2DE5048C}"/>
                    </a:ext>
                  </a:extLst>
                </p14:cNvPr>
                <p14:cNvContentPartPr/>
                <p14:nvPr/>
              </p14:nvContentPartPr>
              <p14:xfrm>
                <a:off x="4317292" y="2779535"/>
                <a:ext cx="204840" cy="207360"/>
              </p14:xfrm>
            </p:contentPart>
          </mc:Choice>
          <mc:Fallback xmlns="">
            <p:pic>
              <p:nvPicPr>
                <p:cNvPr id="130" name="Entrada de lápiz 129">
                  <a:extLst>
                    <a:ext uri="{FF2B5EF4-FFF2-40B4-BE49-F238E27FC236}">
                      <a16:creationId xmlns:a16="http://schemas.microsoft.com/office/drawing/2014/main" id="{22715063-D878-415B-95F2-2E2E2DE5048C}"/>
                    </a:ext>
                  </a:extLst>
                </p:cNvPr>
                <p:cNvPicPr/>
                <p:nvPr/>
              </p:nvPicPr>
              <p:blipFill>
                <a:blip r:embed="rId201"/>
                <a:stretch>
                  <a:fillRect/>
                </a:stretch>
              </p:blipFill>
              <p:spPr>
                <a:xfrm>
                  <a:off x="4308292" y="2770895"/>
                  <a:ext cx="222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1" name="Entrada de lápiz 130">
                  <a:extLst>
                    <a:ext uri="{FF2B5EF4-FFF2-40B4-BE49-F238E27FC236}">
                      <a16:creationId xmlns:a16="http://schemas.microsoft.com/office/drawing/2014/main" id="{B6F4B217-C7EE-4D7E-9D63-06D2BB3EB2E0}"/>
                    </a:ext>
                  </a:extLst>
                </p14:cNvPr>
                <p14:cNvContentPartPr/>
                <p14:nvPr/>
              </p14:nvContentPartPr>
              <p14:xfrm>
                <a:off x="4517452" y="2482895"/>
                <a:ext cx="114840" cy="33120"/>
              </p14:xfrm>
            </p:contentPart>
          </mc:Choice>
          <mc:Fallback xmlns="">
            <p:pic>
              <p:nvPicPr>
                <p:cNvPr id="131" name="Entrada de lápiz 130">
                  <a:extLst>
                    <a:ext uri="{FF2B5EF4-FFF2-40B4-BE49-F238E27FC236}">
                      <a16:creationId xmlns:a16="http://schemas.microsoft.com/office/drawing/2014/main" id="{B6F4B217-C7EE-4D7E-9D63-06D2BB3EB2E0}"/>
                    </a:ext>
                  </a:extLst>
                </p:cNvPr>
                <p:cNvPicPr/>
                <p:nvPr/>
              </p:nvPicPr>
              <p:blipFill>
                <a:blip r:embed="rId203"/>
                <a:stretch>
                  <a:fillRect/>
                </a:stretch>
              </p:blipFill>
              <p:spPr>
                <a:xfrm>
                  <a:off x="4508812" y="2473895"/>
                  <a:ext cx="132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2" name="Entrada de lápiz 131">
                  <a:extLst>
                    <a:ext uri="{FF2B5EF4-FFF2-40B4-BE49-F238E27FC236}">
                      <a16:creationId xmlns:a16="http://schemas.microsoft.com/office/drawing/2014/main" id="{92463570-507A-4967-B99A-6163F1D9D223}"/>
                    </a:ext>
                  </a:extLst>
                </p14:cNvPr>
                <p14:cNvContentPartPr/>
                <p14:nvPr/>
              </p14:nvContentPartPr>
              <p14:xfrm>
                <a:off x="4769452" y="2255735"/>
                <a:ext cx="149400" cy="188280"/>
              </p14:xfrm>
            </p:contentPart>
          </mc:Choice>
          <mc:Fallback xmlns="">
            <p:pic>
              <p:nvPicPr>
                <p:cNvPr id="132" name="Entrada de lápiz 131">
                  <a:extLst>
                    <a:ext uri="{FF2B5EF4-FFF2-40B4-BE49-F238E27FC236}">
                      <a16:creationId xmlns:a16="http://schemas.microsoft.com/office/drawing/2014/main" id="{92463570-507A-4967-B99A-6163F1D9D223}"/>
                    </a:ext>
                  </a:extLst>
                </p:cNvPr>
                <p:cNvPicPr/>
                <p:nvPr/>
              </p:nvPicPr>
              <p:blipFill>
                <a:blip r:embed="rId205"/>
                <a:stretch>
                  <a:fillRect/>
                </a:stretch>
              </p:blipFill>
              <p:spPr>
                <a:xfrm>
                  <a:off x="4760452" y="2246735"/>
                  <a:ext cx="1670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3" name="Entrada de lápiz 132">
                  <a:extLst>
                    <a:ext uri="{FF2B5EF4-FFF2-40B4-BE49-F238E27FC236}">
                      <a16:creationId xmlns:a16="http://schemas.microsoft.com/office/drawing/2014/main" id="{B5EF1BE7-7885-4B22-982C-3D1592664BF0}"/>
                    </a:ext>
                  </a:extLst>
                </p14:cNvPr>
                <p14:cNvContentPartPr/>
                <p14:nvPr/>
              </p14:nvContentPartPr>
              <p14:xfrm>
                <a:off x="4725892" y="2512775"/>
                <a:ext cx="221400" cy="12960"/>
              </p14:xfrm>
            </p:contentPart>
          </mc:Choice>
          <mc:Fallback xmlns="">
            <p:pic>
              <p:nvPicPr>
                <p:cNvPr id="133" name="Entrada de lápiz 132">
                  <a:extLst>
                    <a:ext uri="{FF2B5EF4-FFF2-40B4-BE49-F238E27FC236}">
                      <a16:creationId xmlns:a16="http://schemas.microsoft.com/office/drawing/2014/main" id="{B5EF1BE7-7885-4B22-982C-3D1592664BF0}"/>
                    </a:ext>
                  </a:extLst>
                </p:cNvPr>
                <p:cNvPicPr/>
                <p:nvPr/>
              </p:nvPicPr>
              <p:blipFill>
                <a:blip r:embed="rId207"/>
                <a:stretch>
                  <a:fillRect/>
                </a:stretch>
              </p:blipFill>
              <p:spPr>
                <a:xfrm>
                  <a:off x="4717252" y="2504135"/>
                  <a:ext cx="239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4" name="Entrada de lápiz 133">
                  <a:extLst>
                    <a:ext uri="{FF2B5EF4-FFF2-40B4-BE49-F238E27FC236}">
                      <a16:creationId xmlns:a16="http://schemas.microsoft.com/office/drawing/2014/main" id="{330B8B9C-4831-4F36-B910-40B74560EDFE}"/>
                    </a:ext>
                  </a:extLst>
                </p14:cNvPr>
                <p14:cNvContentPartPr/>
                <p14:nvPr/>
              </p14:nvContentPartPr>
              <p14:xfrm>
                <a:off x="4775212" y="2566055"/>
                <a:ext cx="116280" cy="133920"/>
              </p14:xfrm>
            </p:contentPart>
          </mc:Choice>
          <mc:Fallback xmlns="">
            <p:pic>
              <p:nvPicPr>
                <p:cNvPr id="134" name="Entrada de lápiz 133">
                  <a:extLst>
                    <a:ext uri="{FF2B5EF4-FFF2-40B4-BE49-F238E27FC236}">
                      <a16:creationId xmlns:a16="http://schemas.microsoft.com/office/drawing/2014/main" id="{330B8B9C-4831-4F36-B910-40B74560EDFE}"/>
                    </a:ext>
                  </a:extLst>
                </p:cNvPr>
                <p:cNvPicPr/>
                <p:nvPr/>
              </p:nvPicPr>
              <p:blipFill>
                <a:blip r:embed="rId209"/>
                <a:stretch>
                  <a:fillRect/>
                </a:stretch>
              </p:blipFill>
              <p:spPr>
                <a:xfrm>
                  <a:off x="4766212" y="2557055"/>
                  <a:ext cx="133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Entrada de lápiz 134">
                  <a:extLst>
                    <a:ext uri="{FF2B5EF4-FFF2-40B4-BE49-F238E27FC236}">
                      <a16:creationId xmlns:a16="http://schemas.microsoft.com/office/drawing/2014/main" id="{389DE435-7ED3-4C5E-8474-7875D8151031}"/>
                    </a:ext>
                  </a:extLst>
                </p14:cNvPr>
                <p14:cNvContentPartPr/>
                <p14:nvPr/>
              </p14:nvContentPartPr>
              <p14:xfrm>
                <a:off x="5099932" y="2348255"/>
                <a:ext cx="105120" cy="183600"/>
              </p14:xfrm>
            </p:contentPart>
          </mc:Choice>
          <mc:Fallback xmlns="">
            <p:pic>
              <p:nvPicPr>
                <p:cNvPr id="135" name="Entrada de lápiz 134">
                  <a:extLst>
                    <a:ext uri="{FF2B5EF4-FFF2-40B4-BE49-F238E27FC236}">
                      <a16:creationId xmlns:a16="http://schemas.microsoft.com/office/drawing/2014/main" id="{389DE435-7ED3-4C5E-8474-7875D8151031}"/>
                    </a:ext>
                  </a:extLst>
                </p:cNvPr>
                <p:cNvPicPr/>
                <p:nvPr/>
              </p:nvPicPr>
              <p:blipFill>
                <a:blip r:embed="rId211"/>
                <a:stretch>
                  <a:fillRect/>
                </a:stretch>
              </p:blipFill>
              <p:spPr>
                <a:xfrm>
                  <a:off x="5091292" y="2339255"/>
                  <a:ext cx="1227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Entrada de lápiz 135">
                  <a:extLst>
                    <a:ext uri="{FF2B5EF4-FFF2-40B4-BE49-F238E27FC236}">
                      <a16:creationId xmlns:a16="http://schemas.microsoft.com/office/drawing/2014/main" id="{847DD925-49C1-4C86-80DF-D3C8184C77D5}"/>
                    </a:ext>
                  </a:extLst>
                </p14:cNvPr>
                <p14:cNvContentPartPr/>
                <p14:nvPr/>
              </p14:nvContentPartPr>
              <p14:xfrm>
                <a:off x="5107852" y="2453735"/>
                <a:ext cx="87120" cy="17280"/>
              </p14:xfrm>
            </p:contentPart>
          </mc:Choice>
          <mc:Fallback xmlns="">
            <p:pic>
              <p:nvPicPr>
                <p:cNvPr id="136" name="Entrada de lápiz 135">
                  <a:extLst>
                    <a:ext uri="{FF2B5EF4-FFF2-40B4-BE49-F238E27FC236}">
                      <a16:creationId xmlns:a16="http://schemas.microsoft.com/office/drawing/2014/main" id="{847DD925-49C1-4C86-80DF-D3C8184C77D5}"/>
                    </a:ext>
                  </a:extLst>
                </p:cNvPr>
                <p:cNvPicPr/>
                <p:nvPr/>
              </p:nvPicPr>
              <p:blipFill>
                <a:blip r:embed="rId213"/>
                <a:stretch>
                  <a:fillRect/>
                </a:stretch>
              </p:blipFill>
              <p:spPr>
                <a:xfrm>
                  <a:off x="5099212" y="2445095"/>
                  <a:ext cx="1047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38" name="Entrada de lápiz 137">
                <a:extLst>
                  <a:ext uri="{FF2B5EF4-FFF2-40B4-BE49-F238E27FC236}">
                    <a16:creationId xmlns:a16="http://schemas.microsoft.com/office/drawing/2014/main" id="{053D87D6-0292-412A-AA84-DAA63E165A76}"/>
                  </a:ext>
                </a:extLst>
              </p14:cNvPr>
              <p14:cNvContentPartPr/>
              <p14:nvPr/>
            </p14:nvContentPartPr>
            <p14:xfrm>
              <a:off x="5511052" y="2612855"/>
              <a:ext cx="111240" cy="521280"/>
            </p14:xfrm>
          </p:contentPart>
        </mc:Choice>
        <mc:Fallback xmlns="">
          <p:pic>
            <p:nvPicPr>
              <p:cNvPr id="138" name="Entrada de lápiz 137">
                <a:extLst>
                  <a:ext uri="{FF2B5EF4-FFF2-40B4-BE49-F238E27FC236}">
                    <a16:creationId xmlns:a16="http://schemas.microsoft.com/office/drawing/2014/main" id="{053D87D6-0292-412A-AA84-DAA63E165A76}"/>
                  </a:ext>
                </a:extLst>
              </p:cNvPr>
              <p:cNvPicPr/>
              <p:nvPr/>
            </p:nvPicPr>
            <p:blipFill>
              <a:blip r:embed="rId215"/>
              <a:stretch>
                <a:fillRect/>
              </a:stretch>
            </p:blipFill>
            <p:spPr>
              <a:xfrm>
                <a:off x="5502052" y="2604215"/>
                <a:ext cx="128880" cy="538920"/>
              </a:xfrm>
              <a:prstGeom prst="rect">
                <a:avLst/>
              </a:prstGeom>
            </p:spPr>
          </p:pic>
        </mc:Fallback>
      </mc:AlternateContent>
      <p:grpSp>
        <p:nvGrpSpPr>
          <p:cNvPr id="155" name="Grupo 154">
            <a:extLst>
              <a:ext uri="{FF2B5EF4-FFF2-40B4-BE49-F238E27FC236}">
                <a16:creationId xmlns:a16="http://schemas.microsoft.com/office/drawing/2014/main" id="{4D139EC5-FC03-4774-8B32-B9889A434097}"/>
              </a:ext>
            </a:extLst>
          </p:cNvPr>
          <p:cNvGrpSpPr/>
          <p:nvPr/>
        </p:nvGrpSpPr>
        <p:grpSpPr>
          <a:xfrm>
            <a:off x="852292" y="3622295"/>
            <a:ext cx="1186920" cy="252360"/>
            <a:chOff x="852292" y="3622295"/>
            <a:chExt cx="1186920" cy="252360"/>
          </a:xfrm>
        </p:grpSpPr>
        <mc:AlternateContent xmlns:mc="http://schemas.openxmlformats.org/markup-compatibility/2006" xmlns:p14="http://schemas.microsoft.com/office/powerpoint/2010/main">
          <mc:Choice Requires="p14">
            <p:contentPart p14:bwMode="auto" r:id="rId216">
              <p14:nvContentPartPr>
                <p14:cNvPr id="143" name="Entrada de lápiz 142">
                  <a:extLst>
                    <a:ext uri="{FF2B5EF4-FFF2-40B4-BE49-F238E27FC236}">
                      <a16:creationId xmlns:a16="http://schemas.microsoft.com/office/drawing/2014/main" id="{C1CA2F1A-8DFB-4F82-B896-028EC08B9A63}"/>
                    </a:ext>
                  </a:extLst>
                </p14:cNvPr>
                <p14:cNvContentPartPr/>
                <p14:nvPr/>
              </p14:nvContentPartPr>
              <p14:xfrm>
                <a:off x="879292" y="3721295"/>
                <a:ext cx="92520" cy="137160"/>
              </p14:xfrm>
            </p:contentPart>
          </mc:Choice>
          <mc:Fallback xmlns="">
            <p:pic>
              <p:nvPicPr>
                <p:cNvPr id="143" name="Entrada de lápiz 142">
                  <a:extLst>
                    <a:ext uri="{FF2B5EF4-FFF2-40B4-BE49-F238E27FC236}">
                      <a16:creationId xmlns:a16="http://schemas.microsoft.com/office/drawing/2014/main" id="{C1CA2F1A-8DFB-4F82-B896-028EC08B9A63}"/>
                    </a:ext>
                  </a:extLst>
                </p:cNvPr>
                <p:cNvPicPr/>
                <p:nvPr/>
              </p:nvPicPr>
              <p:blipFill>
                <a:blip r:embed="rId217"/>
                <a:stretch>
                  <a:fillRect/>
                </a:stretch>
              </p:blipFill>
              <p:spPr>
                <a:xfrm>
                  <a:off x="870652" y="3712655"/>
                  <a:ext cx="110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4" name="Entrada de lápiz 143">
                  <a:extLst>
                    <a:ext uri="{FF2B5EF4-FFF2-40B4-BE49-F238E27FC236}">
                      <a16:creationId xmlns:a16="http://schemas.microsoft.com/office/drawing/2014/main" id="{CDEF5132-E4AD-40F8-B838-2ECE3B0B57AC}"/>
                    </a:ext>
                  </a:extLst>
                </p14:cNvPr>
                <p14:cNvContentPartPr/>
                <p14:nvPr/>
              </p14:nvContentPartPr>
              <p14:xfrm>
                <a:off x="852292" y="3622295"/>
                <a:ext cx="39240" cy="26280"/>
              </p14:xfrm>
            </p:contentPart>
          </mc:Choice>
          <mc:Fallback xmlns="">
            <p:pic>
              <p:nvPicPr>
                <p:cNvPr id="144" name="Entrada de lápiz 143">
                  <a:extLst>
                    <a:ext uri="{FF2B5EF4-FFF2-40B4-BE49-F238E27FC236}">
                      <a16:creationId xmlns:a16="http://schemas.microsoft.com/office/drawing/2014/main" id="{CDEF5132-E4AD-40F8-B838-2ECE3B0B57AC}"/>
                    </a:ext>
                  </a:extLst>
                </p:cNvPr>
                <p:cNvPicPr/>
                <p:nvPr/>
              </p:nvPicPr>
              <p:blipFill>
                <a:blip r:embed="rId219"/>
                <a:stretch>
                  <a:fillRect/>
                </a:stretch>
              </p:blipFill>
              <p:spPr>
                <a:xfrm>
                  <a:off x="843292" y="3613295"/>
                  <a:ext cx="56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Entrada de lápiz 144">
                  <a:extLst>
                    <a:ext uri="{FF2B5EF4-FFF2-40B4-BE49-F238E27FC236}">
                      <a16:creationId xmlns:a16="http://schemas.microsoft.com/office/drawing/2014/main" id="{37E2CD17-8670-478A-9621-9018608F6A7C}"/>
                    </a:ext>
                  </a:extLst>
                </p14:cNvPr>
                <p14:cNvContentPartPr/>
                <p14:nvPr/>
              </p14:nvContentPartPr>
              <p14:xfrm>
                <a:off x="1049932" y="3697175"/>
                <a:ext cx="61560" cy="175680"/>
              </p14:xfrm>
            </p:contentPart>
          </mc:Choice>
          <mc:Fallback xmlns="">
            <p:pic>
              <p:nvPicPr>
                <p:cNvPr id="145" name="Entrada de lápiz 144">
                  <a:extLst>
                    <a:ext uri="{FF2B5EF4-FFF2-40B4-BE49-F238E27FC236}">
                      <a16:creationId xmlns:a16="http://schemas.microsoft.com/office/drawing/2014/main" id="{37E2CD17-8670-478A-9621-9018608F6A7C}"/>
                    </a:ext>
                  </a:extLst>
                </p:cNvPr>
                <p:cNvPicPr/>
                <p:nvPr/>
              </p:nvPicPr>
              <p:blipFill>
                <a:blip r:embed="rId221"/>
                <a:stretch>
                  <a:fillRect/>
                </a:stretch>
              </p:blipFill>
              <p:spPr>
                <a:xfrm>
                  <a:off x="1040932" y="3688175"/>
                  <a:ext cx="792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Entrada de lápiz 145">
                  <a:extLst>
                    <a:ext uri="{FF2B5EF4-FFF2-40B4-BE49-F238E27FC236}">
                      <a16:creationId xmlns:a16="http://schemas.microsoft.com/office/drawing/2014/main" id="{4F64E1D1-C9EC-49E7-9F48-01D0234B991E}"/>
                    </a:ext>
                  </a:extLst>
                </p14:cNvPr>
                <p14:cNvContentPartPr/>
                <p14:nvPr/>
              </p14:nvContentPartPr>
              <p14:xfrm>
                <a:off x="1187092" y="3732455"/>
                <a:ext cx="78120" cy="106560"/>
              </p14:xfrm>
            </p:contentPart>
          </mc:Choice>
          <mc:Fallback xmlns="">
            <p:pic>
              <p:nvPicPr>
                <p:cNvPr id="146" name="Entrada de lápiz 145">
                  <a:extLst>
                    <a:ext uri="{FF2B5EF4-FFF2-40B4-BE49-F238E27FC236}">
                      <a16:creationId xmlns:a16="http://schemas.microsoft.com/office/drawing/2014/main" id="{4F64E1D1-C9EC-49E7-9F48-01D0234B991E}"/>
                    </a:ext>
                  </a:extLst>
                </p:cNvPr>
                <p:cNvPicPr/>
                <p:nvPr/>
              </p:nvPicPr>
              <p:blipFill>
                <a:blip r:embed="rId223"/>
                <a:stretch>
                  <a:fillRect/>
                </a:stretch>
              </p:blipFill>
              <p:spPr>
                <a:xfrm>
                  <a:off x="1178452" y="3723815"/>
                  <a:ext cx="95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Entrada de lápiz 146">
                  <a:extLst>
                    <a:ext uri="{FF2B5EF4-FFF2-40B4-BE49-F238E27FC236}">
                      <a16:creationId xmlns:a16="http://schemas.microsoft.com/office/drawing/2014/main" id="{6600880E-6A6C-4FA5-AA41-3917E63CF4FA}"/>
                    </a:ext>
                  </a:extLst>
                </p14:cNvPr>
                <p14:cNvContentPartPr/>
                <p14:nvPr/>
              </p14:nvContentPartPr>
              <p14:xfrm>
                <a:off x="1256932" y="3654695"/>
                <a:ext cx="124920" cy="219960"/>
              </p14:xfrm>
            </p:contentPart>
          </mc:Choice>
          <mc:Fallback xmlns="">
            <p:pic>
              <p:nvPicPr>
                <p:cNvPr id="147" name="Entrada de lápiz 146">
                  <a:extLst>
                    <a:ext uri="{FF2B5EF4-FFF2-40B4-BE49-F238E27FC236}">
                      <a16:creationId xmlns:a16="http://schemas.microsoft.com/office/drawing/2014/main" id="{6600880E-6A6C-4FA5-AA41-3917E63CF4FA}"/>
                    </a:ext>
                  </a:extLst>
                </p:cNvPr>
                <p:cNvPicPr/>
                <p:nvPr/>
              </p:nvPicPr>
              <p:blipFill>
                <a:blip r:embed="rId225"/>
                <a:stretch>
                  <a:fillRect/>
                </a:stretch>
              </p:blipFill>
              <p:spPr>
                <a:xfrm>
                  <a:off x="1247932" y="3645695"/>
                  <a:ext cx="142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8" name="Entrada de lápiz 147">
                  <a:extLst>
                    <a:ext uri="{FF2B5EF4-FFF2-40B4-BE49-F238E27FC236}">
                      <a16:creationId xmlns:a16="http://schemas.microsoft.com/office/drawing/2014/main" id="{6EFAA6AD-03E9-4D86-8A45-ECA999F3213F}"/>
                    </a:ext>
                  </a:extLst>
                </p14:cNvPr>
                <p14:cNvContentPartPr/>
                <p14:nvPr/>
              </p14:nvContentPartPr>
              <p14:xfrm>
                <a:off x="1560052" y="3745055"/>
                <a:ext cx="164520" cy="19080"/>
              </p14:xfrm>
            </p:contentPart>
          </mc:Choice>
          <mc:Fallback xmlns="">
            <p:pic>
              <p:nvPicPr>
                <p:cNvPr id="148" name="Entrada de lápiz 147">
                  <a:extLst>
                    <a:ext uri="{FF2B5EF4-FFF2-40B4-BE49-F238E27FC236}">
                      <a16:creationId xmlns:a16="http://schemas.microsoft.com/office/drawing/2014/main" id="{6EFAA6AD-03E9-4D86-8A45-ECA999F3213F}"/>
                    </a:ext>
                  </a:extLst>
                </p:cNvPr>
                <p:cNvPicPr/>
                <p:nvPr/>
              </p:nvPicPr>
              <p:blipFill>
                <a:blip r:embed="rId227"/>
                <a:stretch>
                  <a:fillRect/>
                </a:stretch>
              </p:blipFill>
              <p:spPr>
                <a:xfrm>
                  <a:off x="1551412" y="3736415"/>
                  <a:ext cx="182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9" name="Entrada de lápiz 148">
                  <a:extLst>
                    <a:ext uri="{FF2B5EF4-FFF2-40B4-BE49-F238E27FC236}">
                      <a16:creationId xmlns:a16="http://schemas.microsoft.com/office/drawing/2014/main" id="{54ECA442-7AC2-48A4-981A-20E2FCED35A1}"/>
                    </a:ext>
                  </a:extLst>
                </p14:cNvPr>
                <p14:cNvContentPartPr/>
                <p14:nvPr/>
              </p14:nvContentPartPr>
              <p14:xfrm>
                <a:off x="1558612" y="3847655"/>
                <a:ext cx="107640" cy="9360"/>
              </p14:xfrm>
            </p:contentPart>
          </mc:Choice>
          <mc:Fallback xmlns="">
            <p:pic>
              <p:nvPicPr>
                <p:cNvPr id="149" name="Entrada de lápiz 148">
                  <a:extLst>
                    <a:ext uri="{FF2B5EF4-FFF2-40B4-BE49-F238E27FC236}">
                      <a16:creationId xmlns:a16="http://schemas.microsoft.com/office/drawing/2014/main" id="{54ECA442-7AC2-48A4-981A-20E2FCED35A1}"/>
                    </a:ext>
                  </a:extLst>
                </p:cNvPr>
                <p:cNvPicPr/>
                <p:nvPr/>
              </p:nvPicPr>
              <p:blipFill>
                <a:blip r:embed="rId229"/>
                <a:stretch>
                  <a:fillRect/>
                </a:stretch>
              </p:blipFill>
              <p:spPr>
                <a:xfrm>
                  <a:off x="1549972" y="3839015"/>
                  <a:ext cx="125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0" name="Entrada de lápiz 149">
                  <a:extLst>
                    <a:ext uri="{FF2B5EF4-FFF2-40B4-BE49-F238E27FC236}">
                      <a16:creationId xmlns:a16="http://schemas.microsoft.com/office/drawing/2014/main" id="{F985A6A6-D028-4036-B29D-766913D2FAA2}"/>
                    </a:ext>
                  </a:extLst>
                </p14:cNvPr>
                <p14:cNvContentPartPr/>
                <p14:nvPr/>
              </p14:nvContentPartPr>
              <p14:xfrm>
                <a:off x="1873612" y="3692135"/>
                <a:ext cx="165600" cy="143640"/>
              </p14:xfrm>
            </p:contentPart>
          </mc:Choice>
          <mc:Fallback xmlns="">
            <p:pic>
              <p:nvPicPr>
                <p:cNvPr id="150" name="Entrada de lápiz 149">
                  <a:extLst>
                    <a:ext uri="{FF2B5EF4-FFF2-40B4-BE49-F238E27FC236}">
                      <a16:creationId xmlns:a16="http://schemas.microsoft.com/office/drawing/2014/main" id="{F985A6A6-D028-4036-B29D-766913D2FAA2}"/>
                    </a:ext>
                  </a:extLst>
                </p:cNvPr>
                <p:cNvPicPr/>
                <p:nvPr/>
              </p:nvPicPr>
              <p:blipFill>
                <a:blip r:embed="rId231"/>
                <a:stretch>
                  <a:fillRect/>
                </a:stretch>
              </p:blipFill>
              <p:spPr>
                <a:xfrm>
                  <a:off x="1864612" y="3683495"/>
                  <a:ext cx="183240" cy="161280"/>
                </a:xfrm>
                <a:prstGeom prst="rect">
                  <a:avLst/>
                </a:prstGeom>
              </p:spPr>
            </p:pic>
          </mc:Fallback>
        </mc:AlternateContent>
      </p:grpSp>
      <p:grpSp>
        <p:nvGrpSpPr>
          <p:cNvPr id="154" name="Grupo 153">
            <a:extLst>
              <a:ext uri="{FF2B5EF4-FFF2-40B4-BE49-F238E27FC236}">
                <a16:creationId xmlns:a16="http://schemas.microsoft.com/office/drawing/2014/main" id="{226AF4D1-F6C2-42C3-92F9-0877AA497629}"/>
              </a:ext>
            </a:extLst>
          </p:cNvPr>
          <p:cNvGrpSpPr/>
          <p:nvPr/>
        </p:nvGrpSpPr>
        <p:grpSpPr>
          <a:xfrm>
            <a:off x="176932" y="3677735"/>
            <a:ext cx="269640" cy="198360"/>
            <a:chOff x="176932" y="3677735"/>
            <a:chExt cx="269640" cy="198360"/>
          </a:xfrm>
        </p:grpSpPr>
        <mc:AlternateContent xmlns:mc="http://schemas.openxmlformats.org/markup-compatibility/2006" xmlns:p14="http://schemas.microsoft.com/office/powerpoint/2010/main">
          <mc:Choice Requires="p14">
            <p:contentPart p14:bwMode="auto" r:id="rId232">
              <p14:nvContentPartPr>
                <p14:cNvPr id="151" name="Entrada de lápiz 150">
                  <a:extLst>
                    <a:ext uri="{FF2B5EF4-FFF2-40B4-BE49-F238E27FC236}">
                      <a16:creationId xmlns:a16="http://schemas.microsoft.com/office/drawing/2014/main" id="{FC396A56-F0B7-4C40-9929-5731444E57F2}"/>
                    </a:ext>
                  </a:extLst>
                </p14:cNvPr>
                <p14:cNvContentPartPr/>
                <p14:nvPr/>
              </p14:nvContentPartPr>
              <p14:xfrm>
                <a:off x="176932" y="3677735"/>
                <a:ext cx="171360" cy="198360"/>
              </p14:xfrm>
            </p:contentPart>
          </mc:Choice>
          <mc:Fallback xmlns="">
            <p:pic>
              <p:nvPicPr>
                <p:cNvPr id="151" name="Entrada de lápiz 150">
                  <a:extLst>
                    <a:ext uri="{FF2B5EF4-FFF2-40B4-BE49-F238E27FC236}">
                      <a16:creationId xmlns:a16="http://schemas.microsoft.com/office/drawing/2014/main" id="{FC396A56-F0B7-4C40-9929-5731444E57F2}"/>
                    </a:ext>
                  </a:extLst>
                </p:cNvPr>
                <p:cNvPicPr/>
                <p:nvPr/>
              </p:nvPicPr>
              <p:blipFill>
                <a:blip r:embed="rId233"/>
                <a:stretch>
                  <a:fillRect/>
                </a:stretch>
              </p:blipFill>
              <p:spPr>
                <a:xfrm>
                  <a:off x="167932" y="3668735"/>
                  <a:ext cx="189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2" name="Entrada de lápiz 151">
                  <a:extLst>
                    <a:ext uri="{FF2B5EF4-FFF2-40B4-BE49-F238E27FC236}">
                      <a16:creationId xmlns:a16="http://schemas.microsoft.com/office/drawing/2014/main" id="{641581F1-4215-4C10-B3E9-C7FB48E8F5A3}"/>
                    </a:ext>
                  </a:extLst>
                </p14:cNvPr>
                <p14:cNvContentPartPr/>
                <p14:nvPr/>
              </p14:nvContentPartPr>
              <p14:xfrm>
                <a:off x="372052" y="3770975"/>
                <a:ext cx="74520" cy="85320"/>
              </p14:xfrm>
            </p:contentPart>
          </mc:Choice>
          <mc:Fallback xmlns="">
            <p:pic>
              <p:nvPicPr>
                <p:cNvPr id="152" name="Entrada de lápiz 151">
                  <a:extLst>
                    <a:ext uri="{FF2B5EF4-FFF2-40B4-BE49-F238E27FC236}">
                      <a16:creationId xmlns:a16="http://schemas.microsoft.com/office/drawing/2014/main" id="{641581F1-4215-4C10-B3E9-C7FB48E8F5A3}"/>
                    </a:ext>
                  </a:extLst>
                </p:cNvPr>
                <p:cNvPicPr/>
                <p:nvPr/>
              </p:nvPicPr>
              <p:blipFill>
                <a:blip r:embed="rId235"/>
                <a:stretch>
                  <a:fillRect/>
                </a:stretch>
              </p:blipFill>
              <p:spPr>
                <a:xfrm>
                  <a:off x="363052" y="3761975"/>
                  <a:ext cx="92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3" name="Entrada de lápiz 152">
                  <a:extLst>
                    <a:ext uri="{FF2B5EF4-FFF2-40B4-BE49-F238E27FC236}">
                      <a16:creationId xmlns:a16="http://schemas.microsoft.com/office/drawing/2014/main" id="{29AFABDD-32D8-4663-A4B2-3B1819B147BA}"/>
                    </a:ext>
                  </a:extLst>
                </p14:cNvPr>
                <p14:cNvContentPartPr/>
                <p14:nvPr/>
              </p14:nvContentPartPr>
              <p14:xfrm>
                <a:off x="391492" y="3689255"/>
                <a:ext cx="26640" cy="54720"/>
              </p14:xfrm>
            </p:contentPart>
          </mc:Choice>
          <mc:Fallback xmlns="">
            <p:pic>
              <p:nvPicPr>
                <p:cNvPr id="153" name="Entrada de lápiz 152">
                  <a:extLst>
                    <a:ext uri="{FF2B5EF4-FFF2-40B4-BE49-F238E27FC236}">
                      <a16:creationId xmlns:a16="http://schemas.microsoft.com/office/drawing/2014/main" id="{29AFABDD-32D8-4663-A4B2-3B1819B147BA}"/>
                    </a:ext>
                  </a:extLst>
                </p:cNvPr>
                <p:cNvPicPr/>
                <p:nvPr/>
              </p:nvPicPr>
              <p:blipFill>
                <a:blip r:embed="rId237"/>
                <a:stretch>
                  <a:fillRect/>
                </a:stretch>
              </p:blipFill>
              <p:spPr>
                <a:xfrm>
                  <a:off x="382492" y="3680255"/>
                  <a:ext cx="44280" cy="72360"/>
                </a:xfrm>
                <a:prstGeom prst="rect">
                  <a:avLst/>
                </a:prstGeom>
              </p:spPr>
            </p:pic>
          </mc:Fallback>
        </mc:AlternateContent>
      </p:grpSp>
      <p:grpSp>
        <p:nvGrpSpPr>
          <p:cNvPr id="165" name="Grupo 164">
            <a:extLst>
              <a:ext uri="{FF2B5EF4-FFF2-40B4-BE49-F238E27FC236}">
                <a16:creationId xmlns:a16="http://schemas.microsoft.com/office/drawing/2014/main" id="{71521F0B-06BC-4844-98A4-9528490A071B}"/>
              </a:ext>
            </a:extLst>
          </p:cNvPr>
          <p:cNvGrpSpPr/>
          <p:nvPr/>
        </p:nvGrpSpPr>
        <p:grpSpPr>
          <a:xfrm>
            <a:off x="2699092" y="4057535"/>
            <a:ext cx="1117080" cy="321840"/>
            <a:chOff x="2699092" y="4057535"/>
            <a:chExt cx="1117080" cy="321840"/>
          </a:xfrm>
        </p:grpSpPr>
        <mc:AlternateContent xmlns:mc="http://schemas.openxmlformats.org/markup-compatibility/2006" xmlns:p14="http://schemas.microsoft.com/office/powerpoint/2010/main">
          <mc:Choice Requires="p14">
            <p:contentPart p14:bwMode="auto" r:id="rId238">
              <p14:nvContentPartPr>
                <p14:cNvPr id="156" name="Entrada de lápiz 155">
                  <a:extLst>
                    <a:ext uri="{FF2B5EF4-FFF2-40B4-BE49-F238E27FC236}">
                      <a16:creationId xmlns:a16="http://schemas.microsoft.com/office/drawing/2014/main" id="{229C5A6F-AA07-4560-A1EF-7FDD07E4EB4B}"/>
                    </a:ext>
                  </a:extLst>
                </p14:cNvPr>
                <p14:cNvContentPartPr/>
                <p14:nvPr/>
              </p14:nvContentPartPr>
              <p14:xfrm>
                <a:off x="2739772" y="4224575"/>
                <a:ext cx="53280" cy="154800"/>
              </p14:xfrm>
            </p:contentPart>
          </mc:Choice>
          <mc:Fallback xmlns="">
            <p:pic>
              <p:nvPicPr>
                <p:cNvPr id="156" name="Entrada de lápiz 155">
                  <a:extLst>
                    <a:ext uri="{FF2B5EF4-FFF2-40B4-BE49-F238E27FC236}">
                      <a16:creationId xmlns:a16="http://schemas.microsoft.com/office/drawing/2014/main" id="{229C5A6F-AA07-4560-A1EF-7FDD07E4EB4B}"/>
                    </a:ext>
                  </a:extLst>
                </p:cNvPr>
                <p:cNvPicPr/>
                <p:nvPr/>
              </p:nvPicPr>
              <p:blipFill>
                <a:blip r:embed="rId239"/>
                <a:stretch>
                  <a:fillRect/>
                </a:stretch>
              </p:blipFill>
              <p:spPr>
                <a:xfrm>
                  <a:off x="2730772" y="4215935"/>
                  <a:ext cx="70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7" name="Entrada de lápiz 156">
                  <a:extLst>
                    <a:ext uri="{FF2B5EF4-FFF2-40B4-BE49-F238E27FC236}">
                      <a16:creationId xmlns:a16="http://schemas.microsoft.com/office/drawing/2014/main" id="{106D4035-5F57-492D-BCF6-FF85DE3E901A}"/>
                    </a:ext>
                  </a:extLst>
                </p14:cNvPr>
                <p14:cNvContentPartPr/>
                <p14:nvPr/>
              </p14:nvContentPartPr>
              <p14:xfrm>
                <a:off x="2699092" y="4121975"/>
                <a:ext cx="29520" cy="42480"/>
              </p14:xfrm>
            </p:contentPart>
          </mc:Choice>
          <mc:Fallback xmlns="">
            <p:pic>
              <p:nvPicPr>
                <p:cNvPr id="157" name="Entrada de lápiz 156">
                  <a:extLst>
                    <a:ext uri="{FF2B5EF4-FFF2-40B4-BE49-F238E27FC236}">
                      <a16:creationId xmlns:a16="http://schemas.microsoft.com/office/drawing/2014/main" id="{106D4035-5F57-492D-BCF6-FF85DE3E901A}"/>
                    </a:ext>
                  </a:extLst>
                </p:cNvPr>
                <p:cNvPicPr/>
                <p:nvPr/>
              </p:nvPicPr>
              <p:blipFill>
                <a:blip r:embed="rId241"/>
                <a:stretch>
                  <a:fillRect/>
                </a:stretch>
              </p:blipFill>
              <p:spPr>
                <a:xfrm>
                  <a:off x="2690452" y="4112975"/>
                  <a:ext cx="4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8" name="Entrada de lápiz 157">
                  <a:extLst>
                    <a:ext uri="{FF2B5EF4-FFF2-40B4-BE49-F238E27FC236}">
                      <a16:creationId xmlns:a16="http://schemas.microsoft.com/office/drawing/2014/main" id="{31033D8A-0A33-4086-9CD6-BB13B124CB2F}"/>
                    </a:ext>
                  </a:extLst>
                </p14:cNvPr>
                <p14:cNvContentPartPr/>
                <p14:nvPr/>
              </p14:nvContentPartPr>
              <p14:xfrm>
                <a:off x="3006172" y="4083095"/>
                <a:ext cx="106200" cy="252000"/>
              </p14:xfrm>
            </p:contentPart>
          </mc:Choice>
          <mc:Fallback xmlns="">
            <p:pic>
              <p:nvPicPr>
                <p:cNvPr id="158" name="Entrada de lápiz 157">
                  <a:extLst>
                    <a:ext uri="{FF2B5EF4-FFF2-40B4-BE49-F238E27FC236}">
                      <a16:creationId xmlns:a16="http://schemas.microsoft.com/office/drawing/2014/main" id="{31033D8A-0A33-4086-9CD6-BB13B124CB2F}"/>
                    </a:ext>
                  </a:extLst>
                </p:cNvPr>
                <p:cNvPicPr/>
                <p:nvPr/>
              </p:nvPicPr>
              <p:blipFill>
                <a:blip r:embed="rId243"/>
                <a:stretch>
                  <a:fillRect/>
                </a:stretch>
              </p:blipFill>
              <p:spPr>
                <a:xfrm>
                  <a:off x="2997532" y="4074455"/>
                  <a:ext cx="123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9" name="Entrada de lápiz 158">
                  <a:extLst>
                    <a:ext uri="{FF2B5EF4-FFF2-40B4-BE49-F238E27FC236}">
                      <a16:creationId xmlns:a16="http://schemas.microsoft.com/office/drawing/2014/main" id="{DEBCFB2D-25AC-4215-8F97-7FCD844421AE}"/>
                    </a:ext>
                  </a:extLst>
                </p14:cNvPr>
                <p14:cNvContentPartPr/>
                <p14:nvPr/>
              </p14:nvContentPartPr>
              <p14:xfrm>
                <a:off x="3147292" y="4082015"/>
                <a:ext cx="62640" cy="210240"/>
              </p14:xfrm>
            </p:contentPart>
          </mc:Choice>
          <mc:Fallback xmlns="">
            <p:pic>
              <p:nvPicPr>
                <p:cNvPr id="159" name="Entrada de lápiz 158">
                  <a:extLst>
                    <a:ext uri="{FF2B5EF4-FFF2-40B4-BE49-F238E27FC236}">
                      <a16:creationId xmlns:a16="http://schemas.microsoft.com/office/drawing/2014/main" id="{DEBCFB2D-25AC-4215-8F97-7FCD844421AE}"/>
                    </a:ext>
                  </a:extLst>
                </p:cNvPr>
                <p:cNvPicPr/>
                <p:nvPr/>
              </p:nvPicPr>
              <p:blipFill>
                <a:blip r:embed="rId245"/>
                <a:stretch>
                  <a:fillRect/>
                </a:stretch>
              </p:blipFill>
              <p:spPr>
                <a:xfrm>
                  <a:off x="3138292" y="4073015"/>
                  <a:ext cx="80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0" name="Entrada de lápiz 159">
                  <a:extLst>
                    <a:ext uri="{FF2B5EF4-FFF2-40B4-BE49-F238E27FC236}">
                      <a16:creationId xmlns:a16="http://schemas.microsoft.com/office/drawing/2014/main" id="{432597C0-F95B-45D4-847B-6688745582D1}"/>
                    </a:ext>
                  </a:extLst>
                </p14:cNvPr>
                <p14:cNvContentPartPr/>
                <p14:nvPr/>
              </p14:nvContentPartPr>
              <p14:xfrm>
                <a:off x="3082492" y="4219535"/>
                <a:ext cx="117360" cy="15840"/>
              </p14:xfrm>
            </p:contentPart>
          </mc:Choice>
          <mc:Fallback xmlns="">
            <p:pic>
              <p:nvPicPr>
                <p:cNvPr id="160" name="Entrada de lápiz 159">
                  <a:extLst>
                    <a:ext uri="{FF2B5EF4-FFF2-40B4-BE49-F238E27FC236}">
                      <a16:creationId xmlns:a16="http://schemas.microsoft.com/office/drawing/2014/main" id="{432597C0-F95B-45D4-847B-6688745582D1}"/>
                    </a:ext>
                  </a:extLst>
                </p:cNvPr>
                <p:cNvPicPr/>
                <p:nvPr/>
              </p:nvPicPr>
              <p:blipFill>
                <a:blip r:embed="rId247"/>
                <a:stretch>
                  <a:fillRect/>
                </a:stretch>
              </p:blipFill>
              <p:spPr>
                <a:xfrm>
                  <a:off x="3073492" y="4210895"/>
                  <a:ext cx="13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1" name="Entrada de lápiz 160">
                  <a:extLst>
                    <a:ext uri="{FF2B5EF4-FFF2-40B4-BE49-F238E27FC236}">
                      <a16:creationId xmlns:a16="http://schemas.microsoft.com/office/drawing/2014/main" id="{78552A8B-72C9-4A21-A2DF-C2E1B6621EB4}"/>
                    </a:ext>
                  </a:extLst>
                </p14:cNvPr>
                <p14:cNvContentPartPr/>
                <p14:nvPr/>
              </p14:nvContentPartPr>
              <p14:xfrm>
                <a:off x="3313252" y="4057535"/>
                <a:ext cx="123480" cy="249840"/>
              </p14:xfrm>
            </p:contentPart>
          </mc:Choice>
          <mc:Fallback xmlns="">
            <p:pic>
              <p:nvPicPr>
                <p:cNvPr id="161" name="Entrada de lápiz 160">
                  <a:extLst>
                    <a:ext uri="{FF2B5EF4-FFF2-40B4-BE49-F238E27FC236}">
                      <a16:creationId xmlns:a16="http://schemas.microsoft.com/office/drawing/2014/main" id="{78552A8B-72C9-4A21-A2DF-C2E1B6621EB4}"/>
                    </a:ext>
                  </a:extLst>
                </p:cNvPr>
                <p:cNvPicPr/>
                <p:nvPr/>
              </p:nvPicPr>
              <p:blipFill>
                <a:blip r:embed="rId249"/>
                <a:stretch>
                  <a:fillRect/>
                </a:stretch>
              </p:blipFill>
              <p:spPr>
                <a:xfrm>
                  <a:off x="3304252" y="4048895"/>
                  <a:ext cx="141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Entrada de lápiz 161">
                  <a:extLst>
                    <a:ext uri="{FF2B5EF4-FFF2-40B4-BE49-F238E27FC236}">
                      <a16:creationId xmlns:a16="http://schemas.microsoft.com/office/drawing/2014/main" id="{1BFDE4E4-9BE8-4EA5-B82A-A6BC46399896}"/>
                    </a:ext>
                  </a:extLst>
                </p14:cNvPr>
                <p14:cNvContentPartPr/>
                <p14:nvPr/>
              </p14:nvContentPartPr>
              <p14:xfrm>
                <a:off x="3639772" y="4163735"/>
                <a:ext cx="176400" cy="22320"/>
              </p14:xfrm>
            </p:contentPart>
          </mc:Choice>
          <mc:Fallback xmlns="">
            <p:pic>
              <p:nvPicPr>
                <p:cNvPr id="162" name="Entrada de lápiz 161">
                  <a:extLst>
                    <a:ext uri="{FF2B5EF4-FFF2-40B4-BE49-F238E27FC236}">
                      <a16:creationId xmlns:a16="http://schemas.microsoft.com/office/drawing/2014/main" id="{1BFDE4E4-9BE8-4EA5-B82A-A6BC46399896}"/>
                    </a:ext>
                  </a:extLst>
                </p:cNvPr>
                <p:cNvPicPr/>
                <p:nvPr/>
              </p:nvPicPr>
              <p:blipFill>
                <a:blip r:embed="rId251"/>
                <a:stretch>
                  <a:fillRect/>
                </a:stretch>
              </p:blipFill>
              <p:spPr>
                <a:xfrm>
                  <a:off x="3630772" y="4155095"/>
                  <a:ext cx="194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3" name="Entrada de lápiz 162">
                  <a:extLst>
                    <a:ext uri="{FF2B5EF4-FFF2-40B4-BE49-F238E27FC236}">
                      <a16:creationId xmlns:a16="http://schemas.microsoft.com/office/drawing/2014/main" id="{EA1C2868-4A62-4EC9-B498-D91DD2A1E4FC}"/>
                    </a:ext>
                  </a:extLst>
                </p14:cNvPr>
                <p14:cNvContentPartPr/>
                <p14:nvPr/>
              </p14:nvContentPartPr>
              <p14:xfrm>
                <a:off x="3672172" y="4244015"/>
                <a:ext cx="135360" cy="11520"/>
              </p14:xfrm>
            </p:contentPart>
          </mc:Choice>
          <mc:Fallback xmlns="">
            <p:pic>
              <p:nvPicPr>
                <p:cNvPr id="163" name="Entrada de lápiz 162">
                  <a:extLst>
                    <a:ext uri="{FF2B5EF4-FFF2-40B4-BE49-F238E27FC236}">
                      <a16:creationId xmlns:a16="http://schemas.microsoft.com/office/drawing/2014/main" id="{EA1C2868-4A62-4EC9-B498-D91DD2A1E4FC}"/>
                    </a:ext>
                  </a:extLst>
                </p:cNvPr>
                <p:cNvPicPr/>
                <p:nvPr/>
              </p:nvPicPr>
              <p:blipFill>
                <a:blip r:embed="rId253"/>
                <a:stretch>
                  <a:fillRect/>
                </a:stretch>
              </p:blipFill>
              <p:spPr>
                <a:xfrm>
                  <a:off x="3663172" y="4235375"/>
                  <a:ext cx="153000" cy="29160"/>
                </a:xfrm>
                <a:prstGeom prst="rect">
                  <a:avLst/>
                </a:prstGeom>
              </p:spPr>
            </p:pic>
          </mc:Fallback>
        </mc:AlternateContent>
      </p:grpSp>
      <p:grpSp>
        <p:nvGrpSpPr>
          <p:cNvPr id="185" name="Grupo 184">
            <a:extLst>
              <a:ext uri="{FF2B5EF4-FFF2-40B4-BE49-F238E27FC236}">
                <a16:creationId xmlns:a16="http://schemas.microsoft.com/office/drawing/2014/main" id="{3BF245E7-AD2B-42D4-AF16-2FD11080ED9C}"/>
              </a:ext>
            </a:extLst>
          </p:cNvPr>
          <p:cNvGrpSpPr/>
          <p:nvPr/>
        </p:nvGrpSpPr>
        <p:grpSpPr>
          <a:xfrm>
            <a:off x="4077532" y="3900935"/>
            <a:ext cx="1555560" cy="713160"/>
            <a:chOff x="4077532" y="3900935"/>
            <a:chExt cx="1555560" cy="713160"/>
          </a:xfrm>
        </p:grpSpPr>
        <mc:AlternateContent xmlns:mc="http://schemas.openxmlformats.org/markup-compatibility/2006" xmlns:p14="http://schemas.microsoft.com/office/powerpoint/2010/main">
          <mc:Choice Requires="p14">
            <p:contentPart p14:bwMode="auto" r:id="rId254">
              <p14:nvContentPartPr>
                <p14:cNvPr id="166" name="Entrada de lápiz 165">
                  <a:extLst>
                    <a:ext uri="{FF2B5EF4-FFF2-40B4-BE49-F238E27FC236}">
                      <a16:creationId xmlns:a16="http://schemas.microsoft.com/office/drawing/2014/main" id="{9A48384A-5852-4ED1-AF88-4AFF694FDCEC}"/>
                    </a:ext>
                  </a:extLst>
                </p14:cNvPr>
                <p14:cNvContentPartPr/>
                <p14:nvPr/>
              </p14:nvContentPartPr>
              <p14:xfrm>
                <a:off x="4107412" y="3900935"/>
                <a:ext cx="236160" cy="244440"/>
              </p14:xfrm>
            </p:contentPart>
          </mc:Choice>
          <mc:Fallback xmlns="">
            <p:pic>
              <p:nvPicPr>
                <p:cNvPr id="166" name="Entrada de lápiz 165">
                  <a:extLst>
                    <a:ext uri="{FF2B5EF4-FFF2-40B4-BE49-F238E27FC236}">
                      <a16:creationId xmlns:a16="http://schemas.microsoft.com/office/drawing/2014/main" id="{9A48384A-5852-4ED1-AF88-4AFF694FDCEC}"/>
                    </a:ext>
                  </a:extLst>
                </p:cNvPr>
                <p:cNvPicPr/>
                <p:nvPr/>
              </p:nvPicPr>
              <p:blipFill>
                <a:blip r:embed="rId255"/>
                <a:stretch>
                  <a:fillRect/>
                </a:stretch>
              </p:blipFill>
              <p:spPr>
                <a:xfrm>
                  <a:off x="4098412" y="3891935"/>
                  <a:ext cx="2538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7" name="Entrada de lápiz 166">
                  <a:extLst>
                    <a:ext uri="{FF2B5EF4-FFF2-40B4-BE49-F238E27FC236}">
                      <a16:creationId xmlns:a16="http://schemas.microsoft.com/office/drawing/2014/main" id="{34C62031-E0BF-4384-B4FE-2A1721AC5781}"/>
                    </a:ext>
                  </a:extLst>
                </p14:cNvPr>
                <p14:cNvContentPartPr/>
                <p14:nvPr/>
              </p14:nvContentPartPr>
              <p14:xfrm>
                <a:off x="4331332" y="4030535"/>
                <a:ext cx="163080" cy="142920"/>
              </p14:xfrm>
            </p:contentPart>
          </mc:Choice>
          <mc:Fallback xmlns="">
            <p:pic>
              <p:nvPicPr>
                <p:cNvPr id="167" name="Entrada de lápiz 166">
                  <a:extLst>
                    <a:ext uri="{FF2B5EF4-FFF2-40B4-BE49-F238E27FC236}">
                      <a16:creationId xmlns:a16="http://schemas.microsoft.com/office/drawing/2014/main" id="{34C62031-E0BF-4384-B4FE-2A1721AC5781}"/>
                    </a:ext>
                  </a:extLst>
                </p:cNvPr>
                <p:cNvPicPr/>
                <p:nvPr/>
              </p:nvPicPr>
              <p:blipFill>
                <a:blip r:embed="rId257"/>
                <a:stretch>
                  <a:fillRect/>
                </a:stretch>
              </p:blipFill>
              <p:spPr>
                <a:xfrm>
                  <a:off x="4322332" y="4021895"/>
                  <a:ext cx="1807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8" name="Entrada de lápiz 167">
                  <a:extLst>
                    <a:ext uri="{FF2B5EF4-FFF2-40B4-BE49-F238E27FC236}">
                      <a16:creationId xmlns:a16="http://schemas.microsoft.com/office/drawing/2014/main" id="{B471B799-BF9E-46D3-87BD-FCE28C03E75D}"/>
                    </a:ext>
                  </a:extLst>
                </p14:cNvPr>
                <p14:cNvContentPartPr/>
                <p14:nvPr/>
              </p14:nvContentPartPr>
              <p14:xfrm>
                <a:off x="4077532" y="4252655"/>
                <a:ext cx="615240" cy="43560"/>
              </p14:xfrm>
            </p:contentPart>
          </mc:Choice>
          <mc:Fallback xmlns="">
            <p:pic>
              <p:nvPicPr>
                <p:cNvPr id="168" name="Entrada de lápiz 167">
                  <a:extLst>
                    <a:ext uri="{FF2B5EF4-FFF2-40B4-BE49-F238E27FC236}">
                      <a16:creationId xmlns:a16="http://schemas.microsoft.com/office/drawing/2014/main" id="{B471B799-BF9E-46D3-87BD-FCE28C03E75D}"/>
                    </a:ext>
                  </a:extLst>
                </p:cNvPr>
                <p:cNvPicPr/>
                <p:nvPr/>
              </p:nvPicPr>
              <p:blipFill>
                <a:blip r:embed="rId259"/>
                <a:stretch>
                  <a:fillRect/>
                </a:stretch>
              </p:blipFill>
              <p:spPr>
                <a:xfrm>
                  <a:off x="4068892" y="4243655"/>
                  <a:ext cx="632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9" name="Entrada de lápiz 168">
                  <a:extLst>
                    <a:ext uri="{FF2B5EF4-FFF2-40B4-BE49-F238E27FC236}">
                      <a16:creationId xmlns:a16="http://schemas.microsoft.com/office/drawing/2014/main" id="{10D4FDC6-0D8B-4EC1-B679-0080793D7DBB}"/>
                    </a:ext>
                  </a:extLst>
                </p14:cNvPr>
                <p14:cNvContentPartPr/>
                <p14:nvPr/>
              </p14:nvContentPartPr>
              <p14:xfrm>
                <a:off x="4260052" y="4439855"/>
                <a:ext cx="22680" cy="174240"/>
              </p14:xfrm>
            </p:contentPart>
          </mc:Choice>
          <mc:Fallback xmlns="">
            <p:pic>
              <p:nvPicPr>
                <p:cNvPr id="169" name="Entrada de lápiz 168">
                  <a:extLst>
                    <a:ext uri="{FF2B5EF4-FFF2-40B4-BE49-F238E27FC236}">
                      <a16:creationId xmlns:a16="http://schemas.microsoft.com/office/drawing/2014/main" id="{10D4FDC6-0D8B-4EC1-B679-0080793D7DBB}"/>
                    </a:ext>
                  </a:extLst>
                </p:cNvPr>
                <p:cNvPicPr/>
                <p:nvPr/>
              </p:nvPicPr>
              <p:blipFill>
                <a:blip r:embed="rId261"/>
                <a:stretch>
                  <a:fillRect/>
                </a:stretch>
              </p:blipFill>
              <p:spPr>
                <a:xfrm>
                  <a:off x="4251052" y="4430855"/>
                  <a:ext cx="403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Entrada de lápiz 169">
                  <a:extLst>
                    <a:ext uri="{FF2B5EF4-FFF2-40B4-BE49-F238E27FC236}">
                      <a16:creationId xmlns:a16="http://schemas.microsoft.com/office/drawing/2014/main" id="{BF32EEF0-D0FA-46B6-B397-CA2AADF8F93C}"/>
                    </a:ext>
                  </a:extLst>
                </p14:cNvPr>
                <p14:cNvContentPartPr/>
                <p14:nvPr/>
              </p14:nvContentPartPr>
              <p14:xfrm>
                <a:off x="4181212" y="4379015"/>
                <a:ext cx="301320" cy="230040"/>
              </p14:xfrm>
            </p:contentPart>
          </mc:Choice>
          <mc:Fallback xmlns="">
            <p:pic>
              <p:nvPicPr>
                <p:cNvPr id="170" name="Entrada de lápiz 169">
                  <a:extLst>
                    <a:ext uri="{FF2B5EF4-FFF2-40B4-BE49-F238E27FC236}">
                      <a16:creationId xmlns:a16="http://schemas.microsoft.com/office/drawing/2014/main" id="{BF32EEF0-D0FA-46B6-B397-CA2AADF8F93C}"/>
                    </a:ext>
                  </a:extLst>
                </p:cNvPr>
                <p:cNvPicPr/>
                <p:nvPr/>
              </p:nvPicPr>
              <p:blipFill>
                <a:blip r:embed="rId263"/>
                <a:stretch>
                  <a:fillRect/>
                </a:stretch>
              </p:blipFill>
              <p:spPr>
                <a:xfrm>
                  <a:off x="4172212" y="4370015"/>
                  <a:ext cx="3189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Entrada de lápiz 170">
                  <a:extLst>
                    <a:ext uri="{FF2B5EF4-FFF2-40B4-BE49-F238E27FC236}">
                      <a16:creationId xmlns:a16="http://schemas.microsoft.com/office/drawing/2014/main" id="{29C35054-D672-4482-A7E4-4EC6D414F1E6}"/>
                    </a:ext>
                  </a:extLst>
                </p14:cNvPr>
                <p14:cNvContentPartPr/>
                <p14:nvPr/>
              </p14:nvContentPartPr>
              <p14:xfrm>
                <a:off x="4867012" y="3975455"/>
                <a:ext cx="146880" cy="515880"/>
              </p14:xfrm>
            </p:contentPart>
          </mc:Choice>
          <mc:Fallback xmlns="">
            <p:pic>
              <p:nvPicPr>
                <p:cNvPr id="171" name="Entrada de lápiz 170">
                  <a:extLst>
                    <a:ext uri="{FF2B5EF4-FFF2-40B4-BE49-F238E27FC236}">
                      <a16:creationId xmlns:a16="http://schemas.microsoft.com/office/drawing/2014/main" id="{29C35054-D672-4482-A7E4-4EC6D414F1E6}"/>
                    </a:ext>
                  </a:extLst>
                </p:cNvPr>
                <p:cNvPicPr/>
                <p:nvPr/>
              </p:nvPicPr>
              <p:blipFill>
                <a:blip r:embed="rId265"/>
                <a:stretch>
                  <a:fillRect/>
                </a:stretch>
              </p:blipFill>
              <p:spPr>
                <a:xfrm>
                  <a:off x="4858372" y="3966815"/>
                  <a:ext cx="1645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2" name="Entrada de lápiz 171">
                  <a:extLst>
                    <a:ext uri="{FF2B5EF4-FFF2-40B4-BE49-F238E27FC236}">
                      <a16:creationId xmlns:a16="http://schemas.microsoft.com/office/drawing/2014/main" id="{747CA497-6B60-4FF4-AF41-4F0F241315DC}"/>
                    </a:ext>
                  </a:extLst>
                </p14:cNvPr>
                <p14:cNvContentPartPr/>
                <p14:nvPr/>
              </p14:nvContentPartPr>
              <p14:xfrm>
                <a:off x="5102092" y="4072295"/>
                <a:ext cx="159480" cy="208440"/>
              </p14:xfrm>
            </p:contentPart>
          </mc:Choice>
          <mc:Fallback xmlns="">
            <p:pic>
              <p:nvPicPr>
                <p:cNvPr id="172" name="Entrada de lápiz 171">
                  <a:extLst>
                    <a:ext uri="{FF2B5EF4-FFF2-40B4-BE49-F238E27FC236}">
                      <a16:creationId xmlns:a16="http://schemas.microsoft.com/office/drawing/2014/main" id="{747CA497-6B60-4FF4-AF41-4F0F241315DC}"/>
                    </a:ext>
                  </a:extLst>
                </p:cNvPr>
                <p:cNvPicPr/>
                <p:nvPr/>
              </p:nvPicPr>
              <p:blipFill>
                <a:blip r:embed="rId267"/>
                <a:stretch>
                  <a:fillRect/>
                </a:stretch>
              </p:blipFill>
              <p:spPr>
                <a:xfrm>
                  <a:off x="5093092" y="4063295"/>
                  <a:ext cx="177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3" name="Entrada de lápiz 172">
                  <a:extLst>
                    <a:ext uri="{FF2B5EF4-FFF2-40B4-BE49-F238E27FC236}">
                      <a16:creationId xmlns:a16="http://schemas.microsoft.com/office/drawing/2014/main" id="{9725C21B-D831-48A2-B61C-7810D2D038A7}"/>
                    </a:ext>
                  </a:extLst>
                </p14:cNvPr>
                <p14:cNvContentPartPr/>
                <p14:nvPr/>
              </p14:nvContentPartPr>
              <p14:xfrm>
                <a:off x="5399812" y="4178495"/>
                <a:ext cx="233280" cy="10080"/>
              </p14:xfrm>
            </p:contentPart>
          </mc:Choice>
          <mc:Fallback xmlns="">
            <p:pic>
              <p:nvPicPr>
                <p:cNvPr id="173" name="Entrada de lápiz 172">
                  <a:extLst>
                    <a:ext uri="{FF2B5EF4-FFF2-40B4-BE49-F238E27FC236}">
                      <a16:creationId xmlns:a16="http://schemas.microsoft.com/office/drawing/2014/main" id="{9725C21B-D831-48A2-B61C-7810D2D038A7}"/>
                    </a:ext>
                  </a:extLst>
                </p:cNvPr>
                <p:cNvPicPr/>
                <p:nvPr/>
              </p:nvPicPr>
              <p:blipFill>
                <a:blip r:embed="rId269"/>
                <a:stretch>
                  <a:fillRect/>
                </a:stretch>
              </p:blipFill>
              <p:spPr>
                <a:xfrm>
                  <a:off x="5391172" y="4169855"/>
                  <a:ext cx="250920" cy="27720"/>
                </a:xfrm>
                <a:prstGeom prst="rect">
                  <a:avLst/>
                </a:prstGeom>
              </p:spPr>
            </p:pic>
          </mc:Fallback>
        </mc:AlternateContent>
      </p:grpSp>
      <p:grpSp>
        <p:nvGrpSpPr>
          <p:cNvPr id="183" name="Grupo 182">
            <a:extLst>
              <a:ext uri="{FF2B5EF4-FFF2-40B4-BE49-F238E27FC236}">
                <a16:creationId xmlns:a16="http://schemas.microsoft.com/office/drawing/2014/main" id="{AA28EF09-CA90-4849-91EE-3640297AC490}"/>
              </a:ext>
            </a:extLst>
          </p:cNvPr>
          <p:cNvGrpSpPr/>
          <p:nvPr/>
        </p:nvGrpSpPr>
        <p:grpSpPr>
          <a:xfrm>
            <a:off x="5896252" y="3400175"/>
            <a:ext cx="1419840" cy="1023480"/>
            <a:chOff x="5896252" y="3400175"/>
            <a:chExt cx="1419840" cy="1023480"/>
          </a:xfrm>
        </p:grpSpPr>
        <mc:AlternateContent xmlns:mc="http://schemas.openxmlformats.org/markup-compatibility/2006" xmlns:p14="http://schemas.microsoft.com/office/powerpoint/2010/main">
          <mc:Choice Requires="p14">
            <p:contentPart p14:bwMode="auto" r:id="rId270">
              <p14:nvContentPartPr>
                <p14:cNvPr id="174" name="Entrada de lápiz 173">
                  <a:extLst>
                    <a:ext uri="{FF2B5EF4-FFF2-40B4-BE49-F238E27FC236}">
                      <a16:creationId xmlns:a16="http://schemas.microsoft.com/office/drawing/2014/main" id="{BB24A1AE-EB5D-4272-A254-05B4EE26472E}"/>
                    </a:ext>
                  </a:extLst>
                </p14:cNvPr>
                <p14:cNvContentPartPr/>
                <p14:nvPr/>
              </p14:nvContentPartPr>
              <p14:xfrm>
                <a:off x="5896252" y="3998495"/>
                <a:ext cx="278280" cy="223920"/>
              </p14:xfrm>
            </p:contentPart>
          </mc:Choice>
          <mc:Fallback xmlns="">
            <p:pic>
              <p:nvPicPr>
                <p:cNvPr id="174" name="Entrada de lápiz 173">
                  <a:extLst>
                    <a:ext uri="{FF2B5EF4-FFF2-40B4-BE49-F238E27FC236}">
                      <a16:creationId xmlns:a16="http://schemas.microsoft.com/office/drawing/2014/main" id="{BB24A1AE-EB5D-4272-A254-05B4EE26472E}"/>
                    </a:ext>
                  </a:extLst>
                </p:cNvPr>
                <p:cNvPicPr/>
                <p:nvPr/>
              </p:nvPicPr>
              <p:blipFill>
                <a:blip r:embed="rId271"/>
                <a:stretch>
                  <a:fillRect/>
                </a:stretch>
              </p:blipFill>
              <p:spPr>
                <a:xfrm>
                  <a:off x="5887252" y="3989855"/>
                  <a:ext cx="295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5" name="Entrada de lápiz 174">
                  <a:extLst>
                    <a:ext uri="{FF2B5EF4-FFF2-40B4-BE49-F238E27FC236}">
                      <a16:creationId xmlns:a16="http://schemas.microsoft.com/office/drawing/2014/main" id="{29AF03B8-9016-4EBD-98C2-2EECFD8EA290}"/>
                    </a:ext>
                  </a:extLst>
                </p14:cNvPr>
                <p14:cNvContentPartPr/>
                <p14:nvPr/>
              </p14:nvContentPartPr>
              <p14:xfrm>
                <a:off x="6189652" y="3708335"/>
                <a:ext cx="113040" cy="32400"/>
              </p14:xfrm>
            </p:contentPart>
          </mc:Choice>
          <mc:Fallback xmlns="">
            <p:pic>
              <p:nvPicPr>
                <p:cNvPr id="175" name="Entrada de lápiz 174">
                  <a:extLst>
                    <a:ext uri="{FF2B5EF4-FFF2-40B4-BE49-F238E27FC236}">
                      <a16:creationId xmlns:a16="http://schemas.microsoft.com/office/drawing/2014/main" id="{29AF03B8-9016-4EBD-98C2-2EECFD8EA290}"/>
                    </a:ext>
                  </a:extLst>
                </p:cNvPr>
                <p:cNvPicPr/>
                <p:nvPr/>
              </p:nvPicPr>
              <p:blipFill>
                <a:blip r:embed="rId273"/>
                <a:stretch>
                  <a:fillRect/>
                </a:stretch>
              </p:blipFill>
              <p:spPr>
                <a:xfrm>
                  <a:off x="6181012" y="3699335"/>
                  <a:ext cx="1306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6" name="Entrada de lápiz 175">
                  <a:extLst>
                    <a:ext uri="{FF2B5EF4-FFF2-40B4-BE49-F238E27FC236}">
                      <a16:creationId xmlns:a16="http://schemas.microsoft.com/office/drawing/2014/main" id="{27491716-34A5-4D1E-8469-34DDD6263489}"/>
                    </a:ext>
                  </a:extLst>
                </p14:cNvPr>
                <p14:cNvContentPartPr/>
                <p14:nvPr/>
              </p14:nvContentPartPr>
              <p14:xfrm>
                <a:off x="6450292" y="3486575"/>
                <a:ext cx="20160" cy="136080"/>
              </p14:xfrm>
            </p:contentPart>
          </mc:Choice>
          <mc:Fallback xmlns="">
            <p:pic>
              <p:nvPicPr>
                <p:cNvPr id="176" name="Entrada de lápiz 175">
                  <a:extLst>
                    <a:ext uri="{FF2B5EF4-FFF2-40B4-BE49-F238E27FC236}">
                      <a16:creationId xmlns:a16="http://schemas.microsoft.com/office/drawing/2014/main" id="{27491716-34A5-4D1E-8469-34DDD6263489}"/>
                    </a:ext>
                  </a:extLst>
                </p:cNvPr>
                <p:cNvPicPr/>
                <p:nvPr/>
              </p:nvPicPr>
              <p:blipFill>
                <a:blip r:embed="rId275"/>
                <a:stretch>
                  <a:fillRect/>
                </a:stretch>
              </p:blipFill>
              <p:spPr>
                <a:xfrm>
                  <a:off x="6441292" y="3477935"/>
                  <a:ext cx="37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7" name="Entrada de lápiz 176">
                  <a:extLst>
                    <a:ext uri="{FF2B5EF4-FFF2-40B4-BE49-F238E27FC236}">
                      <a16:creationId xmlns:a16="http://schemas.microsoft.com/office/drawing/2014/main" id="{29A9526E-9280-4277-B437-D053A0EA94C3}"/>
                    </a:ext>
                  </a:extLst>
                </p14:cNvPr>
                <p14:cNvContentPartPr/>
                <p14:nvPr/>
              </p14:nvContentPartPr>
              <p14:xfrm>
                <a:off x="6394492" y="3400175"/>
                <a:ext cx="204480" cy="199800"/>
              </p14:xfrm>
            </p:contentPart>
          </mc:Choice>
          <mc:Fallback xmlns="">
            <p:pic>
              <p:nvPicPr>
                <p:cNvPr id="177" name="Entrada de lápiz 176">
                  <a:extLst>
                    <a:ext uri="{FF2B5EF4-FFF2-40B4-BE49-F238E27FC236}">
                      <a16:creationId xmlns:a16="http://schemas.microsoft.com/office/drawing/2014/main" id="{29A9526E-9280-4277-B437-D053A0EA94C3}"/>
                    </a:ext>
                  </a:extLst>
                </p:cNvPr>
                <p:cNvPicPr/>
                <p:nvPr/>
              </p:nvPicPr>
              <p:blipFill>
                <a:blip r:embed="rId277"/>
                <a:stretch>
                  <a:fillRect/>
                </a:stretch>
              </p:blipFill>
              <p:spPr>
                <a:xfrm>
                  <a:off x="6385852" y="3391535"/>
                  <a:ext cx="222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8" name="Entrada de lápiz 177">
                  <a:extLst>
                    <a:ext uri="{FF2B5EF4-FFF2-40B4-BE49-F238E27FC236}">
                      <a16:creationId xmlns:a16="http://schemas.microsoft.com/office/drawing/2014/main" id="{3CCC577F-8E84-4CA7-9AB0-632464665036}"/>
                    </a:ext>
                  </a:extLst>
                </p14:cNvPr>
                <p14:cNvContentPartPr/>
                <p14:nvPr/>
              </p14:nvContentPartPr>
              <p14:xfrm>
                <a:off x="6330772" y="3697535"/>
                <a:ext cx="378720" cy="16920"/>
              </p14:xfrm>
            </p:contentPart>
          </mc:Choice>
          <mc:Fallback xmlns="">
            <p:pic>
              <p:nvPicPr>
                <p:cNvPr id="178" name="Entrada de lápiz 177">
                  <a:extLst>
                    <a:ext uri="{FF2B5EF4-FFF2-40B4-BE49-F238E27FC236}">
                      <a16:creationId xmlns:a16="http://schemas.microsoft.com/office/drawing/2014/main" id="{3CCC577F-8E84-4CA7-9AB0-632464665036}"/>
                    </a:ext>
                  </a:extLst>
                </p:cNvPr>
                <p:cNvPicPr/>
                <p:nvPr/>
              </p:nvPicPr>
              <p:blipFill>
                <a:blip r:embed="rId279"/>
                <a:stretch>
                  <a:fillRect/>
                </a:stretch>
              </p:blipFill>
              <p:spPr>
                <a:xfrm>
                  <a:off x="6322132" y="3688895"/>
                  <a:ext cx="396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9" name="Entrada de lápiz 178">
                  <a:extLst>
                    <a:ext uri="{FF2B5EF4-FFF2-40B4-BE49-F238E27FC236}">
                      <a16:creationId xmlns:a16="http://schemas.microsoft.com/office/drawing/2014/main" id="{D84DAEAB-5E94-472D-8513-EE5FFBE9A311}"/>
                    </a:ext>
                  </a:extLst>
                </p14:cNvPr>
                <p14:cNvContentPartPr/>
                <p14:nvPr/>
              </p14:nvContentPartPr>
              <p14:xfrm>
                <a:off x="6492052" y="3776015"/>
                <a:ext cx="118440" cy="128880"/>
              </p14:xfrm>
            </p:contentPart>
          </mc:Choice>
          <mc:Fallback xmlns="">
            <p:pic>
              <p:nvPicPr>
                <p:cNvPr id="179" name="Entrada de lápiz 178">
                  <a:extLst>
                    <a:ext uri="{FF2B5EF4-FFF2-40B4-BE49-F238E27FC236}">
                      <a16:creationId xmlns:a16="http://schemas.microsoft.com/office/drawing/2014/main" id="{D84DAEAB-5E94-472D-8513-EE5FFBE9A311}"/>
                    </a:ext>
                  </a:extLst>
                </p:cNvPr>
                <p:cNvPicPr/>
                <p:nvPr/>
              </p:nvPicPr>
              <p:blipFill>
                <a:blip r:embed="rId281"/>
                <a:stretch>
                  <a:fillRect/>
                </a:stretch>
              </p:blipFill>
              <p:spPr>
                <a:xfrm>
                  <a:off x="6483412" y="3767015"/>
                  <a:ext cx="136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0" name="Entrada de lápiz 179">
                  <a:extLst>
                    <a:ext uri="{FF2B5EF4-FFF2-40B4-BE49-F238E27FC236}">
                      <a16:creationId xmlns:a16="http://schemas.microsoft.com/office/drawing/2014/main" id="{C56DE1B2-6BA2-4FF6-BC7B-AB45E0B4C0AE}"/>
                    </a:ext>
                  </a:extLst>
                </p14:cNvPr>
                <p14:cNvContentPartPr/>
                <p14:nvPr/>
              </p14:nvContentPartPr>
              <p14:xfrm>
                <a:off x="6786532" y="3490895"/>
                <a:ext cx="97920" cy="193320"/>
              </p14:xfrm>
            </p:contentPart>
          </mc:Choice>
          <mc:Fallback xmlns="">
            <p:pic>
              <p:nvPicPr>
                <p:cNvPr id="180" name="Entrada de lápiz 179">
                  <a:extLst>
                    <a:ext uri="{FF2B5EF4-FFF2-40B4-BE49-F238E27FC236}">
                      <a16:creationId xmlns:a16="http://schemas.microsoft.com/office/drawing/2014/main" id="{C56DE1B2-6BA2-4FF6-BC7B-AB45E0B4C0AE}"/>
                    </a:ext>
                  </a:extLst>
                </p:cNvPr>
                <p:cNvPicPr/>
                <p:nvPr/>
              </p:nvPicPr>
              <p:blipFill>
                <a:blip r:embed="rId283"/>
                <a:stretch>
                  <a:fillRect/>
                </a:stretch>
              </p:blipFill>
              <p:spPr>
                <a:xfrm>
                  <a:off x="6777892" y="3482255"/>
                  <a:ext cx="115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1" name="Entrada de lápiz 180">
                  <a:extLst>
                    <a:ext uri="{FF2B5EF4-FFF2-40B4-BE49-F238E27FC236}">
                      <a16:creationId xmlns:a16="http://schemas.microsoft.com/office/drawing/2014/main" id="{D8FBD0D9-D1D9-4C03-A7DD-68A1E84EB380}"/>
                    </a:ext>
                  </a:extLst>
                </p14:cNvPr>
                <p14:cNvContentPartPr/>
                <p14:nvPr/>
              </p14:nvContentPartPr>
              <p14:xfrm>
                <a:off x="6729292" y="3621215"/>
                <a:ext cx="97920" cy="5400"/>
              </p14:xfrm>
            </p:contentPart>
          </mc:Choice>
          <mc:Fallback xmlns="">
            <p:pic>
              <p:nvPicPr>
                <p:cNvPr id="181" name="Entrada de lápiz 180">
                  <a:extLst>
                    <a:ext uri="{FF2B5EF4-FFF2-40B4-BE49-F238E27FC236}">
                      <a16:creationId xmlns:a16="http://schemas.microsoft.com/office/drawing/2014/main" id="{D8FBD0D9-D1D9-4C03-A7DD-68A1E84EB380}"/>
                    </a:ext>
                  </a:extLst>
                </p:cNvPr>
                <p:cNvPicPr/>
                <p:nvPr/>
              </p:nvPicPr>
              <p:blipFill>
                <a:blip r:embed="rId285"/>
                <a:stretch>
                  <a:fillRect/>
                </a:stretch>
              </p:blipFill>
              <p:spPr>
                <a:xfrm>
                  <a:off x="6720292" y="3612215"/>
                  <a:ext cx="115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2" name="Entrada de lápiz 181">
                  <a:extLst>
                    <a:ext uri="{FF2B5EF4-FFF2-40B4-BE49-F238E27FC236}">
                      <a16:creationId xmlns:a16="http://schemas.microsoft.com/office/drawing/2014/main" id="{436E2B4A-E1BA-4D6E-8C69-41D743D9702E}"/>
                    </a:ext>
                  </a:extLst>
                </p14:cNvPr>
                <p14:cNvContentPartPr/>
                <p14:nvPr/>
              </p14:nvContentPartPr>
              <p14:xfrm>
                <a:off x="7056892" y="3677015"/>
                <a:ext cx="259200" cy="746640"/>
              </p14:xfrm>
            </p:contentPart>
          </mc:Choice>
          <mc:Fallback xmlns="">
            <p:pic>
              <p:nvPicPr>
                <p:cNvPr id="182" name="Entrada de lápiz 181">
                  <a:extLst>
                    <a:ext uri="{FF2B5EF4-FFF2-40B4-BE49-F238E27FC236}">
                      <a16:creationId xmlns:a16="http://schemas.microsoft.com/office/drawing/2014/main" id="{436E2B4A-E1BA-4D6E-8C69-41D743D9702E}"/>
                    </a:ext>
                  </a:extLst>
                </p:cNvPr>
                <p:cNvPicPr/>
                <p:nvPr/>
              </p:nvPicPr>
              <p:blipFill>
                <a:blip r:embed="rId287"/>
                <a:stretch>
                  <a:fillRect/>
                </a:stretch>
              </p:blipFill>
              <p:spPr>
                <a:xfrm>
                  <a:off x="7048252" y="3668375"/>
                  <a:ext cx="276840" cy="764280"/>
                </a:xfrm>
                <a:prstGeom prst="rect">
                  <a:avLst/>
                </a:prstGeom>
              </p:spPr>
            </p:pic>
          </mc:Fallback>
        </mc:AlternateContent>
      </p:grpSp>
      <p:grpSp>
        <p:nvGrpSpPr>
          <p:cNvPr id="189" name="Grupo 188">
            <a:extLst>
              <a:ext uri="{FF2B5EF4-FFF2-40B4-BE49-F238E27FC236}">
                <a16:creationId xmlns:a16="http://schemas.microsoft.com/office/drawing/2014/main" id="{470BFFB4-68EC-4A7C-B211-165DFE9E6B3D}"/>
              </a:ext>
            </a:extLst>
          </p:cNvPr>
          <p:cNvGrpSpPr/>
          <p:nvPr/>
        </p:nvGrpSpPr>
        <p:grpSpPr>
          <a:xfrm>
            <a:off x="2476972" y="3328895"/>
            <a:ext cx="4997160" cy="1544400"/>
            <a:chOff x="2476972" y="3328895"/>
            <a:chExt cx="4997160" cy="1544400"/>
          </a:xfrm>
        </p:grpSpPr>
        <mc:AlternateContent xmlns:mc="http://schemas.openxmlformats.org/markup-compatibility/2006" xmlns:p14="http://schemas.microsoft.com/office/powerpoint/2010/main">
          <mc:Choice Requires="p14">
            <p:contentPart p14:bwMode="auto" r:id="rId288">
              <p14:nvContentPartPr>
                <p14:cNvPr id="186" name="Entrada de lápiz 185">
                  <a:extLst>
                    <a:ext uri="{FF2B5EF4-FFF2-40B4-BE49-F238E27FC236}">
                      <a16:creationId xmlns:a16="http://schemas.microsoft.com/office/drawing/2014/main" id="{113633F7-456C-4A15-855C-B5435EA57EED}"/>
                    </a:ext>
                  </a:extLst>
                </p14:cNvPr>
                <p14:cNvContentPartPr/>
                <p14:nvPr/>
              </p14:nvContentPartPr>
              <p14:xfrm>
                <a:off x="2694052" y="3328895"/>
                <a:ext cx="4424760" cy="191520"/>
              </p14:xfrm>
            </p:contentPart>
          </mc:Choice>
          <mc:Fallback xmlns="">
            <p:pic>
              <p:nvPicPr>
                <p:cNvPr id="186" name="Entrada de lápiz 185">
                  <a:extLst>
                    <a:ext uri="{FF2B5EF4-FFF2-40B4-BE49-F238E27FC236}">
                      <a16:creationId xmlns:a16="http://schemas.microsoft.com/office/drawing/2014/main" id="{113633F7-456C-4A15-855C-B5435EA57EED}"/>
                    </a:ext>
                  </a:extLst>
                </p:cNvPr>
                <p:cNvPicPr/>
                <p:nvPr/>
              </p:nvPicPr>
              <p:blipFill>
                <a:blip r:embed="rId289"/>
                <a:stretch>
                  <a:fillRect/>
                </a:stretch>
              </p:blipFill>
              <p:spPr>
                <a:xfrm>
                  <a:off x="2685052" y="3319895"/>
                  <a:ext cx="4442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7" name="Entrada de lápiz 186">
                  <a:extLst>
                    <a:ext uri="{FF2B5EF4-FFF2-40B4-BE49-F238E27FC236}">
                      <a16:creationId xmlns:a16="http://schemas.microsoft.com/office/drawing/2014/main" id="{B3499399-8367-4833-8396-61060B337D95}"/>
                    </a:ext>
                  </a:extLst>
                </p14:cNvPr>
                <p14:cNvContentPartPr/>
                <p14:nvPr/>
              </p14:nvContentPartPr>
              <p14:xfrm>
                <a:off x="2476972" y="3567575"/>
                <a:ext cx="4962600" cy="1305720"/>
              </p14:xfrm>
            </p:contentPart>
          </mc:Choice>
          <mc:Fallback xmlns="">
            <p:pic>
              <p:nvPicPr>
                <p:cNvPr id="187" name="Entrada de lápiz 186">
                  <a:extLst>
                    <a:ext uri="{FF2B5EF4-FFF2-40B4-BE49-F238E27FC236}">
                      <a16:creationId xmlns:a16="http://schemas.microsoft.com/office/drawing/2014/main" id="{B3499399-8367-4833-8396-61060B337D95}"/>
                    </a:ext>
                  </a:extLst>
                </p:cNvPr>
                <p:cNvPicPr/>
                <p:nvPr/>
              </p:nvPicPr>
              <p:blipFill>
                <a:blip r:embed="rId291"/>
                <a:stretch>
                  <a:fillRect/>
                </a:stretch>
              </p:blipFill>
              <p:spPr>
                <a:xfrm>
                  <a:off x="2467972" y="3558575"/>
                  <a:ext cx="4980240" cy="1323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8" name="Entrada de lápiz 187">
                  <a:extLst>
                    <a:ext uri="{FF2B5EF4-FFF2-40B4-BE49-F238E27FC236}">
                      <a16:creationId xmlns:a16="http://schemas.microsoft.com/office/drawing/2014/main" id="{1F78AC8F-0845-4F8E-AE30-0CAB544A546D}"/>
                    </a:ext>
                  </a:extLst>
                </p14:cNvPr>
                <p14:cNvContentPartPr/>
                <p14:nvPr/>
              </p14:nvContentPartPr>
              <p14:xfrm>
                <a:off x="7366492" y="3369575"/>
                <a:ext cx="107640" cy="1258560"/>
              </p14:xfrm>
            </p:contentPart>
          </mc:Choice>
          <mc:Fallback xmlns="">
            <p:pic>
              <p:nvPicPr>
                <p:cNvPr id="188" name="Entrada de lápiz 187">
                  <a:extLst>
                    <a:ext uri="{FF2B5EF4-FFF2-40B4-BE49-F238E27FC236}">
                      <a16:creationId xmlns:a16="http://schemas.microsoft.com/office/drawing/2014/main" id="{1F78AC8F-0845-4F8E-AE30-0CAB544A546D}"/>
                    </a:ext>
                  </a:extLst>
                </p:cNvPr>
                <p:cNvPicPr/>
                <p:nvPr/>
              </p:nvPicPr>
              <p:blipFill>
                <a:blip r:embed="rId293"/>
                <a:stretch>
                  <a:fillRect/>
                </a:stretch>
              </p:blipFill>
              <p:spPr>
                <a:xfrm>
                  <a:off x="7357852" y="3360575"/>
                  <a:ext cx="125280" cy="1276200"/>
                </a:xfrm>
                <a:prstGeom prst="rect">
                  <a:avLst/>
                </a:prstGeom>
              </p:spPr>
            </p:pic>
          </mc:Fallback>
        </mc:AlternateContent>
      </p:grpSp>
    </p:spTree>
    <p:extLst>
      <p:ext uri="{BB962C8B-B14F-4D97-AF65-F5344CB8AC3E}">
        <p14:creationId xmlns:p14="http://schemas.microsoft.com/office/powerpoint/2010/main" val="158547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510AF1C-5393-487A-A138-0D81898E8A3D}"/>
              </a:ext>
            </a:extLst>
          </p:cNvPr>
          <p:cNvSpPr>
            <a:spLocks noGrp="1"/>
          </p:cNvSpPr>
          <p:nvPr>
            <p:ph type="title"/>
          </p:nvPr>
        </p:nvSpPr>
        <p:spPr/>
        <p:txBody>
          <a:bodyPr/>
          <a:lstStyle/>
          <a:p>
            <a:r>
              <a:rPr lang="es-ES" sz="3200" dirty="0"/>
              <a:t>Circuito RL: Descarga de la bobina</a:t>
            </a:r>
            <a:endParaRPr lang="es-ES" dirty="0"/>
          </a:p>
        </p:txBody>
      </p:sp>
      <p:pic>
        <p:nvPicPr>
          <p:cNvPr id="7" name="Imagen 6">
            <a:extLst>
              <a:ext uri="{FF2B5EF4-FFF2-40B4-BE49-F238E27FC236}">
                <a16:creationId xmlns:a16="http://schemas.microsoft.com/office/drawing/2014/main" id="{20005610-5E88-463B-8D34-5F4B9538C257}"/>
              </a:ext>
            </a:extLst>
          </p:cNvPr>
          <p:cNvPicPr>
            <a:picLocks noChangeAspect="1"/>
          </p:cNvPicPr>
          <p:nvPr/>
        </p:nvPicPr>
        <p:blipFill>
          <a:blip r:embed="rId2"/>
          <a:stretch>
            <a:fillRect/>
          </a:stretch>
        </p:blipFill>
        <p:spPr>
          <a:xfrm>
            <a:off x="591084" y="1719374"/>
            <a:ext cx="2517866" cy="1341236"/>
          </a:xfrm>
          <a:prstGeom prst="rect">
            <a:avLst/>
          </a:prstGeom>
        </p:spPr>
      </p:pic>
      <p:sp>
        <p:nvSpPr>
          <p:cNvPr id="8" name="CuadroTexto 7">
            <a:extLst>
              <a:ext uri="{FF2B5EF4-FFF2-40B4-BE49-F238E27FC236}">
                <a16:creationId xmlns:a16="http://schemas.microsoft.com/office/drawing/2014/main" id="{96BF695B-E162-47E3-B9F2-39A0BF0B8B0E}"/>
              </a:ext>
            </a:extLst>
          </p:cNvPr>
          <p:cNvSpPr txBox="1"/>
          <p:nvPr/>
        </p:nvSpPr>
        <p:spPr>
          <a:xfrm>
            <a:off x="1457595" y="1767778"/>
            <a:ext cx="279400" cy="261610"/>
          </a:xfrm>
          <a:prstGeom prst="rect">
            <a:avLst/>
          </a:prstGeom>
          <a:noFill/>
        </p:spPr>
        <p:txBody>
          <a:bodyPr wrap="square" rtlCol="0">
            <a:spAutoFit/>
          </a:bodyPr>
          <a:lstStyle/>
          <a:p>
            <a:r>
              <a:rPr lang="es-ES" sz="1050" dirty="0">
                <a:solidFill>
                  <a:srgbClr val="002060"/>
                </a:solidFill>
              </a:rPr>
              <a:t>1</a:t>
            </a:r>
          </a:p>
        </p:txBody>
      </p:sp>
      <p:sp>
        <p:nvSpPr>
          <p:cNvPr id="9" name="CuadroTexto 8">
            <a:extLst>
              <a:ext uri="{FF2B5EF4-FFF2-40B4-BE49-F238E27FC236}">
                <a16:creationId xmlns:a16="http://schemas.microsoft.com/office/drawing/2014/main" id="{883C9A6D-A9A0-4EE4-BF91-A1A661829A46}"/>
              </a:ext>
            </a:extLst>
          </p:cNvPr>
          <p:cNvSpPr txBox="1"/>
          <p:nvPr/>
        </p:nvSpPr>
        <p:spPr>
          <a:xfrm>
            <a:off x="1380322" y="2056511"/>
            <a:ext cx="279400" cy="261610"/>
          </a:xfrm>
          <a:prstGeom prst="rect">
            <a:avLst/>
          </a:prstGeom>
          <a:noFill/>
        </p:spPr>
        <p:txBody>
          <a:bodyPr wrap="square" rtlCol="0">
            <a:spAutoFit/>
          </a:bodyPr>
          <a:lstStyle/>
          <a:p>
            <a:r>
              <a:rPr lang="es-ES" sz="1050" dirty="0">
                <a:solidFill>
                  <a:srgbClr val="002060"/>
                </a:solidFill>
              </a:rPr>
              <a:t>2</a:t>
            </a:r>
          </a:p>
        </p:txBody>
      </p:sp>
      <p:sp>
        <p:nvSpPr>
          <p:cNvPr id="11" name="CuadroTexto 10">
            <a:extLst>
              <a:ext uri="{FF2B5EF4-FFF2-40B4-BE49-F238E27FC236}">
                <a16:creationId xmlns:a16="http://schemas.microsoft.com/office/drawing/2014/main" id="{26C09A26-DD31-4A70-AC3E-261298B5ECD4}"/>
              </a:ext>
            </a:extLst>
          </p:cNvPr>
          <p:cNvSpPr txBox="1"/>
          <p:nvPr/>
        </p:nvSpPr>
        <p:spPr>
          <a:xfrm>
            <a:off x="3455912" y="1285787"/>
            <a:ext cx="4990854" cy="1032334"/>
          </a:xfrm>
          <a:prstGeom prst="rect">
            <a:avLst/>
          </a:prstGeom>
        </p:spPr>
        <p:txBody>
          <a:bodyPr/>
          <a:lstStyle>
            <a:lvl1pPr marL="0" indent="0" defTabSz="684213" eaLnBrk="1" hangingPunct="1">
              <a:lnSpc>
                <a:spcPct val="95000"/>
              </a:lnSpc>
              <a:spcBef>
                <a:spcPts val="1075"/>
              </a:spcBef>
              <a:buClr>
                <a:schemeClr val="tx2"/>
              </a:buClr>
              <a:buSzPct val="90000"/>
              <a:buFont typeface="Arial" charset="0"/>
              <a:buNone/>
              <a:defRPr lang="en-US"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sz="1100" b="1" dirty="0"/>
              <a:t>Descarga de la bobina</a:t>
            </a:r>
          </a:p>
          <a:p>
            <a:r>
              <a:rPr lang="es-ES" sz="1100" dirty="0"/>
              <a:t>Conmutador posición (2) </a:t>
            </a:r>
          </a:p>
          <a:p>
            <a:r>
              <a:rPr lang="es-ES" sz="1100" dirty="0"/>
              <a:t>Momento inicial (t=0), V</a:t>
            </a:r>
            <a:r>
              <a:rPr lang="es-ES" sz="1100" baseline="-25000" dirty="0"/>
              <a:t>L</a:t>
            </a:r>
            <a:r>
              <a:rPr lang="es-ES" sz="1100" dirty="0"/>
              <a:t> = -V</a:t>
            </a:r>
            <a:r>
              <a:rPr lang="es-ES" sz="1100" baseline="-25000" dirty="0"/>
              <a:t>s </a:t>
            </a:r>
            <a:r>
              <a:rPr lang="es-ES" sz="1100" dirty="0"/>
              <a:t> e  I = V</a:t>
            </a:r>
            <a:r>
              <a:rPr lang="es-ES" sz="1100" baseline="-25000" dirty="0"/>
              <a:t>s </a:t>
            </a:r>
            <a:r>
              <a:rPr lang="es-ES" sz="1100" dirty="0"/>
              <a:t>/R</a:t>
            </a:r>
          </a:p>
          <a:p>
            <a:r>
              <a:rPr lang="es-ES" sz="1100" dirty="0"/>
              <a:t>Una vez cargada la bobina, al cambiar el conmutador a la posición (2), ésta se descargará a través de la resistencia, que pasará de I=0 a I = V</a:t>
            </a:r>
            <a:r>
              <a:rPr lang="es-ES" sz="1100" baseline="-25000" dirty="0"/>
              <a:t>s </a:t>
            </a:r>
            <a:r>
              <a:rPr lang="es-ES" sz="1100" dirty="0"/>
              <a:t>/R en el instante inicial, esto hace que en la bobina nos encontremos con V</a:t>
            </a:r>
            <a:r>
              <a:rPr lang="es-ES" sz="1100" baseline="-25000" dirty="0"/>
              <a:t>L</a:t>
            </a:r>
            <a:r>
              <a:rPr lang="es-ES" sz="1100" dirty="0"/>
              <a:t> = -V</a:t>
            </a:r>
            <a:r>
              <a:rPr lang="es-ES" sz="1100" baseline="-25000" dirty="0"/>
              <a:t>s </a:t>
            </a:r>
            <a:endParaRPr lang="es-ES" sz="1100" dirty="0"/>
          </a:p>
          <a:p>
            <a:endParaRPr lang="es-ES" sz="1100" dirty="0"/>
          </a:p>
        </p:txBody>
      </p:sp>
      <p:pic>
        <p:nvPicPr>
          <p:cNvPr id="13" name="Imagen 12">
            <a:extLst>
              <a:ext uri="{FF2B5EF4-FFF2-40B4-BE49-F238E27FC236}">
                <a16:creationId xmlns:a16="http://schemas.microsoft.com/office/drawing/2014/main" id="{DB6B0D56-51D4-45FF-8C43-FC3B9CEB8305}"/>
              </a:ext>
            </a:extLst>
          </p:cNvPr>
          <p:cNvPicPr>
            <a:picLocks noChangeAspect="1"/>
          </p:cNvPicPr>
          <p:nvPr/>
        </p:nvPicPr>
        <p:blipFill>
          <a:blip r:embed="rId3"/>
          <a:stretch>
            <a:fillRect/>
          </a:stretch>
        </p:blipFill>
        <p:spPr>
          <a:xfrm>
            <a:off x="4792132" y="3051446"/>
            <a:ext cx="1516566" cy="1750741"/>
          </a:xfrm>
          <a:prstGeom prst="rect">
            <a:avLst/>
          </a:prstGeom>
        </p:spPr>
      </p:pic>
    </p:spTree>
    <p:extLst>
      <p:ext uri="{BB962C8B-B14F-4D97-AF65-F5344CB8AC3E}">
        <p14:creationId xmlns:p14="http://schemas.microsoft.com/office/powerpoint/2010/main" val="324195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A8EDA858-B2D2-4469-9968-2894087E1D7A}"/>
              </a:ext>
            </a:extLst>
          </p:cNvPr>
          <p:cNvPicPr>
            <a:picLocks noChangeAspect="1"/>
          </p:cNvPicPr>
          <p:nvPr/>
        </p:nvPicPr>
        <p:blipFill>
          <a:blip r:embed="rId2"/>
          <a:stretch>
            <a:fillRect/>
          </a:stretch>
        </p:blipFill>
        <p:spPr>
          <a:xfrm>
            <a:off x="82461" y="1809482"/>
            <a:ext cx="2457426" cy="1620428"/>
          </a:xfrm>
          <a:prstGeom prst="rect">
            <a:avLst/>
          </a:prstGeom>
        </p:spPr>
      </p:pic>
      <p:pic>
        <p:nvPicPr>
          <p:cNvPr id="14" name="Imagen 13">
            <a:extLst>
              <a:ext uri="{FF2B5EF4-FFF2-40B4-BE49-F238E27FC236}">
                <a16:creationId xmlns:a16="http://schemas.microsoft.com/office/drawing/2014/main" id="{6174BC24-406D-4117-81E8-F45A12CBA83B}"/>
              </a:ext>
            </a:extLst>
          </p:cNvPr>
          <p:cNvPicPr>
            <a:picLocks noChangeAspect="1"/>
          </p:cNvPicPr>
          <p:nvPr/>
        </p:nvPicPr>
        <p:blipFill>
          <a:blip r:embed="rId3"/>
          <a:stretch>
            <a:fillRect/>
          </a:stretch>
        </p:blipFill>
        <p:spPr>
          <a:xfrm>
            <a:off x="59224" y="3479443"/>
            <a:ext cx="2921874" cy="1620428"/>
          </a:xfrm>
          <a:prstGeom prst="rect">
            <a:avLst/>
          </a:prstGeom>
        </p:spPr>
      </p:pic>
      <p:pic>
        <p:nvPicPr>
          <p:cNvPr id="16" name="Imagen 15">
            <a:extLst>
              <a:ext uri="{FF2B5EF4-FFF2-40B4-BE49-F238E27FC236}">
                <a16:creationId xmlns:a16="http://schemas.microsoft.com/office/drawing/2014/main" id="{D28F58FC-9FCF-4118-8B54-4D2F04159048}"/>
              </a:ext>
            </a:extLst>
          </p:cNvPr>
          <p:cNvPicPr>
            <a:picLocks noChangeAspect="1"/>
          </p:cNvPicPr>
          <p:nvPr/>
        </p:nvPicPr>
        <p:blipFill>
          <a:blip r:embed="rId4"/>
          <a:stretch>
            <a:fillRect/>
          </a:stretch>
        </p:blipFill>
        <p:spPr>
          <a:xfrm>
            <a:off x="3180721" y="1759949"/>
            <a:ext cx="5247874" cy="3123015"/>
          </a:xfrm>
          <a:prstGeom prst="rect">
            <a:avLst/>
          </a:prstGeom>
        </p:spPr>
      </p:pic>
      <p:sp>
        <p:nvSpPr>
          <p:cNvPr id="18" name="CuadroTexto 17">
            <a:extLst>
              <a:ext uri="{FF2B5EF4-FFF2-40B4-BE49-F238E27FC236}">
                <a16:creationId xmlns:a16="http://schemas.microsoft.com/office/drawing/2014/main" id="{572A2182-CC94-4625-9664-496E25DC3F0E}"/>
              </a:ext>
            </a:extLst>
          </p:cNvPr>
          <p:cNvSpPr txBox="1"/>
          <p:nvPr/>
        </p:nvSpPr>
        <p:spPr>
          <a:xfrm>
            <a:off x="6978865" y="763272"/>
            <a:ext cx="1534823" cy="369332"/>
          </a:xfrm>
          <a:prstGeom prst="rect">
            <a:avLst/>
          </a:prstGeom>
          <a:noFill/>
        </p:spPr>
        <p:txBody>
          <a:bodyPr wrap="square">
            <a:spAutoFit/>
          </a:bodyPr>
          <a:lstStyle/>
          <a:p>
            <a:r>
              <a:rPr lang="es-ES" b="0" i="0" dirty="0">
                <a:solidFill>
                  <a:srgbClr val="000000"/>
                </a:solidFill>
                <a:effectLst/>
                <a:latin typeface="Arial" panose="020B0604020202020204" pitchFamily="34" charset="0"/>
              </a:rPr>
              <a:t> </a:t>
            </a:r>
            <a:r>
              <a:rPr lang="es-ES" b="0" i="1" dirty="0">
                <a:solidFill>
                  <a:srgbClr val="000000"/>
                </a:solidFill>
                <a:effectLst/>
                <a:latin typeface="Times New Roman" panose="02020603050405020304" pitchFamily="18" charset="0"/>
              </a:rPr>
              <a:t>I</a:t>
            </a:r>
            <a:r>
              <a:rPr lang="es-ES" b="0" i="0" baseline="-25000" dirty="0">
                <a:solidFill>
                  <a:srgbClr val="000000"/>
                </a:solidFill>
                <a:effectLst/>
                <a:latin typeface="Times New Roman" panose="02020603050405020304" pitchFamily="18" charset="0"/>
              </a:rPr>
              <a:t>0</a:t>
            </a:r>
            <a:r>
              <a:rPr lang="es-ES" b="0" i="0" dirty="0">
                <a:solidFill>
                  <a:srgbClr val="000000"/>
                </a:solidFill>
                <a:effectLst/>
                <a:latin typeface="Times New Roman" panose="02020603050405020304" pitchFamily="18" charset="0"/>
              </a:rPr>
              <a:t> = − </a:t>
            </a:r>
            <a:r>
              <a:rPr lang="es-ES" b="0" i="1" dirty="0">
                <a:solidFill>
                  <a:srgbClr val="000000"/>
                </a:solidFill>
                <a:effectLst/>
                <a:latin typeface="Times New Roman" panose="02020603050405020304" pitchFamily="18" charset="0"/>
              </a:rPr>
              <a:t>V</a:t>
            </a:r>
            <a:r>
              <a:rPr lang="es-ES" b="0" i="1" baseline="-25000" dirty="0">
                <a:solidFill>
                  <a:srgbClr val="000000"/>
                </a:solidFill>
                <a:effectLst/>
                <a:latin typeface="Times New Roman" panose="02020603050405020304" pitchFamily="18" charset="0"/>
              </a:rPr>
              <a:t>s</a:t>
            </a:r>
            <a:r>
              <a:rPr lang="es-ES" b="0" i="0" dirty="0">
                <a:solidFill>
                  <a:srgbClr val="000000"/>
                </a:solidFill>
                <a:effectLst/>
                <a:latin typeface="Times New Roman" panose="02020603050405020304" pitchFamily="18" charset="0"/>
              </a:rPr>
              <a:t> / </a:t>
            </a:r>
            <a:r>
              <a:rPr lang="es-ES" b="0" i="1" dirty="0">
                <a:solidFill>
                  <a:srgbClr val="000000"/>
                </a:solidFill>
                <a:effectLst/>
                <a:latin typeface="Times New Roman" panose="02020603050405020304" pitchFamily="18" charset="0"/>
              </a:rPr>
              <a:t>R</a:t>
            </a:r>
            <a:endParaRPr lang="es-ES" dirty="0"/>
          </a:p>
        </p:txBody>
      </p:sp>
      <p:pic>
        <p:nvPicPr>
          <p:cNvPr id="20" name="Imagen 19">
            <a:extLst>
              <a:ext uri="{FF2B5EF4-FFF2-40B4-BE49-F238E27FC236}">
                <a16:creationId xmlns:a16="http://schemas.microsoft.com/office/drawing/2014/main" id="{A6044815-DEF6-4430-BAD2-C784F3ADBC1D}"/>
              </a:ext>
            </a:extLst>
          </p:cNvPr>
          <p:cNvPicPr>
            <a:picLocks noChangeAspect="1"/>
          </p:cNvPicPr>
          <p:nvPr/>
        </p:nvPicPr>
        <p:blipFill>
          <a:blip r:embed="rId5"/>
          <a:stretch>
            <a:fillRect/>
          </a:stretch>
        </p:blipFill>
        <p:spPr>
          <a:xfrm>
            <a:off x="1818276" y="556981"/>
            <a:ext cx="5018049" cy="981307"/>
          </a:xfrm>
          <a:prstGeom prst="rect">
            <a:avLst/>
          </a:prstGeom>
        </p:spPr>
      </p:pic>
    </p:spTree>
    <p:extLst>
      <p:ext uri="{BB962C8B-B14F-4D97-AF65-F5344CB8AC3E}">
        <p14:creationId xmlns:p14="http://schemas.microsoft.com/office/powerpoint/2010/main" val="117391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C34FE74-0D59-4CDD-A6BE-DB230C64A7FA}"/>
              </a:ext>
            </a:extLst>
          </p:cNvPr>
          <p:cNvSpPr>
            <a:spLocks noGrp="1"/>
          </p:cNvSpPr>
          <p:nvPr>
            <p:ph type="title"/>
          </p:nvPr>
        </p:nvSpPr>
        <p:spPr/>
        <p:txBody>
          <a:bodyPr/>
          <a:lstStyle/>
          <a:p>
            <a:r>
              <a:rPr lang="es-ES" dirty="0"/>
              <a:t>Cálculo de bobinas en serie y en paralelo</a:t>
            </a:r>
          </a:p>
        </p:txBody>
      </p:sp>
      <p:sp>
        <p:nvSpPr>
          <p:cNvPr id="4" name="Marcador de texto 3">
            <a:extLst>
              <a:ext uri="{FF2B5EF4-FFF2-40B4-BE49-F238E27FC236}">
                <a16:creationId xmlns:a16="http://schemas.microsoft.com/office/drawing/2014/main" id="{5BE1D845-68C0-4616-AD95-97877F4B55CF}"/>
              </a:ext>
            </a:extLst>
          </p:cNvPr>
          <p:cNvSpPr>
            <a:spLocks noGrp="1"/>
          </p:cNvSpPr>
          <p:nvPr>
            <p:ph type="body" sz="quarter" idx="10"/>
          </p:nvPr>
        </p:nvSpPr>
        <p:spPr>
          <a:xfrm>
            <a:off x="437766" y="1258887"/>
            <a:ext cx="8345488" cy="1598613"/>
          </a:xfrm>
        </p:spPr>
        <p:txBody>
          <a:bodyPr/>
          <a:lstStyle/>
          <a:p>
            <a:r>
              <a:rPr lang="es-ES" dirty="0"/>
              <a:t>Los inductores en serie simplemente se "suman" porque el número de vueltas de la bobina aumenta efectivamente, con la inductancia total del circuito.</a:t>
            </a:r>
          </a:p>
          <a:p>
            <a:r>
              <a:rPr lang="es-ES" dirty="0"/>
              <a:t> </a:t>
            </a:r>
          </a:p>
          <a:p>
            <a:r>
              <a:rPr lang="es-ES" b="1" dirty="0"/>
              <a:t>L</a:t>
            </a:r>
            <a:r>
              <a:rPr lang="es-ES" b="1" baseline="-25000" dirty="0"/>
              <a:t>T</a:t>
            </a:r>
            <a:r>
              <a:rPr lang="es-ES" b="1" dirty="0"/>
              <a:t>=L</a:t>
            </a:r>
            <a:r>
              <a:rPr lang="es-ES" b="1" baseline="-25000" dirty="0"/>
              <a:t>1</a:t>
            </a:r>
            <a:r>
              <a:rPr lang="es-ES" b="1" dirty="0"/>
              <a:t> + L</a:t>
            </a:r>
            <a:r>
              <a:rPr lang="es-ES" b="1" baseline="-25000" dirty="0"/>
              <a:t>2</a:t>
            </a:r>
            <a:r>
              <a:rPr lang="es-ES" b="1" dirty="0"/>
              <a:t> + …</a:t>
            </a:r>
            <a:r>
              <a:rPr lang="es-ES" b="1" dirty="0" err="1"/>
              <a:t>L</a:t>
            </a:r>
            <a:r>
              <a:rPr lang="es-ES" b="1" baseline="-25000" dirty="0" err="1"/>
              <a:t>n</a:t>
            </a:r>
            <a:endParaRPr lang="es-ES" b="1" baseline="-25000" dirty="0"/>
          </a:p>
          <a:p>
            <a:endParaRPr lang="es-ES" b="1" baseline="-25000" dirty="0"/>
          </a:p>
          <a:p>
            <a:endParaRPr lang="es-ES" b="1" baseline="-25000" dirty="0"/>
          </a:p>
          <a:p>
            <a:endParaRPr lang="es-ES" b="1" baseline="-25000" dirty="0"/>
          </a:p>
        </p:txBody>
      </p:sp>
      <p:pic>
        <p:nvPicPr>
          <p:cNvPr id="5" name="Imagen 4">
            <a:extLst>
              <a:ext uri="{FF2B5EF4-FFF2-40B4-BE49-F238E27FC236}">
                <a16:creationId xmlns:a16="http://schemas.microsoft.com/office/drawing/2014/main" id="{3399F2FE-0DA2-499D-9A71-4B94164B107B}"/>
              </a:ext>
            </a:extLst>
          </p:cNvPr>
          <p:cNvPicPr>
            <a:picLocks noChangeAspect="1"/>
          </p:cNvPicPr>
          <p:nvPr/>
        </p:nvPicPr>
        <p:blipFill>
          <a:blip r:embed="rId2"/>
          <a:stretch>
            <a:fillRect/>
          </a:stretch>
        </p:blipFill>
        <p:spPr>
          <a:xfrm>
            <a:off x="3810000" y="1801905"/>
            <a:ext cx="3621087" cy="1022515"/>
          </a:xfrm>
          <a:prstGeom prst="rect">
            <a:avLst/>
          </a:prstGeom>
        </p:spPr>
      </p:pic>
      <p:sp>
        <p:nvSpPr>
          <p:cNvPr id="7" name="CuadroTexto 6">
            <a:extLst>
              <a:ext uri="{FF2B5EF4-FFF2-40B4-BE49-F238E27FC236}">
                <a16:creationId xmlns:a16="http://schemas.microsoft.com/office/drawing/2014/main" id="{585E95FD-E13E-4650-8994-984A8E12CBD5}"/>
              </a:ext>
            </a:extLst>
          </p:cNvPr>
          <p:cNvSpPr txBox="1"/>
          <p:nvPr/>
        </p:nvSpPr>
        <p:spPr>
          <a:xfrm>
            <a:off x="437766" y="3326884"/>
            <a:ext cx="4248534" cy="830997"/>
          </a:xfrm>
          <a:prstGeom prst="rect">
            <a:avLst/>
          </a:prstGeom>
          <a:noFill/>
        </p:spPr>
        <p:txBody>
          <a:bodyPr wrap="square">
            <a:spAutoFit/>
          </a:bodyPr>
          <a:lstStyle/>
          <a:p>
            <a:r>
              <a:rPr lang="nn-NO" sz="1500" dirty="0">
                <a:latin typeface="+mn-lt"/>
                <a:ea typeface="ＭＳ Ｐゴシック" charset="0"/>
              </a:rPr>
              <a:t>La inductancia total de bobinas en paralelo es: </a:t>
            </a:r>
          </a:p>
          <a:p>
            <a:endParaRPr lang="nn-NO" sz="1500" dirty="0">
              <a:latin typeface="+mn-lt"/>
              <a:ea typeface="ＭＳ Ｐゴシック" charset="0"/>
            </a:endParaRPr>
          </a:p>
          <a:p>
            <a:r>
              <a:rPr lang="nn-NO" dirty="0"/>
              <a:t>1</a:t>
            </a:r>
            <a:r>
              <a:rPr lang="nn-NO" sz="1500" b="1" dirty="0">
                <a:latin typeface="+mn-lt"/>
                <a:ea typeface="ＭＳ Ｐゴシック" charset="0"/>
              </a:rPr>
              <a:t>/L</a:t>
            </a:r>
            <a:r>
              <a:rPr lang="nn-NO" sz="1500" b="1" baseline="-25000" dirty="0">
                <a:latin typeface="+mn-lt"/>
                <a:ea typeface="ＭＳ Ｐゴシック" charset="0"/>
              </a:rPr>
              <a:t>T</a:t>
            </a:r>
            <a:r>
              <a:rPr lang="nn-NO" sz="1500" b="1" dirty="0">
                <a:latin typeface="+mn-lt"/>
                <a:ea typeface="ＭＳ Ｐゴシック" charset="0"/>
              </a:rPr>
              <a:t> = 1/L</a:t>
            </a:r>
            <a:r>
              <a:rPr lang="nn-NO" sz="1500" b="1" baseline="-25000" dirty="0">
                <a:latin typeface="+mn-lt"/>
                <a:ea typeface="ＭＳ Ｐゴシック" charset="0"/>
              </a:rPr>
              <a:t>1</a:t>
            </a:r>
            <a:r>
              <a:rPr lang="nn-NO" sz="1500" b="1" dirty="0">
                <a:latin typeface="+mn-lt"/>
                <a:ea typeface="ＭＳ Ｐゴシック" charset="0"/>
              </a:rPr>
              <a:t> + 1/L</a:t>
            </a:r>
            <a:r>
              <a:rPr lang="nn-NO" sz="1500" b="1" baseline="-25000" dirty="0">
                <a:latin typeface="+mn-lt"/>
                <a:ea typeface="ＭＳ Ｐゴシック" charset="0"/>
              </a:rPr>
              <a:t>2</a:t>
            </a:r>
            <a:r>
              <a:rPr lang="nn-NO" sz="1500" b="1" dirty="0">
                <a:latin typeface="+mn-lt"/>
                <a:ea typeface="ＭＳ Ｐゴシック" charset="0"/>
              </a:rPr>
              <a:t> + 1/L</a:t>
            </a:r>
            <a:r>
              <a:rPr lang="nn-NO" sz="1500" b="1" baseline="-25000" dirty="0">
                <a:latin typeface="+mn-lt"/>
                <a:ea typeface="ＭＳ Ｐゴシック" charset="0"/>
              </a:rPr>
              <a:t>n</a:t>
            </a:r>
            <a:endParaRPr lang="es-ES" sz="1500" b="1" baseline="-25000" dirty="0">
              <a:latin typeface="+mn-lt"/>
              <a:ea typeface="ＭＳ Ｐゴシック" charset="0"/>
            </a:endParaRPr>
          </a:p>
        </p:txBody>
      </p:sp>
      <p:pic>
        <p:nvPicPr>
          <p:cNvPr id="8" name="Imagen 7">
            <a:extLst>
              <a:ext uri="{FF2B5EF4-FFF2-40B4-BE49-F238E27FC236}">
                <a16:creationId xmlns:a16="http://schemas.microsoft.com/office/drawing/2014/main" id="{01EBD765-DE05-498A-8648-52F1F41A28B6}"/>
              </a:ext>
            </a:extLst>
          </p:cNvPr>
          <p:cNvPicPr>
            <a:picLocks noChangeAspect="1"/>
          </p:cNvPicPr>
          <p:nvPr/>
        </p:nvPicPr>
        <p:blipFill>
          <a:blip r:embed="rId3"/>
          <a:stretch>
            <a:fillRect/>
          </a:stretch>
        </p:blipFill>
        <p:spPr>
          <a:xfrm>
            <a:off x="4876800" y="3203574"/>
            <a:ext cx="2854325" cy="1559228"/>
          </a:xfrm>
          <a:prstGeom prst="rect">
            <a:avLst/>
          </a:prstGeom>
        </p:spPr>
      </p:pic>
    </p:spTree>
    <p:extLst>
      <p:ext uri="{BB962C8B-B14F-4D97-AF65-F5344CB8AC3E}">
        <p14:creationId xmlns:p14="http://schemas.microsoft.com/office/powerpoint/2010/main" val="226162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1C866-EB65-4905-96A6-92A597A9BF2B}"/>
              </a:ext>
            </a:extLst>
          </p:cNvPr>
          <p:cNvSpPr>
            <a:spLocks noGrp="1"/>
          </p:cNvSpPr>
          <p:nvPr>
            <p:ph type="title"/>
          </p:nvPr>
        </p:nvSpPr>
        <p:spPr>
          <a:xfrm>
            <a:off x="437766" y="150813"/>
            <a:ext cx="8345488" cy="731837"/>
          </a:xfrm>
        </p:spPr>
        <p:txBody>
          <a:bodyPr/>
          <a:lstStyle/>
          <a:p>
            <a:r>
              <a:rPr lang="es-ES" dirty="0"/>
              <a:t>Transformador ideal</a:t>
            </a:r>
          </a:p>
        </p:txBody>
      </p:sp>
      <p:sp>
        <p:nvSpPr>
          <p:cNvPr id="3" name="Marcador de texto 2">
            <a:extLst>
              <a:ext uri="{FF2B5EF4-FFF2-40B4-BE49-F238E27FC236}">
                <a16:creationId xmlns:a16="http://schemas.microsoft.com/office/drawing/2014/main" id="{44643F31-1E64-4EEC-B393-200999C09624}"/>
              </a:ext>
            </a:extLst>
          </p:cNvPr>
          <p:cNvSpPr>
            <a:spLocks noGrp="1"/>
          </p:cNvSpPr>
          <p:nvPr>
            <p:ph type="body" sz="quarter" idx="10"/>
          </p:nvPr>
        </p:nvSpPr>
        <p:spPr>
          <a:xfrm>
            <a:off x="360746" y="787398"/>
            <a:ext cx="8345488" cy="2455863"/>
          </a:xfrm>
        </p:spPr>
        <p:txBody>
          <a:bodyPr/>
          <a:lstStyle/>
          <a:p>
            <a:pPr algn="just"/>
            <a:r>
              <a:rPr lang="es-ES" sz="1200" dirty="0"/>
              <a:t>Se llama transformador ideal a dos bobinas acopladas magnéticamente que cumplen las condiciones siguientes:</a:t>
            </a:r>
          </a:p>
          <a:p>
            <a:pPr algn="just"/>
            <a:endParaRPr lang="es-ES" sz="1200" dirty="0"/>
          </a:p>
        </p:txBody>
      </p:sp>
      <p:pic>
        <p:nvPicPr>
          <p:cNvPr id="4" name="Imagen 3">
            <a:extLst>
              <a:ext uri="{FF2B5EF4-FFF2-40B4-BE49-F238E27FC236}">
                <a16:creationId xmlns:a16="http://schemas.microsoft.com/office/drawing/2014/main" id="{9FE2BAEB-3959-459D-9B7F-FE567ABBD4EF}"/>
              </a:ext>
            </a:extLst>
          </p:cNvPr>
          <p:cNvPicPr>
            <a:picLocks noChangeAspect="1"/>
          </p:cNvPicPr>
          <p:nvPr/>
        </p:nvPicPr>
        <p:blipFill>
          <a:blip r:embed="rId2"/>
          <a:stretch>
            <a:fillRect/>
          </a:stretch>
        </p:blipFill>
        <p:spPr>
          <a:xfrm>
            <a:off x="506412" y="1172368"/>
            <a:ext cx="6238875" cy="1685925"/>
          </a:xfrm>
          <a:prstGeom prst="rect">
            <a:avLst/>
          </a:prstGeom>
        </p:spPr>
      </p:pic>
      <p:pic>
        <p:nvPicPr>
          <p:cNvPr id="5" name="Imagen 4">
            <a:extLst>
              <a:ext uri="{FF2B5EF4-FFF2-40B4-BE49-F238E27FC236}">
                <a16:creationId xmlns:a16="http://schemas.microsoft.com/office/drawing/2014/main" id="{5DC89884-96A5-4216-BE8A-556758AAB4A2}"/>
              </a:ext>
            </a:extLst>
          </p:cNvPr>
          <p:cNvPicPr>
            <a:picLocks noChangeAspect="1"/>
          </p:cNvPicPr>
          <p:nvPr/>
        </p:nvPicPr>
        <p:blipFill>
          <a:blip r:embed="rId3"/>
          <a:stretch>
            <a:fillRect/>
          </a:stretch>
        </p:blipFill>
        <p:spPr>
          <a:xfrm>
            <a:off x="4963729" y="4154487"/>
            <a:ext cx="904875" cy="523875"/>
          </a:xfrm>
          <a:prstGeom prst="rect">
            <a:avLst/>
          </a:prstGeom>
        </p:spPr>
      </p:pic>
      <p:pic>
        <p:nvPicPr>
          <p:cNvPr id="6" name="Imagen 5">
            <a:extLst>
              <a:ext uri="{FF2B5EF4-FFF2-40B4-BE49-F238E27FC236}">
                <a16:creationId xmlns:a16="http://schemas.microsoft.com/office/drawing/2014/main" id="{76D89E4C-FC93-4FEA-AEE3-FF70B31ACB9B}"/>
              </a:ext>
            </a:extLst>
          </p:cNvPr>
          <p:cNvPicPr>
            <a:picLocks noChangeAspect="1"/>
          </p:cNvPicPr>
          <p:nvPr/>
        </p:nvPicPr>
        <p:blipFill>
          <a:blip r:embed="rId4"/>
          <a:stretch>
            <a:fillRect/>
          </a:stretch>
        </p:blipFill>
        <p:spPr>
          <a:xfrm>
            <a:off x="769732" y="2762248"/>
            <a:ext cx="1009650" cy="771525"/>
          </a:xfrm>
          <a:prstGeom prst="rect">
            <a:avLst/>
          </a:prstGeom>
        </p:spPr>
      </p:pic>
      <p:pic>
        <p:nvPicPr>
          <p:cNvPr id="7" name="Imagen 6">
            <a:extLst>
              <a:ext uri="{FF2B5EF4-FFF2-40B4-BE49-F238E27FC236}">
                <a16:creationId xmlns:a16="http://schemas.microsoft.com/office/drawing/2014/main" id="{B3FE163F-A6D5-463F-8D38-866C210FF69A}"/>
              </a:ext>
            </a:extLst>
          </p:cNvPr>
          <p:cNvPicPr>
            <a:picLocks noChangeAspect="1"/>
          </p:cNvPicPr>
          <p:nvPr/>
        </p:nvPicPr>
        <p:blipFill>
          <a:blip r:embed="rId5"/>
          <a:stretch>
            <a:fillRect/>
          </a:stretch>
        </p:blipFill>
        <p:spPr>
          <a:xfrm>
            <a:off x="4062002" y="2762248"/>
            <a:ext cx="942975" cy="733425"/>
          </a:xfrm>
          <a:prstGeom prst="rect">
            <a:avLst/>
          </a:prstGeom>
        </p:spPr>
      </p:pic>
      <p:pic>
        <p:nvPicPr>
          <p:cNvPr id="9" name="Imagen 8">
            <a:extLst>
              <a:ext uri="{FF2B5EF4-FFF2-40B4-BE49-F238E27FC236}">
                <a16:creationId xmlns:a16="http://schemas.microsoft.com/office/drawing/2014/main" id="{96287AE6-44A9-418C-8F61-9FD074B18E32}"/>
              </a:ext>
            </a:extLst>
          </p:cNvPr>
          <p:cNvPicPr>
            <a:picLocks noChangeAspect="1"/>
          </p:cNvPicPr>
          <p:nvPr/>
        </p:nvPicPr>
        <p:blipFill>
          <a:blip r:embed="rId6"/>
          <a:stretch>
            <a:fillRect/>
          </a:stretch>
        </p:blipFill>
        <p:spPr>
          <a:xfrm>
            <a:off x="2162175" y="4141785"/>
            <a:ext cx="1247775" cy="590550"/>
          </a:xfrm>
          <a:prstGeom prst="rect">
            <a:avLst/>
          </a:prstGeom>
        </p:spPr>
      </p:pic>
      <p:sp>
        <p:nvSpPr>
          <p:cNvPr id="11" name="CuadroTexto 10">
            <a:extLst>
              <a:ext uri="{FF2B5EF4-FFF2-40B4-BE49-F238E27FC236}">
                <a16:creationId xmlns:a16="http://schemas.microsoft.com/office/drawing/2014/main" id="{9BE3316F-B211-4F3F-AF51-46C3CFECBDE1}"/>
              </a:ext>
            </a:extLst>
          </p:cNvPr>
          <p:cNvSpPr txBox="1"/>
          <p:nvPr/>
        </p:nvSpPr>
        <p:spPr>
          <a:xfrm>
            <a:off x="273842" y="3831448"/>
            <a:ext cx="9169402" cy="276999"/>
          </a:xfrm>
          <a:prstGeom prst="rect">
            <a:avLst/>
          </a:prstGeom>
          <a:noFill/>
        </p:spPr>
        <p:txBody>
          <a:bodyPr wrap="square">
            <a:spAutoFit/>
          </a:bodyPr>
          <a:lstStyle/>
          <a:p>
            <a:r>
              <a:rPr lang="es-ES" sz="1200" dirty="0">
                <a:latin typeface="+mn-lt"/>
                <a:ea typeface="ＭＳ Ｐゴシック" charset="0"/>
              </a:rPr>
              <a:t>La relación de transformación es a = N1 / N2, siendo N1 y N2 los números de espiras de las bobinas 1 y 2, respectivamente</a:t>
            </a:r>
          </a:p>
        </p:txBody>
      </p:sp>
    </p:spTree>
    <p:extLst>
      <p:ext uri="{BB962C8B-B14F-4D97-AF65-F5344CB8AC3E}">
        <p14:creationId xmlns:p14="http://schemas.microsoft.com/office/powerpoint/2010/main" val="273081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2C2D619-0FEE-4555-AECE-6D0431A394DF}"/>
              </a:ext>
            </a:extLst>
          </p:cNvPr>
          <p:cNvPicPr>
            <a:picLocks noChangeAspect="1"/>
          </p:cNvPicPr>
          <p:nvPr/>
        </p:nvPicPr>
        <p:blipFill>
          <a:blip r:embed="rId2"/>
          <a:stretch>
            <a:fillRect/>
          </a:stretch>
        </p:blipFill>
        <p:spPr>
          <a:xfrm>
            <a:off x="2087690" y="178593"/>
            <a:ext cx="4080332" cy="4786313"/>
          </a:xfrm>
          <a:prstGeom prst="rect">
            <a:avLst/>
          </a:prstGeom>
          <a:noFill/>
        </p:spPr>
      </p:pic>
    </p:spTree>
    <p:extLst>
      <p:ext uri="{BB962C8B-B14F-4D97-AF65-F5344CB8AC3E}">
        <p14:creationId xmlns:p14="http://schemas.microsoft.com/office/powerpoint/2010/main" val="277909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259146" y="398251"/>
            <a:ext cx="8280057" cy="3700463"/>
          </a:xfrm>
          <a:solidFill>
            <a:schemeClr val="bg1"/>
          </a:solidFill>
        </p:spPr>
        <p:txBody>
          <a:bodyPr lIns="91420" tIns="45710" rIns="91420" bIns="45710">
            <a:noAutofit/>
          </a:bodyPr>
          <a:lstStyle/>
          <a:p>
            <a:pPr marL="73085" lvl="1" indent="0" algn="just">
              <a:buNone/>
            </a:pPr>
            <a:r>
              <a:rPr lang="es-ES" dirty="0">
                <a:effectLst/>
                <a:latin typeface="Arial" panose="020B0604020202020204" pitchFamily="34" charset="0"/>
                <a:ea typeface="Times New Roman" panose="02020603050405020304" pitchFamily="18" charset="0"/>
                <a:cs typeface="Times New Roman" panose="02020603050405020304" pitchFamily="18" charset="0"/>
              </a:rPr>
              <a:t>Los átomos en estado neutro poseen el mismo número de protones que de neutrones y de electrones, al ser sus signos opuestos, entre ellos existe una fuerza de atracción, cosa que no ocurre entre cargas del mismo signo. </a:t>
            </a:r>
          </a:p>
          <a:p>
            <a:pPr marL="73085" lvl="1" indent="0" algn="just">
              <a:buNone/>
            </a:pPr>
            <a:r>
              <a:rPr lang="es-ES" dirty="0">
                <a:latin typeface="Arial" panose="020B0604020202020204" pitchFamily="34" charset="0"/>
                <a:cs typeface="Times New Roman" panose="02020603050405020304" pitchFamily="18" charset="0"/>
              </a:rPr>
              <a:t>Bajo ciertas circunstancias, un átomo, para su última capa, puede captar un electrón de otro átomo, consiguiendo un número de cargas negativas mayor que positivas (</a:t>
            </a:r>
            <a:r>
              <a:rPr lang="es-ES" b="1" dirty="0">
                <a:latin typeface="Arial" panose="020B0604020202020204" pitchFamily="34" charset="0"/>
                <a:cs typeface="Times New Roman" panose="02020603050405020304" pitchFamily="18" charset="0"/>
              </a:rPr>
              <a:t>ion negativo o anión (-)</a:t>
            </a:r>
            <a:r>
              <a:rPr lang="es-ES" dirty="0">
                <a:latin typeface="Arial" panose="020B0604020202020204" pitchFamily="34" charset="0"/>
                <a:cs typeface="Times New Roman" panose="02020603050405020304" pitchFamily="18" charset="0"/>
              </a:rPr>
              <a:t>). Al átomo que ha perdido un electrón en favor del anterior, ahora con mayor número de cargas positivas, se le llama </a:t>
            </a:r>
            <a:r>
              <a:rPr lang="es-ES" b="1" dirty="0">
                <a:latin typeface="Arial" panose="020B0604020202020204" pitchFamily="34" charset="0"/>
                <a:cs typeface="Times New Roman" panose="02020603050405020304" pitchFamily="18" charset="0"/>
              </a:rPr>
              <a:t>ion positivo o catión (+)</a:t>
            </a:r>
            <a:r>
              <a:rPr lang="es-ES" dirty="0">
                <a:latin typeface="Arial" panose="020B0604020202020204" pitchFamily="34" charset="0"/>
                <a:cs typeface="Times New Roman" panose="02020603050405020304" pitchFamily="18" charset="0"/>
              </a:rPr>
              <a:t>.</a:t>
            </a: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r>
              <a:rPr lang="es-ES" dirty="0">
                <a:latin typeface="Arial" panose="020B0604020202020204" pitchFamily="34" charset="0"/>
                <a:cs typeface="Times New Roman" panose="02020603050405020304" pitchFamily="18" charset="0"/>
              </a:rPr>
              <a:t>Cuando se trata de un cuerpo, el que tiene exceso de cargas negativas, se le denomina </a:t>
            </a:r>
            <a:r>
              <a:rPr lang="es-ES" b="1" dirty="0">
                <a:latin typeface="Arial" panose="020B0604020202020204" pitchFamily="34" charset="0"/>
                <a:cs typeface="Times New Roman" panose="02020603050405020304" pitchFamily="18" charset="0"/>
              </a:rPr>
              <a:t>cátodo (-)</a:t>
            </a:r>
            <a:r>
              <a:rPr lang="es-ES" dirty="0">
                <a:latin typeface="Arial" panose="020B0604020202020204" pitchFamily="34" charset="0"/>
                <a:cs typeface="Times New Roman" panose="02020603050405020304" pitchFamily="18" charset="0"/>
              </a:rPr>
              <a:t>, y cuando tiene falta de estas cargas, se le llama </a:t>
            </a:r>
            <a:r>
              <a:rPr lang="es-ES" b="1" dirty="0">
                <a:latin typeface="Arial" panose="020B0604020202020204" pitchFamily="34" charset="0"/>
                <a:cs typeface="Times New Roman" panose="02020603050405020304" pitchFamily="18" charset="0"/>
              </a:rPr>
              <a:t>ánodo (+)</a:t>
            </a:r>
            <a:r>
              <a:rPr lang="es-ES" dirty="0">
                <a:latin typeface="Arial" panose="020B0604020202020204" pitchFamily="34" charset="0"/>
                <a:cs typeface="Times New Roman" panose="02020603050405020304" pitchFamily="18" charset="0"/>
              </a:rPr>
              <a:t>.</a:t>
            </a:r>
          </a:p>
          <a:p>
            <a:pPr marL="73085" lvl="1" indent="0" algn="just">
              <a:buNone/>
            </a:pPr>
            <a:endParaRPr lang="es-ES" dirty="0">
              <a:latin typeface="Arial" panose="020B0604020202020204" pitchFamily="34" charset="0"/>
              <a:cs typeface="Times New Roman" panose="02020603050405020304" pitchFamily="18" charset="0"/>
            </a:endParaRPr>
          </a:p>
          <a:p>
            <a:pPr marL="73085" lvl="1" indent="0" algn="just">
              <a:buNone/>
            </a:pPr>
            <a:endParaRPr lang="es-ES" dirty="0">
              <a:latin typeface="Arial" panose="020B0604020202020204" pitchFamily="34" charset="0"/>
              <a:cs typeface="Times New Roman" panose="02020603050405020304" pitchFamily="18" charset="0"/>
            </a:endParaRPr>
          </a:p>
          <a:p>
            <a:endParaRPr lang="en-US"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a:extLst>
              <a:ext uri="{FF2B5EF4-FFF2-40B4-BE49-F238E27FC236}">
                <a16:creationId xmlns:a16="http://schemas.microsoft.com/office/drawing/2014/main" id="{452DF246-7EAB-4232-BB03-A74670E172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7" name="Imagen 6">
            <a:extLst>
              <a:ext uri="{FF2B5EF4-FFF2-40B4-BE49-F238E27FC236}">
                <a16:creationId xmlns:a16="http://schemas.microsoft.com/office/drawing/2014/main" id="{524B7F80-B840-4609-982E-32B3450F6D10}"/>
              </a:ext>
            </a:extLst>
          </p:cNvPr>
          <p:cNvPicPr>
            <a:picLocks noChangeAspect="1"/>
          </p:cNvPicPr>
          <p:nvPr/>
        </p:nvPicPr>
        <p:blipFill>
          <a:blip r:embed="rId2"/>
          <a:stretch>
            <a:fillRect/>
          </a:stretch>
        </p:blipFill>
        <p:spPr>
          <a:xfrm>
            <a:off x="2819400" y="2180503"/>
            <a:ext cx="2673133" cy="1285160"/>
          </a:xfrm>
          <a:prstGeom prst="rect">
            <a:avLst/>
          </a:prstGeom>
        </p:spPr>
      </p:pic>
    </p:spTree>
    <p:extLst>
      <p:ext uri="{BB962C8B-B14F-4D97-AF65-F5344CB8AC3E}">
        <p14:creationId xmlns:p14="http://schemas.microsoft.com/office/powerpoint/2010/main" val="31882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02578347-B211-41A0-BF8F-EE7C7880D7A2}"/>
              </a:ext>
            </a:extLst>
          </p:cNvPr>
          <p:cNvPicPr>
            <a:picLocks noGrp="1" noChangeAspect="1"/>
          </p:cNvPicPr>
          <p:nvPr>
            <p:ph idx="1"/>
          </p:nvPr>
        </p:nvPicPr>
        <p:blipFill>
          <a:blip r:embed="rId2"/>
          <a:stretch>
            <a:fillRect/>
          </a:stretch>
        </p:blipFill>
        <p:spPr>
          <a:xfrm>
            <a:off x="806450" y="1158167"/>
            <a:ext cx="3606800" cy="1152417"/>
          </a:xfrm>
        </p:spPr>
      </p:pic>
      <p:sp>
        <p:nvSpPr>
          <p:cNvPr id="3" name="Título 2">
            <a:extLst>
              <a:ext uri="{FF2B5EF4-FFF2-40B4-BE49-F238E27FC236}">
                <a16:creationId xmlns:a16="http://schemas.microsoft.com/office/drawing/2014/main" id="{D19059A3-4BE3-4813-BB58-DE55E751B703}"/>
              </a:ext>
            </a:extLst>
          </p:cNvPr>
          <p:cNvSpPr>
            <a:spLocks noGrp="1"/>
          </p:cNvSpPr>
          <p:nvPr>
            <p:ph type="title"/>
          </p:nvPr>
        </p:nvSpPr>
        <p:spPr/>
        <p:txBody>
          <a:bodyPr/>
          <a:lstStyle/>
          <a:p>
            <a:r>
              <a:rPr lang="es-ES" dirty="0"/>
              <a:t>Ejemplos serie /paralelo mixto</a:t>
            </a:r>
          </a:p>
        </p:txBody>
      </p:sp>
      <p:pic>
        <p:nvPicPr>
          <p:cNvPr id="17" name="Imagen 16">
            <a:extLst>
              <a:ext uri="{FF2B5EF4-FFF2-40B4-BE49-F238E27FC236}">
                <a16:creationId xmlns:a16="http://schemas.microsoft.com/office/drawing/2014/main" id="{A72CA523-ECE9-4720-96F4-F60B2BFC1404}"/>
              </a:ext>
            </a:extLst>
          </p:cNvPr>
          <p:cNvPicPr>
            <a:picLocks noChangeAspect="1"/>
          </p:cNvPicPr>
          <p:nvPr/>
        </p:nvPicPr>
        <p:blipFill>
          <a:blip r:embed="rId3"/>
          <a:stretch>
            <a:fillRect/>
          </a:stretch>
        </p:blipFill>
        <p:spPr>
          <a:xfrm>
            <a:off x="615566" y="2832917"/>
            <a:ext cx="4800600" cy="1943100"/>
          </a:xfrm>
          <a:prstGeom prst="rect">
            <a:avLst/>
          </a:prstGeom>
        </p:spPr>
      </p:pic>
      <p:pic>
        <p:nvPicPr>
          <p:cNvPr id="4" name="Imagen 3">
            <a:extLst>
              <a:ext uri="{FF2B5EF4-FFF2-40B4-BE49-F238E27FC236}">
                <a16:creationId xmlns:a16="http://schemas.microsoft.com/office/drawing/2014/main" id="{FF224253-165B-4F81-88C3-390E7E8BEB31}"/>
              </a:ext>
            </a:extLst>
          </p:cNvPr>
          <p:cNvPicPr>
            <a:picLocks noChangeAspect="1"/>
          </p:cNvPicPr>
          <p:nvPr/>
        </p:nvPicPr>
        <p:blipFill>
          <a:blip r:embed="rId4"/>
          <a:stretch>
            <a:fillRect/>
          </a:stretch>
        </p:blipFill>
        <p:spPr>
          <a:xfrm>
            <a:off x="5251714" y="1158167"/>
            <a:ext cx="2933745" cy="2011711"/>
          </a:xfrm>
          <a:prstGeom prst="rect">
            <a:avLst/>
          </a:prstGeom>
        </p:spPr>
      </p:pic>
    </p:spTree>
    <p:extLst>
      <p:ext uri="{BB962C8B-B14F-4D97-AF65-F5344CB8AC3E}">
        <p14:creationId xmlns:p14="http://schemas.microsoft.com/office/powerpoint/2010/main" val="232461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7EDEA63-D18C-4A22-A009-C9B0663D7FA7}"/>
              </a:ext>
            </a:extLst>
          </p:cNvPr>
          <p:cNvSpPr>
            <a:spLocks noGrp="1"/>
          </p:cNvSpPr>
          <p:nvPr>
            <p:ph type="title"/>
          </p:nvPr>
        </p:nvSpPr>
        <p:spPr/>
        <p:txBody>
          <a:bodyPr/>
          <a:lstStyle/>
          <a:p>
            <a:endParaRPr lang="es-ES"/>
          </a:p>
        </p:txBody>
      </p:sp>
      <p:pic>
        <p:nvPicPr>
          <p:cNvPr id="5" name="Imagen 4">
            <a:extLst>
              <a:ext uri="{FF2B5EF4-FFF2-40B4-BE49-F238E27FC236}">
                <a16:creationId xmlns:a16="http://schemas.microsoft.com/office/drawing/2014/main" id="{3AE0305E-6231-4735-8F83-6EB101AE4BB8}"/>
              </a:ext>
            </a:extLst>
          </p:cNvPr>
          <p:cNvPicPr>
            <a:picLocks noChangeAspect="1"/>
          </p:cNvPicPr>
          <p:nvPr/>
        </p:nvPicPr>
        <p:blipFill>
          <a:blip r:embed="rId2"/>
          <a:stretch>
            <a:fillRect/>
          </a:stretch>
        </p:blipFill>
        <p:spPr>
          <a:xfrm>
            <a:off x="2635926" y="1330444"/>
            <a:ext cx="3415488" cy="3007078"/>
          </a:xfrm>
          <a:prstGeom prst="rect">
            <a:avLst/>
          </a:prstGeom>
        </p:spPr>
      </p:pic>
    </p:spTree>
    <p:extLst>
      <p:ext uri="{BB962C8B-B14F-4D97-AF65-F5344CB8AC3E}">
        <p14:creationId xmlns:p14="http://schemas.microsoft.com/office/powerpoint/2010/main" val="275604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375785" y="542875"/>
            <a:ext cx="7598042" cy="2569946"/>
          </a:xfrm>
        </p:spPr>
        <p:txBody>
          <a:bodyPr/>
          <a:lstStyle/>
          <a:p>
            <a:r>
              <a:rPr lang="en-US" dirty="0" err="1"/>
              <a:t>Leyes</a:t>
            </a:r>
            <a:r>
              <a:rPr lang="en-US" dirty="0"/>
              <a:t> y </a:t>
            </a:r>
            <a:r>
              <a:rPr lang="en-US" dirty="0" err="1"/>
              <a:t>teoremas</a:t>
            </a:r>
            <a:r>
              <a:rPr lang="en-US" dirty="0"/>
              <a:t> </a:t>
            </a:r>
          </a:p>
        </p:txBody>
      </p:sp>
    </p:spTree>
    <p:extLst>
      <p:ext uri="{BB962C8B-B14F-4D97-AF65-F5344CB8AC3E}">
        <p14:creationId xmlns:p14="http://schemas.microsoft.com/office/powerpoint/2010/main" val="3097850468"/>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E7A9727-782F-49A2-82C3-291E39AF71EA}"/>
              </a:ext>
            </a:extLst>
          </p:cNvPr>
          <p:cNvSpPr>
            <a:spLocks noGrp="1"/>
          </p:cNvSpPr>
          <p:nvPr>
            <p:ph type="title"/>
          </p:nvPr>
        </p:nvSpPr>
        <p:spPr>
          <a:xfrm>
            <a:off x="399256" y="93663"/>
            <a:ext cx="8345488" cy="731837"/>
          </a:xfrm>
        </p:spPr>
        <p:txBody>
          <a:bodyPr/>
          <a:lstStyle/>
          <a:p>
            <a:r>
              <a:rPr lang="es-ES" dirty="0"/>
              <a:t>Leyes y teoremas</a:t>
            </a:r>
          </a:p>
        </p:txBody>
      </p:sp>
      <p:sp>
        <p:nvSpPr>
          <p:cNvPr id="8" name="Marcador de texto 7">
            <a:extLst>
              <a:ext uri="{FF2B5EF4-FFF2-40B4-BE49-F238E27FC236}">
                <a16:creationId xmlns:a16="http://schemas.microsoft.com/office/drawing/2014/main" id="{D6B92A1A-1DD0-4C50-AEE9-5C459F7BCB80}"/>
              </a:ext>
            </a:extLst>
          </p:cNvPr>
          <p:cNvSpPr>
            <a:spLocks noGrp="1"/>
          </p:cNvSpPr>
          <p:nvPr>
            <p:ph type="body" sz="quarter" idx="10"/>
          </p:nvPr>
        </p:nvSpPr>
        <p:spPr>
          <a:xfrm>
            <a:off x="463166" y="691881"/>
            <a:ext cx="8345488" cy="2455863"/>
          </a:xfrm>
        </p:spPr>
        <p:txBody>
          <a:bodyPr/>
          <a:lstStyle/>
          <a:p>
            <a:pPr algn="just"/>
            <a:r>
              <a:rPr lang="es-ES" dirty="0"/>
              <a:t>Para poder interpretar y explicar los circuitos es necesario conocer algunas leyes y teoremas fundamentales con los cuales podamos resolver circuitos eléctricos.</a:t>
            </a:r>
          </a:p>
          <a:p>
            <a:pPr algn="just"/>
            <a:r>
              <a:rPr lang="es-ES" b="1" dirty="0"/>
              <a:t>Leyes de Kirchoff</a:t>
            </a:r>
          </a:p>
          <a:p>
            <a:pPr algn="just"/>
            <a:r>
              <a:rPr lang="es-ES" dirty="0"/>
              <a:t>Definiciones:</a:t>
            </a:r>
          </a:p>
          <a:p>
            <a:pPr lvl="1" algn="just"/>
            <a:r>
              <a:rPr lang="es-ES" b="1" dirty="0">
                <a:solidFill>
                  <a:schemeClr val="accent4">
                    <a:lumMod val="75000"/>
                  </a:schemeClr>
                </a:solidFill>
              </a:rPr>
              <a:t>Nudo</a:t>
            </a:r>
            <a:r>
              <a:rPr lang="es-ES" dirty="0"/>
              <a:t>: Punto de un circuito o red donde concurren más de dos conductores.</a:t>
            </a:r>
          </a:p>
          <a:p>
            <a:pPr lvl="1" algn="just"/>
            <a:r>
              <a:rPr lang="es-ES" b="1" dirty="0">
                <a:solidFill>
                  <a:schemeClr val="accent4">
                    <a:lumMod val="75000"/>
                  </a:schemeClr>
                </a:solidFill>
              </a:rPr>
              <a:t>Rama</a:t>
            </a:r>
            <a:r>
              <a:rPr lang="es-ES" dirty="0"/>
              <a:t>: Conjunto de todos los elementos de un circuito comprendido entre dos nudos consecutivos.</a:t>
            </a:r>
          </a:p>
          <a:p>
            <a:pPr lvl="1" algn="just"/>
            <a:r>
              <a:rPr lang="es-ES" b="1" dirty="0">
                <a:solidFill>
                  <a:schemeClr val="accent4">
                    <a:lumMod val="75000"/>
                  </a:schemeClr>
                </a:solidFill>
              </a:rPr>
              <a:t>Malla</a:t>
            </a:r>
            <a:r>
              <a:rPr lang="es-ES" dirty="0"/>
              <a:t>: Conjunto de ramas que forman un camino cerrado en un circuito, de tal forma que no pueda pasar dos veces por la misma rama</a:t>
            </a:r>
          </a:p>
          <a:p>
            <a:pPr algn="just"/>
            <a:endParaRPr lang="es-ES" dirty="0"/>
          </a:p>
        </p:txBody>
      </p:sp>
      <p:pic>
        <p:nvPicPr>
          <p:cNvPr id="5" name="Imagen 4">
            <a:extLst>
              <a:ext uri="{FF2B5EF4-FFF2-40B4-BE49-F238E27FC236}">
                <a16:creationId xmlns:a16="http://schemas.microsoft.com/office/drawing/2014/main" id="{E4EDCA9A-E7AF-4BA4-9B9C-715A8DD3814A}"/>
              </a:ext>
            </a:extLst>
          </p:cNvPr>
          <p:cNvPicPr>
            <a:picLocks noChangeAspect="1"/>
          </p:cNvPicPr>
          <p:nvPr/>
        </p:nvPicPr>
        <p:blipFill>
          <a:blip r:embed="rId2"/>
          <a:stretch>
            <a:fillRect/>
          </a:stretch>
        </p:blipFill>
        <p:spPr>
          <a:xfrm>
            <a:off x="686884" y="3068100"/>
            <a:ext cx="3593016" cy="1981737"/>
          </a:xfrm>
          <a:prstGeom prst="rect">
            <a:avLst/>
          </a:prstGeom>
        </p:spPr>
      </p:pic>
      <p:sp>
        <p:nvSpPr>
          <p:cNvPr id="9" name="CuadroTexto 8">
            <a:extLst>
              <a:ext uri="{FF2B5EF4-FFF2-40B4-BE49-F238E27FC236}">
                <a16:creationId xmlns:a16="http://schemas.microsoft.com/office/drawing/2014/main" id="{6EF1C612-2DC8-4EC8-954C-5FF9E704AB5E}"/>
              </a:ext>
            </a:extLst>
          </p:cNvPr>
          <p:cNvSpPr txBox="1"/>
          <p:nvPr/>
        </p:nvSpPr>
        <p:spPr>
          <a:xfrm>
            <a:off x="4172744" y="3284297"/>
            <a:ext cx="2983706" cy="738664"/>
          </a:xfrm>
          <a:prstGeom prst="rect">
            <a:avLst/>
          </a:prstGeom>
          <a:noFill/>
        </p:spPr>
        <p:txBody>
          <a:bodyPr wrap="square">
            <a:spAutoFit/>
          </a:bodyPr>
          <a:lstStyle/>
          <a:p>
            <a:r>
              <a:rPr lang="es-ES" sz="1400" dirty="0">
                <a:latin typeface="+mn-lt"/>
                <a:ea typeface="ＭＳ Ｐゴシック" charset="0"/>
              </a:rPr>
              <a:t>Nudos: a, b, c y d</a:t>
            </a:r>
          </a:p>
          <a:p>
            <a:r>
              <a:rPr lang="es-ES" sz="1400" dirty="0">
                <a:latin typeface="+mn-lt"/>
                <a:ea typeface="ＭＳ Ｐゴシック" charset="0"/>
              </a:rPr>
              <a:t>Ramas: ab, </a:t>
            </a:r>
            <a:r>
              <a:rPr lang="es-ES" sz="1400" dirty="0" err="1">
                <a:latin typeface="+mn-lt"/>
                <a:ea typeface="ＭＳ Ｐゴシック" charset="0"/>
              </a:rPr>
              <a:t>bd</a:t>
            </a:r>
            <a:r>
              <a:rPr lang="es-ES" sz="1400" dirty="0">
                <a:latin typeface="+mn-lt"/>
                <a:ea typeface="ＭＳ Ｐゴシック" charset="0"/>
              </a:rPr>
              <a:t>, </a:t>
            </a:r>
            <a:r>
              <a:rPr lang="es-ES" sz="1400" dirty="0" err="1">
                <a:latin typeface="+mn-lt"/>
                <a:ea typeface="ＭＳ Ｐゴシック" charset="0"/>
              </a:rPr>
              <a:t>bc</a:t>
            </a:r>
            <a:r>
              <a:rPr lang="es-ES" sz="1400" dirty="0">
                <a:latin typeface="+mn-lt"/>
                <a:ea typeface="ＭＳ Ｐゴシック" charset="0"/>
              </a:rPr>
              <a:t>, ad, </a:t>
            </a:r>
            <a:r>
              <a:rPr lang="es-ES" sz="1400" dirty="0" err="1">
                <a:latin typeface="+mn-lt"/>
                <a:ea typeface="ＭＳ Ｐゴシック" charset="0"/>
              </a:rPr>
              <a:t>dc</a:t>
            </a:r>
            <a:r>
              <a:rPr lang="es-ES" sz="1400" dirty="0">
                <a:latin typeface="+mn-lt"/>
                <a:ea typeface="ＭＳ Ｐゴシック" charset="0"/>
              </a:rPr>
              <a:t> y ac</a:t>
            </a:r>
          </a:p>
          <a:p>
            <a:r>
              <a:rPr lang="es-ES" sz="1400" dirty="0">
                <a:latin typeface="+mn-lt"/>
                <a:ea typeface="ＭＳ Ｐゴシック" charset="0"/>
              </a:rPr>
              <a:t>Mallas: </a:t>
            </a:r>
            <a:r>
              <a:rPr lang="es-ES" sz="1400" dirty="0" err="1">
                <a:latin typeface="+mn-lt"/>
                <a:ea typeface="ＭＳ Ｐゴシック" charset="0"/>
              </a:rPr>
              <a:t>abda</a:t>
            </a:r>
            <a:r>
              <a:rPr lang="es-ES" sz="1400" dirty="0">
                <a:latin typeface="+mn-lt"/>
                <a:ea typeface="ＭＳ Ｐゴシック" charset="0"/>
              </a:rPr>
              <a:t>, </a:t>
            </a:r>
            <a:r>
              <a:rPr lang="es-ES" sz="1400" dirty="0" err="1">
                <a:latin typeface="+mn-lt"/>
                <a:ea typeface="ＭＳ Ｐゴシック" charset="0"/>
              </a:rPr>
              <a:t>dbcd</a:t>
            </a:r>
            <a:r>
              <a:rPr lang="es-ES" sz="1400" dirty="0">
                <a:latin typeface="+mn-lt"/>
                <a:ea typeface="ＭＳ Ｐゴシック" charset="0"/>
              </a:rPr>
              <a:t> y </a:t>
            </a:r>
            <a:r>
              <a:rPr lang="es-ES" sz="1400" dirty="0" err="1">
                <a:latin typeface="+mn-lt"/>
                <a:ea typeface="ＭＳ Ｐゴシック" charset="0"/>
              </a:rPr>
              <a:t>adca</a:t>
            </a:r>
            <a:endParaRPr lang="es-ES" sz="1400" dirty="0">
              <a:latin typeface="+mn-lt"/>
              <a:ea typeface="ＭＳ Ｐゴシック" charset="0"/>
            </a:endParaRPr>
          </a:p>
        </p:txBody>
      </p:sp>
    </p:spTree>
    <p:extLst>
      <p:ext uri="{BB962C8B-B14F-4D97-AF65-F5344CB8AC3E}">
        <p14:creationId xmlns:p14="http://schemas.microsoft.com/office/powerpoint/2010/main" val="4261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5D1D90-4873-4809-8135-E0913605B3AD}"/>
              </a:ext>
            </a:extLst>
          </p:cNvPr>
          <p:cNvSpPr>
            <a:spLocks noGrp="1"/>
          </p:cNvSpPr>
          <p:nvPr>
            <p:ph type="title"/>
          </p:nvPr>
        </p:nvSpPr>
        <p:spPr/>
        <p:txBody>
          <a:bodyPr/>
          <a:lstStyle/>
          <a:p>
            <a:r>
              <a:rPr lang="es-ES" dirty="0"/>
              <a:t>1ª Ley de Kirchoff (ley de las corrientes)</a:t>
            </a:r>
          </a:p>
        </p:txBody>
      </p:sp>
      <p:sp>
        <p:nvSpPr>
          <p:cNvPr id="3" name="Marcador de texto 2">
            <a:extLst>
              <a:ext uri="{FF2B5EF4-FFF2-40B4-BE49-F238E27FC236}">
                <a16:creationId xmlns:a16="http://schemas.microsoft.com/office/drawing/2014/main" id="{0370A7D4-1CD8-431B-97FA-F68D85A0DBE1}"/>
              </a:ext>
            </a:extLst>
          </p:cNvPr>
          <p:cNvSpPr>
            <a:spLocks noGrp="1"/>
          </p:cNvSpPr>
          <p:nvPr>
            <p:ph type="body" sz="quarter" idx="10"/>
          </p:nvPr>
        </p:nvSpPr>
        <p:spPr>
          <a:xfrm>
            <a:off x="437766" y="1100259"/>
            <a:ext cx="8345488" cy="2455863"/>
          </a:xfrm>
        </p:spPr>
        <p:txBody>
          <a:bodyPr/>
          <a:lstStyle/>
          <a:p>
            <a:pPr algn="just"/>
            <a:r>
              <a:rPr lang="es-ES" b="1" dirty="0"/>
              <a:t>KCL (</a:t>
            </a:r>
            <a:r>
              <a:rPr lang="es-ES" b="1" dirty="0" err="1"/>
              <a:t>Kirchhoff's</a:t>
            </a:r>
            <a:r>
              <a:rPr lang="es-ES" b="1" dirty="0"/>
              <a:t> </a:t>
            </a:r>
            <a:r>
              <a:rPr lang="es-ES" b="1" dirty="0" err="1"/>
              <a:t>Current</a:t>
            </a:r>
            <a:r>
              <a:rPr lang="es-ES" b="1" dirty="0"/>
              <a:t> </a:t>
            </a:r>
            <a:r>
              <a:rPr lang="es-ES" b="1" dirty="0" err="1"/>
              <a:t>Law</a:t>
            </a:r>
            <a:r>
              <a:rPr lang="es-ES" b="1" dirty="0"/>
              <a:t>)</a:t>
            </a:r>
          </a:p>
          <a:p>
            <a:pPr algn="just"/>
            <a:r>
              <a:rPr lang="es-ES" dirty="0"/>
              <a:t>La suma algebraica de todas las intensidades que concurren en un nudo es igual a cero.</a:t>
            </a:r>
          </a:p>
          <a:p>
            <a:pPr algn="just"/>
            <a:r>
              <a:rPr lang="es-ES" dirty="0"/>
              <a:t>Es decir, la suma de todas las intensidades que entran en un nudo es igual a la suma de las corrientes que salen del nudo, esto es así porque asignan signo positivo a las corrientes que entran y negativo a las que salen.</a:t>
            </a:r>
          </a:p>
        </p:txBody>
      </p:sp>
      <p:pic>
        <p:nvPicPr>
          <p:cNvPr id="5" name="Imagen 4">
            <a:extLst>
              <a:ext uri="{FF2B5EF4-FFF2-40B4-BE49-F238E27FC236}">
                <a16:creationId xmlns:a16="http://schemas.microsoft.com/office/drawing/2014/main" id="{F4EF9B48-0410-41AA-A669-09567EE16D94}"/>
              </a:ext>
            </a:extLst>
          </p:cNvPr>
          <p:cNvPicPr>
            <a:picLocks noChangeAspect="1"/>
          </p:cNvPicPr>
          <p:nvPr/>
        </p:nvPicPr>
        <p:blipFill>
          <a:blip r:embed="rId2"/>
          <a:stretch>
            <a:fillRect/>
          </a:stretch>
        </p:blipFill>
        <p:spPr>
          <a:xfrm>
            <a:off x="540797" y="2974511"/>
            <a:ext cx="3390590" cy="947371"/>
          </a:xfrm>
          <a:prstGeom prst="rect">
            <a:avLst/>
          </a:prstGeom>
        </p:spPr>
      </p:pic>
      <p:pic>
        <p:nvPicPr>
          <p:cNvPr id="7" name="Imagen 6">
            <a:extLst>
              <a:ext uri="{FF2B5EF4-FFF2-40B4-BE49-F238E27FC236}">
                <a16:creationId xmlns:a16="http://schemas.microsoft.com/office/drawing/2014/main" id="{87C735D9-0274-44B0-904A-3ED06CF55CF4}"/>
              </a:ext>
            </a:extLst>
          </p:cNvPr>
          <p:cNvPicPr>
            <a:picLocks noChangeAspect="1"/>
          </p:cNvPicPr>
          <p:nvPr/>
        </p:nvPicPr>
        <p:blipFill>
          <a:blip r:embed="rId3"/>
          <a:stretch>
            <a:fillRect/>
          </a:stretch>
        </p:blipFill>
        <p:spPr>
          <a:xfrm>
            <a:off x="4341075" y="2377680"/>
            <a:ext cx="2629694" cy="2141034"/>
          </a:xfrm>
          <a:prstGeom prst="rect">
            <a:avLst/>
          </a:prstGeom>
        </p:spPr>
      </p:pic>
      <p:sp>
        <p:nvSpPr>
          <p:cNvPr id="9" name="CuadroTexto 8">
            <a:extLst>
              <a:ext uri="{FF2B5EF4-FFF2-40B4-BE49-F238E27FC236}">
                <a16:creationId xmlns:a16="http://schemas.microsoft.com/office/drawing/2014/main" id="{1E6F8467-199D-40BA-8E91-08529A6914B7}"/>
              </a:ext>
            </a:extLst>
          </p:cNvPr>
          <p:cNvSpPr txBox="1"/>
          <p:nvPr/>
        </p:nvSpPr>
        <p:spPr>
          <a:xfrm>
            <a:off x="4572000" y="4518714"/>
            <a:ext cx="3295650" cy="369332"/>
          </a:xfrm>
          <a:prstGeom prst="rect">
            <a:avLst/>
          </a:prstGeom>
          <a:noFill/>
        </p:spPr>
        <p:txBody>
          <a:bodyPr wrap="square">
            <a:spAutoFit/>
          </a:bodyPr>
          <a:lstStyle/>
          <a:p>
            <a:r>
              <a:rPr lang="nn-NO" dirty="0"/>
              <a:t>I</a:t>
            </a:r>
            <a:r>
              <a:rPr lang="nn-NO" baseline="-25000" dirty="0"/>
              <a:t>1</a:t>
            </a:r>
            <a:r>
              <a:rPr lang="nn-NO" dirty="0"/>
              <a:t> + I</a:t>
            </a:r>
            <a:r>
              <a:rPr lang="nn-NO" baseline="-25000" dirty="0"/>
              <a:t>2</a:t>
            </a:r>
            <a:r>
              <a:rPr lang="nn-NO" dirty="0"/>
              <a:t> + I</a:t>
            </a:r>
            <a:r>
              <a:rPr lang="nn-NO" baseline="-25000" dirty="0"/>
              <a:t>5</a:t>
            </a:r>
            <a:r>
              <a:rPr lang="nn-NO" dirty="0"/>
              <a:t> + I</a:t>
            </a:r>
            <a:r>
              <a:rPr lang="nn-NO" baseline="-25000" dirty="0"/>
              <a:t>6</a:t>
            </a:r>
            <a:r>
              <a:rPr lang="nn-NO" dirty="0"/>
              <a:t> = I</a:t>
            </a:r>
            <a:r>
              <a:rPr lang="nn-NO" baseline="-25000" dirty="0"/>
              <a:t>3</a:t>
            </a:r>
            <a:r>
              <a:rPr lang="nn-NO" dirty="0"/>
              <a:t> +I</a:t>
            </a:r>
            <a:r>
              <a:rPr lang="nn-NO" baseline="-25000" dirty="0"/>
              <a:t>4</a:t>
            </a:r>
            <a:endParaRPr lang="es-ES" baseline="-25000" dirty="0"/>
          </a:p>
        </p:txBody>
      </p:sp>
    </p:spTree>
    <p:extLst>
      <p:ext uri="{BB962C8B-B14F-4D97-AF65-F5344CB8AC3E}">
        <p14:creationId xmlns:p14="http://schemas.microsoft.com/office/powerpoint/2010/main" val="359749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5D1D90-4873-4809-8135-E0913605B3AD}"/>
              </a:ext>
            </a:extLst>
          </p:cNvPr>
          <p:cNvSpPr>
            <a:spLocks noGrp="1"/>
          </p:cNvSpPr>
          <p:nvPr>
            <p:ph type="title"/>
          </p:nvPr>
        </p:nvSpPr>
        <p:spPr/>
        <p:txBody>
          <a:bodyPr/>
          <a:lstStyle/>
          <a:p>
            <a:r>
              <a:rPr lang="es-ES" dirty="0"/>
              <a:t>2ª Ley de Kirchoff (ley de las tensiones)</a:t>
            </a:r>
          </a:p>
        </p:txBody>
      </p:sp>
      <p:sp>
        <p:nvSpPr>
          <p:cNvPr id="3" name="Marcador de texto 2">
            <a:extLst>
              <a:ext uri="{FF2B5EF4-FFF2-40B4-BE49-F238E27FC236}">
                <a16:creationId xmlns:a16="http://schemas.microsoft.com/office/drawing/2014/main" id="{0370A7D4-1CD8-431B-97FA-F68D85A0DBE1}"/>
              </a:ext>
            </a:extLst>
          </p:cNvPr>
          <p:cNvSpPr>
            <a:spLocks noGrp="1"/>
          </p:cNvSpPr>
          <p:nvPr>
            <p:ph type="body" sz="quarter" idx="10"/>
          </p:nvPr>
        </p:nvSpPr>
        <p:spPr>
          <a:xfrm>
            <a:off x="437766" y="1204282"/>
            <a:ext cx="8345488" cy="2455863"/>
          </a:xfrm>
        </p:spPr>
        <p:txBody>
          <a:bodyPr/>
          <a:lstStyle/>
          <a:p>
            <a:pPr algn="just"/>
            <a:r>
              <a:rPr lang="es-ES" b="1" dirty="0"/>
              <a:t>KVL (</a:t>
            </a:r>
            <a:r>
              <a:rPr lang="es-ES" b="1" dirty="0" err="1"/>
              <a:t>Kirchhoff's</a:t>
            </a:r>
            <a:r>
              <a:rPr lang="es-ES" b="1" dirty="0"/>
              <a:t> </a:t>
            </a:r>
            <a:r>
              <a:rPr lang="es-ES" b="1" dirty="0" err="1"/>
              <a:t>Voltage</a:t>
            </a:r>
            <a:r>
              <a:rPr lang="es-ES" b="1" dirty="0"/>
              <a:t> </a:t>
            </a:r>
            <a:r>
              <a:rPr lang="es-ES" b="1" dirty="0" err="1"/>
              <a:t>Law</a:t>
            </a:r>
            <a:r>
              <a:rPr lang="es-ES" b="1" dirty="0"/>
              <a:t>)</a:t>
            </a:r>
          </a:p>
          <a:p>
            <a:pPr algn="just"/>
            <a:r>
              <a:rPr lang="es-ES" dirty="0"/>
              <a:t>En toda malla o circuito cerrado la suma algebraica de los voltajes alrededor de ella es cero.</a:t>
            </a:r>
          </a:p>
          <a:p>
            <a:pPr algn="just"/>
            <a:endParaRPr lang="es-ES" dirty="0"/>
          </a:p>
          <a:p>
            <a:pPr algn="just"/>
            <a:r>
              <a:rPr lang="es-ES" dirty="0"/>
              <a:t>Ejemplo:</a:t>
            </a:r>
          </a:p>
        </p:txBody>
      </p:sp>
      <p:pic>
        <p:nvPicPr>
          <p:cNvPr id="6" name="Imagen 5">
            <a:extLst>
              <a:ext uri="{FF2B5EF4-FFF2-40B4-BE49-F238E27FC236}">
                <a16:creationId xmlns:a16="http://schemas.microsoft.com/office/drawing/2014/main" id="{1EB46002-AA3D-4C5D-999A-40A00FC18238}"/>
              </a:ext>
            </a:extLst>
          </p:cNvPr>
          <p:cNvPicPr>
            <a:picLocks noChangeAspect="1"/>
          </p:cNvPicPr>
          <p:nvPr/>
        </p:nvPicPr>
        <p:blipFill>
          <a:blip r:embed="rId2"/>
          <a:stretch>
            <a:fillRect/>
          </a:stretch>
        </p:blipFill>
        <p:spPr>
          <a:xfrm>
            <a:off x="919819" y="2865972"/>
            <a:ext cx="2364059" cy="1817649"/>
          </a:xfrm>
          <a:prstGeom prst="rect">
            <a:avLst/>
          </a:prstGeom>
        </p:spPr>
      </p:pic>
      <p:sp>
        <p:nvSpPr>
          <p:cNvPr id="10" name="CuadroTexto 9">
            <a:extLst>
              <a:ext uri="{FF2B5EF4-FFF2-40B4-BE49-F238E27FC236}">
                <a16:creationId xmlns:a16="http://schemas.microsoft.com/office/drawing/2014/main" id="{087E1FDF-A60F-4656-9D42-C6E76C371DF2}"/>
              </a:ext>
            </a:extLst>
          </p:cNvPr>
          <p:cNvSpPr txBox="1"/>
          <p:nvPr/>
        </p:nvSpPr>
        <p:spPr>
          <a:xfrm>
            <a:off x="4318268" y="3405463"/>
            <a:ext cx="2647950" cy="369332"/>
          </a:xfrm>
          <a:prstGeom prst="rect">
            <a:avLst/>
          </a:prstGeom>
          <a:noFill/>
        </p:spPr>
        <p:txBody>
          <a:bodyPr wrap="square">
            <a:spAutoFit/>
          </a:bodyPr>
          <a:lstStyle/>
          <a:p>
            <a:r>
              <a:rPr lang="pt-BR" dirty="0"/>
              <a:t>V</a:t>
            </a:r>
            <a:r>
              <a:rPr lang="pt-BR" baseline="-25000" dirty="0"/>
              <a:t>T</a:t>
            </a:r>
            <a:r>
              <a:rPr lang="pt-BR" dirty="0"/>
              <a:t> = R</a:t>
            </a:r>
            <a:r>
              <a:rPr lang="pt-BR" baseline="-25000" dirty="0"/>
              <a:t>1</a:t>
            </a:r>
            <a:r>
              <a:rPr lang="pt-BR" dirty="0"/>
              <a:t>·I + R</a:t>
            </a:r>
            <a:r>
              <a:rPr lang="pt-BR" baseline="-25000" dirty="0"/>
              <a:t>2</a:t>
            </a:r>
            <a:r>
              <a:rPr lang="pt-BR" dirty="0"/>
              <a:t>·I + R</a:t>
            </a:r>
            <a:r>
              <a:rPr lang="pt-BR" baseline="-25000" dirty="0"/>
              <a:t>3</a:t>
            </a:r>
            <a:r>
              <a:rPr lang="pt-BR" dirty="0"/>
              <a:t>·I</a:t>
            </a:r>
            <a:endParaRPr lang="es-ES" dirty="0"/>
          </a:p>
        </p:txBody>
      </p:sp>
      <p:sp>
        <p:nvSpPr>
          <p:cNvPr id="14" name="CuadroTexto 13">
            <a:extLst>
              <a:ext uri="{FF2B5EF4-FFF2-40B4-BE49-F238E27FC236}">
                <a16:creationId xmlns:a16="http://schemas.microsoft.com/office/drawing/2014/main" id="{C97EBFB8-E977-41A5-9600-3A0A70765F19}"/>
              </a:ext>
            </a:extLst>
          </p:cNvPr>
          <p:cNvSpPr txBox="1"/>
          <p:nvPr/>
        </p:nvSpPr>
        <p:spPr>
          <a:xfrm>
            <a:off x="1936483" y="3633309"/>
            <a:ext cx="241299" cy="369332"/>
          </a:xfrm>
          <a:prstGeom prst="rect">
            <a:avLst/>
          </a:prstGeom>
          <a:noFill/>
        </p:spPr>
        <p:txBody>
          <a:bodyPr wrap="square">
            <a:spAutoFit/>
          </a:bodyPr>
          <a:lstStyle/>
          <a:p>
            <a:r>
              <a:rPr lang="es-ES" dirty="0">
                <a:solidFill>
                  <a:schemeClr val="accent4">
                    <a:lumMod val="75000"/>
                  </a:schemeClr>
                </a:solidFill>
              </a:rPr>
              <a:t>I</a:t>
            </a:r>
          </a:p>
        </p:txBody>
      </p:sp>
      <p:pic>
        <p:nvPicPr>
          <p:cNvPr id="8" name="Gráfico 7" descr="Flecha lineal: giro a la derecha contorno">
            <a:extLst>
              <a:ext uri="{FF2B5EF4-FFF2-40B4-BE49-F238E27FC236}">
                <a16:creationId xmlns:a16="http://schemas.microsoft.com/office/drawing/2014/main" id="{D6E4F660-1840-44AD-9FEA-2DA6EDA2BF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498" y="3345183"/>
            <a:ext cx="826699" cy="826699"/>
          </a:xfrm>
          <a:prstGeom prst="rect">
            <a:avLst/>
          </a:prstGeom>
        </p:spPr>
      </p:pic>
    </p:spTree>
    <p:extLst>
      <p:ext uri="{BB962C8B-B14F-4D97-AF65-F5344CB8AC3E}">
        <p14:creationId xmlns:p14="http://schemas.microsoft.com/office/powerpoint/2010/main" val="291785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2A8C0-8855-4B1C-9717-A57DB8018380}"/>
              </a:ext>
            </a:extLst>
          </p:cNvPr>
          <p:cNvSpPr>
            <a:spLocks noGrp="1"/>
          </p:cNvSpPr>
          <p:nvPr>
            <p:ph type="title"/>
          </p:nvPr>
        </p:nvSpPr>
        <p:spPr>
          <a:xfrm>
            <a:off x="399256" y="157163"/>
            <a:ext cx="8345488" cy="731837"/>
          </a:xfrm>
        </p:spPr>
        <p:txBody>
          <a:bodyPr/>
          <a:lstStyle/>
          <a:p>
            <a:r>
              <a:rPr lang="es-ES" dirty="0"/>
              <a:t>Teorema de Thévenin</a:t>
            </a:r>
          </a:p>
        </p:txBody>
      </p:sp>
      <p:sp>
        <p:nvSpPr>
          <p:cNvPr id="3" name="Marcador de texto 2">
            <a:extLst>
              <a:ext uri="{FF2B5EF4-FFF2-40B4-BE49-F238E27FC236}">
                <a16:creationId xmlns:a16="http://schemas.microsoft.com/office/drawing/2014/main" id="{2937DD36-A8C3-4588-8D0B-C3A66747BB06}"/>
              </a:ext>
            </a:extLst>
          </p:cNvPr>
          <p:cNvSpPr>
            <a:spLocks noGrp="1"/>
          </p:cNvSpPr>
          <p:nvPr>
            <p:ph type="body" sz="quarter" idx="10"/>
          </p:nvPr>
        </p:nvSpPr>
        <p:spPr>
          <a:xfrm>
            <a:off x="456816" y="847724"/>
            <a:ext cx="8345488" cy="2455863"/>
          </a:xfrm>
        </p:spPr>
        <p:txBody>
          <a:bodyPr/>
          <a:lstStyle/>
          <a:p>
            <a:pPr algn="just"/>
            <a:r>
              <a:rPr lang="es-ES" sz="1400" b="1" dirty="0"/>
              <a:t>Tensión Thévenin </a:t>
            </a:r>
            <a:r>
              <a:rPr lang="es-ES" sz="1400" dirty="0"/>
              <a:t>(</a:t>
            </a:r>
            <a:r>
              <a:rPr lang="es-ES" sz="1400" b="1" dirty="0"/>
              <a:t>V</a:t>
            </a:r>
            <a:r>
              <a:rPr lang="es-ES" sz="1400" b="1" baseline="-25000" dirty="0"/>
              <a:t>TH</a:t>
            </a:r>
            <a:r>
              <a:rPr lang="es-ES" sz="1400" dirty="0"/>
              <a:t>): Se define como la tensión que aparece entre los terminales de la carga cuando se desconecta la resistencia de carga, (tensión en circuito abierto).</a:t>
            </a:r>
          </a:p>
          <a:p>
            <a:pPr algn="just"/>
            <a:r>
              <a:rPr lang="es-ES" sz="1400" b="1" dirty="0"/>
              <a:t>Resistencia Thévenin </a:t>
            </a:r>
            <a:r>
              <a:rPr lang="es-ES" sz="1400" dirty="0"/>
              <a:t>(</a:t>
            </a:r>
            <a:r>
              <a:rPr lang="es-ES" sz="1400" b="1" dirty="0"/>
              <a:t>R</a:t>
            </a:r>
            <a:r>
              <a:rPr lang="es-ES" sz="1400" b="1" baseline="-25000" dirty="0"/>
              <a:t>TH</a:t>
            </a:r>
            <a:r>
              <a:rPr lang="es-ES" sz="1400" dirty="0"/>
              <a:t>): Es la resistencia que un óhmetro mediría a través de los terminales de la carga cuando todas las fuentes se anulan y la resistencia de carga se abre.</a:t>
            </a:r>
          </a:p>
          <a:p>
            <a:pPr lvl="1"/>
            <a:r>
              <a:rPr lang="es-ES" sz="1300" dirty="0"/>
              <a:t>Anular una fuente de tensión </a:t>
            </a:r>
            <a:r>
              <a:rPr lang="es-ES" sz="1500" b="0" i="0" u="none" strike="noStrike" baseline="0" dirty="0">
                <a:latin typeface="Wingdings-Regular"/>
              </a:rPr>
              <a:t> </a:t>
            </a:r>
            <a:r>
              <a:rPr lang="es-ES" sz="1300" dirty="0"/>
              <a:t>Cortocircuito</a:t>
            </a:r>
          </a:p>
          <a:p>
            <a:pPr lvl="1"/>
            <a:r>
              <a:rPr lang="es-ES" sz="1300" dirty="0"/>
              <a:t>Anular una fuente de corriente </a:t>
            </a:r>
            <a:r>
              <a:rPr lang="es-ES" sz="1500" b="0" i="0" u="none" strike="noStrike" baseline="0" dirty="0">
                <a:latin typeface="Wingdings-Regular"/>
              </a:rPr>
              <a:t> </a:t>
            </a:r>
            <a:r>
              <a:rPr lang="es-ES" sz="1300" dirty="0"/>
              <a:t>Circuito abierto</a:t>
            </a:r>
          </a:p>
          <a:p>
            <a:pPr algn="l"/>
            <a:r>
              <a:rPr lang="es-ES" sz="1400" b="1" dirty="0"/>
              <a:t>Teorema: </a:t>
            </a:r>
            <a:r>
              <a:rPr lang="es-ES" sz="1400" dirty="0"/>
              <a:t>Cualquier circuito con fuentes continuas y resistencias lineales puede ser sustituido entre dos puntos por una fuente de tensión de valor V</a:t>
            </a:r>
            <a:r>
              <a:rPr lang="es-ES" sz="1400" baseline="-25000" dirty="0"/>
              <a:t>TH</a:t>
            </a:r>
            <a:r>
              <a:rPr lang="es-ES" sz="1400" dirty="0"/>
              <a:t> y una resistencia en serie de valor R</a:t>
            </a:r>
            <a:r>
              <a:rPr lang="es-ES" sz="1400" baseline="-25000" dirty="0"/>
              <a:t>TH</a:t>
            </a:r>
            <a:endParaRPr lang="es-ES" sz="1400" dirty="0"/>
          </a:p>
        </p:txBody>
      </p:sp>
      <p:pic>
        <p:nvPicPr>
          <p:cNvPr id="4" name="Imagen 3">
            <a:extLst>
              <a:ext uri="{FF2B5EF4-FFF2-40B4-BE49-F238E27FC236}">
                <a16:creationId xmlns:a16="http://schemas.microsoft.com/office/drawing/2014/main" id="{F9B31594-6092-4D62-8CB1-180679A0ADDA}"/>
              </a:ext>
            </a:extLst>
          </p:cNvPr>
          <p:cNvPicPr>
            <a:picLocks noChangeAspect="1"/>
          </p:cNvPicPr>
          <p:nvPr/>
        </p:nvPicPr>
        <p:blipFill>
          <a:blip r:embed="rId2"/>
          <a:stretch>
            <a:fillRect/>
          </a:stretch>
        </p:blipFill>
        <p:spPr>
          <a:xfrm>
            <a:off x="3263900" y="3095625"/>
            <a:ext cx="2857500" cy="2047875"/>
          </a:xfrm>
          <a:prstGeom prst="rect">
            <a:avLst/>
          </a:prstGeom>
        </p:spPr>
      </p:pic>
    </p:spTree>
    <p:extLst>
      <p:ext uri="{BB962C8B-B14F-4D97-AF65-F5344CB8AC3E}">
        <p14:creationId xmlns:p14="http://schemas.microsoft.com/office/powerpoint/2010/main" val="139134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7D458-75E3-4EDA-A466-CBFEA443604D}"/>
              </a:ext>
            </a:extLst>
          </p:cNvPr>
          <p:cNvSpPr>
            <a:spLocks noGrp="1"/>
          </p:cNvSpPr>
          <p:nvPr>
            <p:ph type="title"/>
          </p:nvPr>
        </p:nvSpPr>
        <p:spPr>
          <a:xfrm>
            <a:off x="463166" y="0"/>
            <a:ext cx="8345488" cy="731837"/>
          </a:xfrm>
        </p:spPr>
        <p:txBody>
          <a:bodyPr/>
          <a:lstStyle/>
          <a:p>
            <a:r>
              <a:rPr lang="es-ES" dirty="0"/>
              <a:t>Ejemplo cálculo equivalente Thévenin</a:t>
            </a:r>
          </a:p>
        </p:txBody>
      </p:sp>
      <p:pic>
        <p:nvPicPr>
          <p:cNvPr id="5" name="Imagen 4">
            <a:extLst>
              <a:ext uri="{FF2B5EF4-FFF2-40B4-BE49-F238E27FC236}">
                <a16:creationId xmlns:a16="http://schemas.microsoft.com/office/drawing/2014/main" id="{D44C4535-EFE6-4BBE-9B4F-CF05908F6E6B}"/>
              </a:ext>
            </a:extLst>
          </p:cNvPr>
          <p:cNvPicPr>
            <a:picLocks noChangeAspect="1"/>
          </p:cNvPicPr>
          <p:nvPr/>
        </p:nvPicPr>
        <p:blipFill>
          <a:blip r:embed="rId2"/>
          <a:stretch>
            <a:fillRect/>
          </a:stretch>
        </p:blipFill>
        <p:spPr>
          <a:xfrm>
            <a:off x="2407889" y="668293"/>
            <a:ext cx="3389971" cy="1728439"/>
          </a:xfrm>
          <a:prstGeom prst="rect">
            <a:avLst/>
          </a:prstGeom>
        </p:spPr>
      </p:pic>
      <p:sp>
        <p:nvSpPr>
          <p:cNvPr id="7" name="CuadroTexto 6">
            <a:extLst>
              <a:ext uri="{FF2B5EF4-FFF2-40B4-BE49-F238E27FC236}">
                <a16:creationId xmlns:a16="http://schemas.microsoft.com/office/drawing/2014/main" id="{0955F503-22E9-46E4-B30B-2275FB0FAADB}"/>
              </a:ext>
            </a:extLst>
          </p:cNvPr>
          <p:cNvSpPr txBox="1"/>
          <p:nvPr/>
        </p:nvSpPr>
        <p:spPr>
          <a:xfrm>
            <a:off x="4635910" y="2396732"/>
            <a:ext cx="3389971" cy="2308324"/>
          </a:xfrm>
          <a:prstGeom prst="rect">
            <a:avLst/>
          </a:prstGeom>
          <a:noFill/>
        </p:spPr>
        <p:txBody>
          <a:bodyPr wrap="square">
            <a:spAutoFit/>
          </a:bodyPr>
          <a:lstStyle/>
          <a:p>
            <a:pPr algn="l"/>
            <a:r>
              <a:rPr lang="es-ES" sz="1600" b="1" u="sng" dirty="0"/>
              <a:t>V</a:t>
            </a:r>
            <a:r>
              <a:rPr lang="es-ES" sz="1600" b="1" u="sng" baseline="-25000" dirty="0"/>
              <a:t>TH</a:t>
            </a:r>
            <a:r>
              <a:rPr lang="es-ES" sz="1600" b="1" u="sng" dirty="0"/>
              <a:t>: </a:t>
            </a:r>
          </a:p>
          <a:p>
            <a:pPr algn="l"/>
            <a:endParaRPr lang="es-ES" sz="1600" b="0" i="0" u="none" strike="noStrike" baseline="0" dirty="0">
              <a:latin typeface="Arial" panose="020B0604020202020204" pitchFamily="34" charset="0"/>
            </a:endParaRPr>
          </a:p>
          <a:p>
            <a:pPr algn="l"/>
            <a:r>
              <a:rPr lang="es-ES" sz="1600" b="0" i="0" u="none" strike="noStrike" baseline="0" dirty="0">
                <a:latin typeface="Arial" panose="020B0604020202020204" pitchFamily="34" charset="0"/>
              </a:rPr>
              <a:t>72 v = (6k</a:t>
            </a:r>
            <a:r>
              <a:rPr lang="el-GR" sz="1600" b="0" i="0" u="none" strike="noStrike" baseline="0" dirty="0">
                <a:latin typeface="Calibri" panose="020F0502020204030204" pitchFamily="34" charset="0"/>
                <a:cs typeface="Calibri" panose="020F0502020204030204" pitchFamily="34" charset="0"/>
              </a:rPr>
              <a:t>Ω</a:t>
            </a:r>
            <a:r>
              <a:rPr lang="es-ES" sz="1600" b="0" i="0" u="none" strike="noStrike" baseline="0" dirty="0">
                <a:latin typeface="Arial" panose="020B0604020202020204" pitchFamily="34" charset="0"/>
              </a:rPr>
              <a:t> + 3 k</a:t>
            </a:r>
            <a:r>
              <a:rPr lang="el-GR" sz="1600" b="0" i="0" u="none" strike="noStrike" baseline="0" dirty="0">
                <a:latin typeface="Calibri" panose="020F0502020204030204" pitchFamily="34" charset="0"/>
                <a:cs typeface="Calibri" panose="020F0502020204030204" pitchFamily="34" charset="0"/>
              </a:rPr>
              <a:t> Ω</a:t>
            </a:r>
            <a:r>
              <a:rPr lang="es-ES" sz="1600" b="0" i="0" u="none" strike="noStrike" baseline="0" dirty="0">
                <a:latin typeface="Arial" panose="020B0604020202020204" pitchFamily="34" charset="0"/>
              </a:rPr>
              <a:t>). I</a:t>
            </a:r>
          </a:p>
          <a:p>
            <a:pPr algn="l"/>
            <a:endParaRPr lang="es-ES" sz="1600" b="0" i="0" u="none" strike="noStrike" baseline="0" dirty="0">
              <a:latin typeface="Arial" panose="020B0604020202020204" pitchFamily="34" charset="0"/>
            </a:endParaRPr>
          </a:p>
          <a:p>
            <a:pPr algn="l"/>
            <a:r>
              <a:rPr lang="es-ES" sz="1600" b="0" i="0" u="none" strike="noStrike" baseline="0" dirty="0">
                <a:latin typeface="Arial" panose="020B0604020202020204" pitchFamily="34" charset="0"/>
              </a:rPr>
              <a:t>I = 72v / 9k</a:t>
            </a:r>
            <a:r>
              <a:rPr lang="el-GR" sz="1600" b="0" i="0" u="none" strike="noStrike" baseline="0" dirty="0">
                <a:latin typeface="Calibri" panose="020F0502020204030204" pitchFamily="34" charset="0"/>
                <a:cs typeface="Calibri" panose="020F0502020204030204" pitchFamily="34" charset="0"/>
              </a:rPr>
              <a:t>Ω</a:t>
            </a:r>
            <a:r>
              <a:rPr lang="es-ES" sz="1600" b="0" i="0" u="none" strike="noStrike" baseline="0" dirty="0">
                <a:latin typeface="Arial" panose="020B0604020202020204" pitchFamily="34" charset="0"/>
              </a:rPr>
              <a:t> = 8mA</a:t>
            </a:r>
          </a:p>
          <a:p>
            <a:pPr algn="l"/>
            <a:endParaRPr lang="es-ES" sz="1600" b="0" i="0" u="none" strike="noStrike" baseline="0" dirty="0">
              <a:latin typeface="Arial" panose="020B0604020202020204" pitchFamily="34" charset="0"/>
            </a:endParaRPr>
          </a:p>
          <a:p>
            <a:pPr algn="l"/>
            <a:r>
              <a:rPr lang="es-ES" sz="1600" b="0" i="0" u="none" strike="noStrike" baseline="0" dirty="0">
                <a:latin typeface="Arial" panose="020B0604020202020204" pitchFamily="34" charset="0"/>
              </a:rPr>
              <a:t>V</a:t>
            </a:r>
            <a:r>
              <a:rPr lang="es-ES" sz="1600" baseline="-25000" dirty="0"/>
              <a:t>AB</a:t>
            </a:r>
            <a:r>
              <a:rPr lang="es-ES" sz="1600" b="0" i="0" u="none" strike="noStrike" baseline="0" dirty="0">
                <a:latin typeface="Arial" panose="020B0604020202020204" pitchFamily="34" charset="0"/>
              </a:rPr>
              <a:t> = 8mA·3k</a:t>
            </a:r>
            <a:r>
              <a:rPr lang="el-GR" sz="1600" b="0" i="0" u="none" strike="noStrike" baseline="0" dirty="0">
                <a:latin typeface="Calibri" panose="020F0502020204030204" pitchFamily="34" charset="0"/>
                <a:cs typeface="Calibri" panose="020F0502020204030204" pitchFamily="34" charset="0"/>
              </a:rPr>
              <a:t>Ω</a:t>
            </a:r>
            <a:r>
              <a:rPr lang="es-ES" sz="1600" b="0" i="0" u="none" strike="noStrike" baseline="0" dirty="0">
                <a:latin typeface="Arial" panose="020B0604020202020204" pitchFamily="34" charset="0"/>
              </a:rPr>
              <a:t> = 24v</a:t>
            </a:r>
          </a:p>
          <a:p>
            <a:pPr algn="l"/>
            <a:endParaRPr lang="es-ES" sz="1600" b="0" i="0" u="none" strike="noStrike" baseline="0" dirty="0">
              <a:latin typeface="Times New Roman" panose="02020603050405020304" pitchFamily="18" charset="0"/>
            </a:endParaRPr>
          </a:p>
          <a:p>
            <a:pPr algn="l"/>
            <a:r>
              <a:rPr lang="es-ES" sz="1600" b="0" i="0" u="none" strike="noStrike" baseline="0" dirty="0">
                <a:latin typeface="Times New Roman" panose="02020603050405020304" pitchFamily="18" charset="0"/>
              </a:rPr>
              <a:t>V</a:t>
            </a:r>
            <a:r>
              <a:rPr lang="es-ES" sz="1600" baseline="-25000" dirty="0"/>
              <a:t>TH</a:t>
            </a:r>
            <a:r>
              <a:rPr lang="es-ES" sz="1600" b="0" i="0" u="none" strike="noStrike" baseline="0" dirty="0">
                <a:latin typeface="Times New Roman" panose="02020603050405020304" pitchFamily="18" charset="0"/>
              </a:rPr>
              <a:t> = 24v</a:t>
            </a:r>
            <a:endParaRPr lang="es-ES" sz="1600" dirty="0"/>
          </a:p>
        </p:txBody>
      </p:sp>
      <p:pic>
        <p:nvPicPr>
          <p:cNvPr id="9" name="Imagen 8">
            <a:extLst>
              <a:ext uri="{FF2B5EF4-FFF2-40B4-BE49-F238E27FC236}">
                <a16:creationId xmlns:a16="http://schemas.microsoft.com/office/drawing/2014/main" id="{36374DBE-6B17-4B0E-BA45-6521B3D03E97}"/>
              </a:ext>
            </a:extLst>
          </p:cNvPr>
          <p:cNvPicPr>
            <a:picLocks noChangeAspect="1"/>
          </p:cNvPicPr>
          <p:nvPr/>
        </p:nvPicPr>
        <p:blipFill>
          <a:blip r:embed="rId3"/>
          <a:stretch>
            <a:fillRect/>
          </a:stretch>
        </p:blipFill>
        <p:spPr>
          <a:xfrm>
            <a:off x="1068039" y="2476499"/>
            <a:ext cx="2943922" cy="1728439"/>
          </a:xfrm>
          <a:prstGeom prst="rect">
            <a:avLst/>
          </a:prstGeom>
        </p:spPr>
      </p:pic>
    </p:spTree>
    <p:extLst>
      <p:ext uri="{BB962C8B-B14F-4D97-AF65-F5344CB8AC3E}">
        <p14:creationId xmlns:p14="http://schemas.microsoft.com/office/powerpoint/2010/main" val="33246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7D458-75E3-4EDA-A466-CBFEA443604D}"/>
              </a:ext>
            </a:extLst>
          </p:cNvPr>
          <p:cNvSpPr>
            <a:spLocks noGrp="1"/>
          </p:cNvSpPr>
          <p:nvPr>
            <p:ph type="title"/>
          </p:nvPr>
        </p:nvSpPr>
        <p:spPr>
          <a:xfrm>
            <a:off x="463166" y="0"/>
            <a:ext cx="8345488" cy="731837"/>
          </a:xfrm>
        </p:spPr>
        <p:txBody>
          <a:bodyPr/>
          <a:lstStyle/>
          <a:p>
            <a:r>
              <a:rPr lang="es-ES" dirty="0"/>
              <a:t>Ejemplo cálculo equivalente Thévenin</a:t>
            </a:r>
          </a:p>
        </p:txBody>
      </p:sp>
      <p:pic>
        <p:nvPicPr>
          <p:cNvPr id="5" name="Imagen 4">
            <a:extLst>
              <a:ext uri="{FF2B5EF4-FFF2-40B4-BE49-F238E27FC236}">
                <a16:creationId xmlns:a16="http://schemas.microsoft.com/office/drawing/2014/main" id="{D44C4535-EFE6-4BBE-9B4F-CF05908F6E6B}"/>
              </a:ext>
            </a:extLst>
          </p:cNvPr>
          <p:cNvPicPr>
            <a:picLocks noChangeAspect="1"/>
          </p:cNvPicPr>
          <p:nvPr/>
        </p:nvPicPr>
        <p:blipFill>
          <a:blip r:embed="rId2"/>
          <a:stretch>
            <a:fillRect/>
          </a:stretch>
        </p:blipFill>
        <p:spPr>
          <a:xfrm>
            <a:off x="2236439" y="838365"/>
            <a:ext cx="3389971" cy="1728439"/>
          </a:xfrm>
          <a:prstGeom prst="rect">
            <a:avLst/>
          </a:prstGeom>
        </p:spPr>
      </p:pic>
      <p:sp>
        <p:nvSpPr>
          <p:cNvPr id="7" name="CuadroTexto 6">
            <a:extLst>
              <a:ext uri="{FF2B5EF4-FFF2-40B4-BE49-F238E27FC236}">
                <a16:creationId xmlns:a16="http://schemas.microsoft.com/office/drawing/2014/main" id="{0955F503-22E9-46E4-B30B-2275FB0FAADB}"/>
              </a:ext>
            </a:extLst>
          </p:cNvPr>
          <p:cNvSpPr txBox="1"/>
          <p:nvPr/>
        </p:nvSpPr>
        <p:spPr>
          <a:xfrm>
            <a:off x="2929518" y="3439685"/>
            <a:ext cx="3389971" cy="338554"/>
          </a:xfrm>
          <a:prstGeom prst="rect">
            <a:avLst/>
          </a:prstGeom>
          <a:noFill/>
        </p:spPr>
        <p:txBody>
          <a:bodyPr wrap="square">
            <a:spAutoFit/>
          </a:bodyPr>
          <a:lstStyle/>
          <a:p>
            <a:pPr algn="l"/>
            <a:r>
              <a:rPr lang="es-ES" sz="1600" dirty="0">
                <a:latin typeface="Times New Roman" panose="02020603050405020304" pitchFamily="18" charset="0"/>
              </a:rPr>
              <a:t>R</a:t>
            </a:r>
            <a:r>
              <a:rPr lang="es-ES" sz="1600" baseline="-25000" dirty="0"/>
              <a:t>TH</a:t>
            </a:r>
            <a:r>
              <a:rPr lang="es-ES" sz="1600" b="0" i="0" u="none" strike="noStrike" baseline="0" dirty="0">
                <a:latin typeface="Times New Roman" panose="02020603050405020304" pitchFamily="18" charset="0"/>
              </a:rPr>
              <a:t> =</a:t>
            </a:r>
            <a:r>
              <a:rPr lang="el-GR" sz="1600" b="0" i="0" u="none" strike="noStrike" baseline="0" dirty="0">
                <a:latin typeface="Calibri" panose="020F0502020204030204" pitchFamily="34" charset="0"/>
                <a:cs typeface="Calibri" panose="020F0502020204030204" pitchFamily="34" charset="0"/>
              </a:rPr>
              <a:t> </a:t>
            </a:r>
            <a:r>
              <a:rPr lang="es-ES" sz="1600" b="0" i="0" u="none" strike="noStrike" baseline="0" dirty="0">
                <a:latin typeface="Calibri" panose="020F0502020204030204" pitchFamily="34" charset="0"/>
                <a:cs typeface="Calibri" panose="020F0502020204030204" pitchFamily="34" charset="0"/>
              </a:rPr>
              <a:t>6 k</a:t>
            </a:r>
            <a:r>
              <a:rPr lang="el-GR" sz="1600" b="0" i="0" u="none" strike="noStrike" baseline="0" dirty="0">
                <a:latin typeface="Calibri" panose="020F0502020204030204" pitchFamily="34" charset="0"/>
                <a:cs typeface="Calibri" panose="020F0502020204030204" pitchFamily="34" charset="0"/>
              </a:rPr>
              <a:t>Ω</a:t>
            </a:r>
            <a:endParaRPr lang="es-ES" sz="1600" dirty="0"/>
          </a:p>
        </p:txBody>
      </p:sp>
      <p:pic>
        <p:nvPicPr>
          <p:cNvPr id="4" name="Imagen 3">
            <a:extLst>
              <a:ext uri="{FF2B5EF4-FFF2-40B4-BE49-F238E27FC236}">
                <a16:creationId xmlns:a16="http://schemas.microsoft.com/office/drawing/2014/main" id="{1DD2267E-2FB4-40E7-B98B-986DEA59F0D1}"/>
              </a:ext>
            </a:extLst>
          </p:cNvPr>
          <p:cNvPicPr>
            <a:picLocks noChangeAspect="1"/>
          </p:cNvPicPr>
          <p:nvPr/>
        </p:nvPicPr>
        <p:blipFill>
          <a:blip r:embed="rId3"/>
          <a:stretch>
            <a:fillRect/>
          </a:stretch>
        </p:blipFill>
        <p:spPr>
          <a:xfrm>
            <a:off x="341506" y="2744743"/>
            <a:ext cx="2631688" cy="1728439"/>
          </a:xfrm>
          <a:prstGeom prst="rect">
            <a:avLst/>
          </a:prstGeom>
        </p:spPr>
      </p:pic>
      <p:pic>
        <p:nvPicPr>
          <p:cNvPr id="8" name="Imagen 7">
            <a:extLst>
              <a:ext uri="{FF2B5EF4-FFF2-40B4-BE49-F238E27FC236}">
                <a16:creationId xmlns:a16="http://schemas.microsoft.com/office/drawing/2014/main" id="{04092663-C854-4CE0-A1C6-6235665A17CD}"/>
              </a:ext>
            </a:extLst>
          </p:cNvPr>
          <p:cNvPicPr>
            <a:picLocks noChangeAspect="1"/>
          </p:cNvPicPr>
          <p:nvPr/>
        </p:nvPicPr>
        <p:blipFill>
          <a:blip r:embed="rId4"/>
          <a:stretch>
            <a:fillRect/>
          </a:stretch>
        </p:blipFill>
        <p:spPr>
          <a:xfrm>
            <a:off x="5703849" y="2566804"/>
            <a:ext cx="2051824" cy="1728439"/>
          </a:xfrm>
          <a:prstGeom prst="rect">
            <a:avLst/>
          </a:prstGeom>
          <a:solidFill>
            <a:schemeClr val="accent2">
              <a:lumMod val="20000"/>
              <a:lumOff val="80000"/>
              <a:alpha val="42000"/>
            </a:schemeClr>
          </a:solidFill>
        </p:spPr>
      </p:pic>
      <p:sp>
        <p:nvSpPr>
          <p:cNvPr id="10" name="Rectángulo: esquinas redondeadas 9">
            <a:extLst>
              <a:ext uri="{FF2B5EF4-FFF2-40B4-BE49-F238E27FC236}">
                <a16:creationId xmlns:a16="http://schemas.microsoft.com/office/drawing/2014/main" id="{034E5B33-3344-4202-BE5C-E97E36C51752}"/>
              </a:ext>
            </a:extLst>
          </p:cNvPr>
          <p:cNvSpPr/>
          <p:nvPr/>
        </p:nvSpPr>
        <p:spPr>
          <a:xfrm>
            <a:off x="5561206" y="2198259"/>
            <a:ext cx="2476190" cy="2482850"/>
          </a:xfrm>
          <a:prstGeom prst="roundRect">
            <a:avLst/>
          </a:prstGeom>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24423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1114B-16E0-4BAF-83DA-CD238629ED70}"/>
              </a:ext>
            </a:extLst>
          </p:cNvPr>
          <p:cNvSpPr>
            <a:spLocks noGrp="1"/>
          </p:cNvSpPr>
          <p:nvPr>
            <p:ph type="title"/>
          </p:nvPr>
        </p:nvSpPr>
        <p:spPr>
          <a:xfrm>
            <a:off x="456816" y="100013"/>
            <a:ext cx="8345488" cy="731837"/>
          </a:xfrm>
        </p:spPr>
        <p:txBody>
          <a:bodyPr/>
          <a:lstStyle/>
          <a:p>
            <a:r>
              <a:rPr lang="es-ES" dirty="0"/>
              <a:t>Teorema de Norton</a:t>
            </a:r>
          </a:p>
        </p:txBody>
      </p:sp>
      <p:sp>
        <p:nvSpPr>
          <p:cNvPr id="3" name="Marcador de texto 2">
            <a:extLst>
              <a:ext uri="{FF2B5EF4-FFF2-40B4-BE49-F238E27FC236}">
                <a16:creationId xmlns:a16="http://schemas.microsoft.com/office/drawing/2014/main" id="{DAAFF8F2-0D06-4AD2-8820-9496CA5C1A82}"/>
              </a:ext>
            </a:extLst>
          </p:cNvPr>
          <p:cNvSpPr>
            <a:spLocks noGrp="1"/>
          </p:cNvSpPr>
          <p:nvPr>
            <p:ph type="body" sz="quarter" idx="10"/>
          </p:nvPr>
        </p:nvSpPr>
        <p:spPr>
          <a:xfrm>
            <a:off x="584008" y="787400"/>
            <a:ext cx="7975984" cy="2455863"/>
          </a:xfrm>
        </p:spPr>
        <p:txBody>
          <a:bodyPr/>
          <a:lstStyle/>
          <a:p>
            <a:pPr algn="just"/>
            <a:r>
              <a:rPr lang="es-ES" sz="1400" b="1" dirty="0"/>
              <a:t>Corriente de Norton (I</a:t>
            </a:r>
            <a:r>
              <a:rPr lang="es-ES" sz="1400" b="1" baseline="-25000" dirty="0"/>
              <a:t>N</a:t>
            </a:r>
            <a:r>
              <a:rPr lang="es-ES" sz="1400" b="1" dirty="0"/>
              <a:t>): </a:t>
            </a:r>
            <a:r>
              <a:rPr lang="es-ES" sz="1400" dirty="0"/>
              <a:t>Se define como la corriente por la carga cuando la resistencia de carga cortocircuita.</a:t>
            </a:r>
          </a:p>
          <a:p>
            <a:pPr algn="just"/>
            <a:r>
              <a:rPr lang="es-ES" sz="1400" b="1" dirty="0"/>
              <a:t>Resistencia Norton (R</a:t>
            </a:r>
            <a:r>
              <a:rPr lang="es-ES" sz="1400" b="1" baseline="-25000" dirty="0"/>
              <a:t>N</a:t>
            </a:r>
            <a:r>
              <a:rPr lang="es-ES" sz="1400" b="1" dirty="0"/>
              <a:t>): </a:t>
            </a:r>
            <a:r>
              <a:rPr lang="es-ES" sz="1400" dirty="0"/>
              <a:t>Es la resistencia que un óhmetro mide en los terminales de la carga cuando todas las fuentes se anulan y la resistencia de carga está abierta.</a:t>
            </a:r>
          </a:p>
          <a:p>
            <a:pPr algn="just"/>
            <a:r>
              <a:rPr lang="es-ES" sz="1400" b="1" dirty="0"/>
              <a:t>Teorema</a:t>
            </a:r>
            <a:r>
              <a:rPr lang="es-ES" sz="1400" dirty="0"/>
              <a:t>: Cualquier circuito con fuentes continuas y resistencias lineales puede ser sustituido entre dos puntos por una fuente de corriente de valor I</a:t>
            </a:r>
            <a:r>
              <a:rPr lang="es-ES" sz="1400" baseline="-25000" dirty="0"/>
              <a:t>N</a:t>
            </a:r>
            <a:r>
              <a:rPr lang="es-ES" sz="1400" dirty="0"/>
              <a:t> y una resistencia en paralelo de valor R</a:t>
            </a:r>
            <a:r>
              <a:rPr lang="es-ES" sz="1400" baseline="-25000" dirty="0"/>
              <a:t>N</a:t>
            </a:r>
            <a:r>
              <a:rPr lang="es-ES" sz="1400" dirty="0"/>
              <a:t>.</a:t>
            </a:r>
          </a:p>
        </p:txBody>
      </p:sp>
      <p:pic>
        <p:nvPicPr>
          <p:cNvPr id="4" name="Imagen 3">
            <a:extLst>
              <a:ext uri="{FF2B5EF4-FFF2-40B4-BE49-F238E27FC236}">
                <a16:creationId xmlns:a16="http://schemas.microsoft.com/office/drawing/2014/main" id="{AFCB7EA0-A3DE-45D4-9C7A-29ED140A5830}"/>
              </a:ext>
            </a:extLst>
          </p:cNvPr>
          <p:cNvPicPr>
            <a:picLocks noChangeAspect="1"/>
          </p:cNvPicPr>
          <p:nvPr/>
        </p:nvPicPr>
        <p:blipFill>
          <a:blip r:embed="rId2"/>
          <a:stretch>
            <a:fillRect/>
          </a:stretch>
        </p:blipFill>
        <p:spPr>
          <a:xfrm>
            <a:off x="2843212" y="2628900"/>
            <a:ext cx="3190875" cy="1905000"/>
          </a:xfrm>
          <a:prstGeom prst="rect">
            <a:avLst/>
          </a:prstGeom>
        </p:spPr>
      </p:pic>
    </p:spTree>
    <p:extLst>
      <p:ext uri="{BB962C8B-B14F-4D97-AF65-F5344CB8AC3E}">
        <p14:creationId xmlns:p14="http://schemas.microsoft.com/office/powerpoint/2010/main" val="244067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p:txBody>
          <a:bodyPr/>
          <a:lstStyle/>
          <a:p>
            <a:r>
              <a:rPr lang="es-ES" dirty="0"/>
              <a:t>Electricidad</a:t>
            </a:r>
          </a:p>
        </p:txBody>
      </p:sp>
      <p:sp>
        <p:nvSpPr>
          <p:cNvPr id="4" name="Marcador de texto 3">
            <a:extLst>
              <a:ext uri="{FF2B5EF4-FFF2-40B4-BE49-F238E27FC236}">
                <a16:creationId xmlns:a16="http://schemas.microsoft.com/office/drawing/2014/main" id="{5C786270-BDE1-4254-83F6-BAD12EDC8A5B}"/>
              </a:ext>
            </a:extLst>
          </p:cNvPr>
          <p:cNvSpPr>
            <a:spLocks noGrp="1"/>
          </p:cNvSpPr>
          <p:nvPr>
            <p:ph type="body" sz="quarter" idx="10"/>
          </p:nvPr>
        </p:nvSpPr>
        <p:spPr>
          <a:xfrm>
            <a:off x="437766" y="1073150"/>
            <a:ext cx="8345488" cy="1598613"/>
          </a:xfrm>
        </p:spPr>
        <p:txBody>
          <a:bodyPr/>
          <a:lstStyle/>
          <a:p>
            <a:pPr algn="just"/>
            <a:r>
              <a:rPr lang="es-ES" sz="1400" dirty="0"/>
              <a:t>A los electrones de la última capa, se les llama </a:t>
            </a:r>
            <a:r>
              <a:rPr lang="es-ES" sz="1400" b="1" dirty="0"/>
              <a:t>libres</a:t>
            </a:r>
            <a:r>
              <a:rPr lang="es-ES" sz="1400" dirty="0"/>
              <a:t>, por la facilidad con que pueden escaparse del átomo.</a:t>
            </a:r>
          </a:p>
          <a:p>
            <a:pPr algn="just"/>
            <a:r>
              <a:rPr lang="es-ES" sz="1400" dirty="0"/>
              <a:t>Precisamente el paso de estos electrones de un átomo a otro, es lo que llamamos fluido eléctrico o </a:t>
            </a:r>
            <a:r>
              <a:rPr lang="es-ES" sz="1400" b="1" dirty="0"/>
              <a:t>electricidad</a:t>
            </a:r>
            <a:r>
              <a:rPr lang="es-ES" sz="1400" dirty="0"/>
              <a:t>. </a:t>
            </a:r>
          </a:p>
          <a:p>
            <a:pPr algn="just"/>
            <a:r>
              <a:rPr lang="es-ES" sz="1400" dirty="0"/>
              <a:t>Entonces, si </a:t>
            </a:r>
            <a:r>
              <a:rPr lang="es-ES" sz="1400" b="1" dirty="0"/>
              <a:t>la corriente eléctrica es el paso de electrones a través de un cuerpo</a:t>
            </a:r>
            <a:r>
              <a:rPr lang="es-ES" sz="1400" dirty="0"/>
              <a:t>, debemos tener en cuenta las siguientes consideraciones para determinar su facilidad o dificultad al paso de los mismos:</a:t>
            </a:r>
          </a:p>
          <a:p>
            <a:pPr lvl="1" algn="just">
              <a:buSzPct val="90000"/>
              <a:tabLst>
                <a:tab pos="228600" algn="l"/>
              </a:tabLst>
            </a:pPr>
            <a:r>
              <a:rPr lang="es-ES" sz="1300" dirty="0"/>
              <a:t>Cuerpos formados por distintos tipos de átomos.</a:t>
            </a:r>
          </a:p>
          <a:p>
            <a:pPr lvl="1" algn="just">
              <a:buSzPct val="90000"/>
              <a:tabLst>
                <a:tab pos="228600" algn="l"/>
              </a:tabLst>
            </a:pPr>
            <a:r>
              <a:rPr lang="es-ES" sz="1300" dirty="0"/>
              <a:t>Cuerpos formados por el mismo tipo de átomos</a:t>
            </a:r>
            <a:r>
              <a:rPr lang="es-ES" dirty="0"/>
              <a:t>.</a:t>
            </a:r>
          </a:p>
          <a:p>
            <a:pPr algn="just"/>
            <a:r>
              <a:rPr lang="es-ES" sz="1400" dirty="0"/>
              <a:t>En cualquiera de los casos la unión de los átomos se puede realizar de tres formas, por:</a:t>
            </a:r>
          </a:p>
          <a:p>
            <a:pPr lvl="1" algn="just">
              <a:tabLst>
                <a:tab pos="228600" algn="l"/>
              </a:tabLst>
            </a:pPr>
            <a:r>
              <a:rPr lang="es-ES" sz="1300" dirty="0"/>
              <a:t>Enlace metálico.</a:t>
            </a:r>
          </a:p>
          <a:p>
            <a:pPr lvl="1" algn="just">
              <a:tabLst>
                <a:tab pos="228600" algn="l"/>
              </a:tabLst>
            </a:pPr>
            <a:r>
              <a:rPr lang="es-ES" sz="1300" dirty="0"/>
              <a:t>Enlace iónico.</a:t>
            </a:r>
          </a:p>
          <a:p>
            <a:pPr lvl="1" algn="just">
              <a:tabLst>
                <a:tab pos="228600" algn="l"/>
              </a:tabLst>
            </a:pPr>
            <a:r>
              <a:rPr lang="es-ES" sz="1300" dirty="0"/>
              <a:t>Enlace covalente.</a:t>
            </a:r>
          </a:p>
          <a:p>
            <a:pPr algn="just"/>
            <a:endParaRPr lang="es-ES" sz="1400" dirty="0"/>
          </a:p>
        </p:txBody>
      </p:sp>
    </p:spTree>
    <p:extLst>
      <p:ext uri="{BB962C8B-B14F-4D97-AF65-F5344CB8AC3E}">
        <p14:creationId xmlns:p14="http://schemas.microsoft.com/office/powerpoint/2010/main" val="5937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DCABB-E0B3-476E-9BB7-B693DDBC4C85}"/>
              </a:ext>
            </a:extLst>
          </p:cNvPr>
          <p:cNvSpPr>
            <a:spLocks noGrp="1"/>
          </p:cNvSpPr>
          <p:nvPr>
            <p:ph type="title"/>
          </p:nvPr>
        </p:nvSpPr>
        <p:spPr/>
        <p:txBody>
          <a:bodyPr/>
          <a:lstStyle/>
          <a:p>
            <a:r>
              <a:rPr lang="es-ES" dirty="0"/>
              <a:t>Ejemplo equivalente Norton</a:t>
            </a:r>
          </a:p>
        </p:txBody>
      </p:sp>
      <p:sp>
        <p:nvSpPr>
          <p:cNvPr id="3" name="Marcador de texto 2">
            <a:extLst>
              <a:ext uri="{FF2B5EF4-FFF2-40B4-BE49-F238E27FC236}">
                <a16:creationId xmlns:a16="http://schemas.microsoft.com/office/drawing/2014/main" id="{E06E14C9-E825-44A6-823E-3FB116303404}"/>
              </a:ext>
            </a:extLst>
          </p:cNvPr>
          <p:cNvSpPr>
            <a:spLocks noGrp="1"/>
          </p:cNvSpPr>
          <p:nvPr>
            <p:ph type="body" sz="quarter" idx="10"/>
          </p:nvPr>
        </p:nvSpPr>
        <p:spPr/>
        <p:txBody>
          <a:bodyPr/>
          <a:lstStyle/>
          <a:p>
            <a:r>
              <a:rPr lang="es-ES" dirty="0"/>
              <a:t>Convertimos el ejemplo anterior:</a:t>
            </a:r>
          </a:p>
        </p:txBody>
      </p:sp>
      <p:pic>
        <p:nvPicPr>
          <p:cNvPr id="5" name="Imagen 4">
            <a:extLst>
              <a:ext uri="{FF2B5EF4-FFF2-40B4-BE49-F238E27FC236}">
                <a16:creationId xmlns:a16="http://schemas.microsoft.com/office/drawing/2014/main" id="{80D1FCA7-3D96-453A-BF5B-CE1A4433ADE3}"/>
              </a:ext>
            </a:extLst>
          </p:cNvPr>
          <p:cNvPicPr>
            <a:picLocks noChangeAspect="1"/>
          </p:cNvPicPr>
          <p:nvPr/>
        </p:nvPicPr>
        <p:blipFill>
          <a:blip r:embed="rId2"/>
          <a:stretch>
            <a:fillRect/>
          </a:stretch>
        </p:blipFill>
        <p:spPr>
          <a:xfrm>
            <a:off x="437766" y="1656885"/>
            <a:ext cx="1784195" cy="1639229"/>
          </a:xfrm>
          <a:prstGeom prst="rect">
            <a:avLst/>
          </a:prstGeom>
        </p:spPr>
      </p:pic>
      <p:sp>
        <p:nvSpPr>
          <p:cNvPr id="7" name="CuadroTexto 6">
            <a:extLst>
              <a:ext uri="{FF2B5EF4-FFF2-40B4-BE49-F238E27FC236}">
                <a16:creationId xmlns:a16="http://schemas.microsoft.com/office/drawing/2014/main" id="{DFD52230-7C2A-47BA-9EB6-CDB480D6CD68}"/>
              </a:ext>
            </a:extLst>
          </p:cNvPr>
          <p:cNvSpPr txBox="1"/>
          <p:nvPr/>
        </p:nvSpPr>
        <p:spPr>
          <a:xfrm>
            <a:off x="2010281" y="2291833"/>
            <a:ext cx="4572000" cy="369332"/>
          </a:xfrm>
          <a:prstGeom prst="rect">
            <a:avLst/>
          </a:prstGeom>
          <a:noFill/>
        </p:spPr>
        <p:txBody>
          <a:bodyPr wrap="square">
            <a:spAutoFit/>
          </a:bodyPr>
          <a:lstStyle/>
          <a:p>
            <a:r>
              <a:rPr lang="es-ES" dirty="0"/>
              <a:t>I</a:t>
            </a:r>
            <a:r>
              <a:rPr lang="es-ES" baseline="-25000" dirty="0"/>
              <a:t>N</a:t>
            </a:r>
            <a:r>
              <a:rPr lang="es-ES" dirty="0"/>
              <a:t> = 24v / 6k</a:t>
            </a:r>
            <a:r>
              <a:rPr lang="el-GR" dirty="0">
                <a:latin typeface="Calibri" panose="020F0502020204030204" pitchFamily="34" charset="0"/>
                <a:cs typeface="Calibri" panose="020F0502020204030204" pitchFamily="34" charset="0"/>
              </a:rPr>
              <a:t>Ω</a:t>
            </a:r>
            <a:r>
              <a:rPr lang="es-ES" dirty="0"/>
              <a:t> =4mA</a:t>
            </a:r>
          </a:p>
        </p:txBody>
      </p:sp>
      <p:pic>
        <p:nvPicPr>
          <p:cNvPr id="9" name="Imagen 8">
            <a:extLst>
              <a:ext uri="{FF2B5EF4-FFF2-40B4-BE49-F238E27FC236}">
                <a16:creationId xmlns:a16="http://schemas.microsoft.com/office/drawing/2014/main" id="{F561B771-D4DF-4490-B0FC-CB287A886F7C}"/>
              </a:ext>
            </a:extLst>
          </p:cNvPr>
          <p:cNvPicPr>
            <a:picLocks noChangeAspect="1"/>
          </p:cNvPicPr>
          <p:nvPr/>
        </p:nvPicPr>
        <p:blipFill>
          <a:blip r:embed="rId3"/>
          <a:stretch>
            <a:fillRect/>
          </a:stretch>
        </p:blipFill>
        <p:spPr>
          <a:xfrm>
            <a:off x="651417" y="3209229"/>
            <a:ext cx="1516566" cy="1639229"/>
          </a:xfrm>
          <a:prstGeom prst="rect">
            <a:avLst/>
          </a:prstGeom>
        </p:spPr>
      </p:pic>
      <p:sp>
        <p:nvSpPr>
          <p:cNvPr id="11" name="CuadroTexto 10">
            <a:extLst>
              <a:ext uri="{FF2B5EF4-FFF2-40B4-BE49-F238E27FC236}">
                <a16:creationId xmlns:a16="http://schemas.microsoft.com/office/drawing/2014/main" id="{BD835856-0533-4F95-AC8B-DEE8D250E434}"/>
              </a:ext>
            </a:extLst>
          </p:cNvPr>
          <p:cNvSpPr txBox="1"/>
          <p:nvPr/>
        </p:nvSpPr>
        <p:spPr>
          <a:xfrm>
            <a:off x="2117183" y="3803709"/>
            <a:ext cx="4572000" cy="369332"/>
          </a:xfrm>
          <a:prstGeom prst="rect">
            <a:avLst/>
          </a:prstGeom>
          <a:noFill/>
        </p:spPr>
        <p:txBody>
          <a:bodyPr wrap="square">
            <a:spAutoFit/>
          </a:bodyPr>
          <a:lstStyle/>
          <a:p>
            <a:r>
              <a:rPr lang="es-ES" dirty="0"/>
              <a:t>R</a:t>
            </a:r>
            <a:r>
              <a:rPr lang="es-ES" baseline="-25000" dirty="0"/>
              <a:t>N</a:t>
            </a:r>
            <a:r>
              <a:rPr lang="es-ES" dirty="0"/>
              <a:t> = 6k</a:t>
            </a:r>
            <a:r>
              <a:rPr lang="el-GR" dirty="0">
                <a:latin typeface="Calibri" panose="020F0502020204030204" pitchFamily="34" charset="0"/>
                <a:cs typeface="Calibri" panose="020F0502020204030204" pitchFamily="34" charset="0"/>
              </a:rPr>
              <a:t>Ω</a:t>
            </a:r>
            <a:endParaRPr lang="es-ES" dirty="0"/>
          </a:p>
        </p:txBody>
      </p:sp>
      <p:pic>
        <p:nvPicPr>
          <p:cNvPr id="13" name="Imagen 12">
            <a:extLst>
              <a:ext uri="{FF2B5EF4-FFF2-40B4-BE49-F238E27FC236}">
                <a16:creationId xmlns:a16="http://schemas.microsoft.com/office/drawing/2014/main" id="{178E56B9-5946-4322-B779-85FE21727742}"/>
              </a:ext>
            </a:extLst>
          </p:cNvPr>
          <p:cNvPicPr>
            <a:picLocks noChangeAspect="1"/>
          </p:cNvPicPr>
          <p:nvPr/>
        </p:nvPicPr>
        <p:blipFill>
          <a:blip r:embed="rId4"/>
          <a:stretch>
            <a:fillRect/>
          </a:stretch>
        </p:blipFill>
        <p:spPr>
          <a:xfrm>
            <a:off x="5509240" y="2151780"/>
            <a:ext cx="2839460" cy="1482957"/>
          </a:xfrm>
          <a:prstGeom prst="rect">
            <a:avLst/>
          </a:prstGeom>
        </p:spPr>
      </p:pic>
      <p:pic>
        <p:nvPicPr>
          <p:cNvPr id="14" name="Imagen 13">
            <a:extLst>
              <a:ext uri="{FF2B5EF4-FFF2-40B4-BE49-F238E27FC236}">
                <a16:creationId xmlns:a16="http://schemas.microsoft.com/office/drawing/2014/main" id="{CDDB9169-12D2-4E85-946A-6152B524E045}"/>
              </a:ext>
            </a:extLst>
          </p:cNvPr>
          <p:cNvPicPr>
            <a:picLocks noChangeAspect="1"/>
          </p:cNvPicPr>
          <p:nvPr/>
        </p:nvPicPr>
        <p:blipFill>
          <a:blip r:embed="rId5"/>
          <a:stretch>
            <a:fillRect/>
          </a:stretch>
        </p:blipFill>
        <p:spPr>
          <a:xfrm>
            <a:off x="5608170" y="1644185"/>
            <a:ext cx="2703980" cy="2703980"/>
          </a:xfrm>
          <a:prstGeom prst="rect">
            <a:avLst/>
          </a:prstGeom>
        </p:spPr>
      </p:pic>
      <p:cxnSp>
        <p:nvCxnSpPr>
          <p:cNvPr id="17" name="Conector recto 16">
            <a:extLst>
              <a:ext uri="{FF2B5EF4-FFF2-40B4-BE49-F238E27FC236}">
                <a16:creationId xmlns:a16="http://schemas.microsoft.com/office/drawing/2014/main" id="{92C628F6-5AE1-4C80-B0C7-9BAAE2DAB68C}"/>
              </a:ext>
            </a:extLst>
          </p:cNvPr>
          <p:cNvCxnSpPr/>
          <p:nvPr/>
        </p:nvCxnSpPr>
        <p:spPr>
          <a:xfrm>
            <a:off x="1911350" y="2107167"/>
            <a:ext cx="0" cy="88368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79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870CEC-DC16-47C0-B6E0-8FA255E1F4BE}"/>
              </a:ext>
            </a:extLst>
          </p:cNvPr>
          <p:cNvSpPr>
            <a:spLocks noGrp="1"/>
          </p:cNvSpPr>
          <p:nvPr>
            <p:ph type="title"/>
          </p:nvPr>
        </p:nvSpPr>
        <p:spPr/>
        <p:txBody>
          <a:bodyPr/>
          <a:lstStyle/>
          <a:p>
            <a:r>
              <a:rPr lang="es-ES" dirty="0"/>
              <a:t>Thévenin - Norton</a:t>
            </a:r>
          </a:p>
        </p:txBody>
      </p:sp>
      <p:pic>
        <p:nvPicPr>
          <p:cNvPr id="5" name="Imagen 4">
            <a:extLst>
              <a:ext uri="{FF2B5EF4-FFF2-40B4-BE49-F238E27FC236}">
                <a16:creationId xmlns:a16="http://schemas.microsoft.com/office/drawing/2014/main" id="{12666A25-5F46-46EE-B57C-47F6B29AE487}"/>
              </a:ext>
            </a:extLst>
          </p:cNvPr>
          <p:cNvPicPr>
            <a:picLocks noChangeAspect="1"/>
          </p:cNvPicPr>
          <p:nvPr/>
        </p:nvPicPr>
        <p:blipFill>
          <a:blip r:embed="rId2"/>
          <a:stretch>
            <a:fillRect/>
          </a:stretch>
        </p:blipFill>
        <p:spPr>
          <a:xfrm>
            <a:off x="1156615" y="1301873"/>
            <a:ext cx="2859272" cy="2048434"/>
          </a:xfrm>
          <a:prstGeom prst="rect">
            <a:avLst/>
          </a:prstGeom>
        </p:spPr>
      </p:pic>
      <p:pic>
        <p:nvPicPr>
          <p:cNvPr id="4" name="Imagen 3">
            <a:extLst>
              <a:ext uri="{FF2B5EF4-FFF2-40B4-BE49-F238E27FC236}">
                <a16:creationId xmlns:a16="http://schemas.microsoft.com/office/drawing/2014/main" id="{5DFDFE12-4768-4062-84F3-E83BD93C50D4}"/>
              </a:ext>
            </a:extLst>
          </p:cNvPr>
          <p:cNvPicPr>
            <a:picLocks noChangeAspect="1"/>
          </p:cNvPicPr>
          <p:nvPr/>
        </p:nvPicPr>
        <p:blipFill>
          <a:blip r:embed="rId3"/>
          <a:stretch>
            <a:fillRect/>
          </a:stretch>
        </p:blipFill>
        <p:spPr>
          <a:xfrm>
            <a:off x="4839811" y="1445307"/>
            <a:ext cx="3190875" cy="1905000"/>
          </a:xfrm>
          <a:prstGeom prst="rect">
            <a:avLst/>
          </a:prstGeom>
        </p:spPr>
      </p:pic>
      <p:sp>
        <p:nvSpPr>
          <p:cNvPr id="7" name="CuadroTexto 6">
            <a:extLst>
              <a:ext uri="{FF2B5EF4-FFF2-40B4-BE49-F238E27FC236}">
                <a16:creationId xmlns:a16="http://schemas.microsoft.com/office/drawing/2014/main" id="{46B33D61-DD44-4721-8FD2-DF2C879C6AF5}"/>
              </a:ext>
            </a:extLst>
          </p:cNvPr>
          <p:cNvSpPr txBox="1"/>
          <p:nvPr/>
        </p:nvSpPr>
        <p:spPr>
          <a:xfrm>
            <a:off x="2946400" y="3657937"/>
            <a:ext cx="1625600" cy="369332"/>
          </a:xfrm>
          <a:prstGeom prst="rect">
            <a:avLst/>
          </a:prstGeom>
          <a:noFill/>
        </p:spPr>
        <p:txBody>
          <a:bodyPr wrap="square">
            <a:spAutoFit/>
          </a:bodyPr>
          <a:lstStyle/>
          <a:p>
            <a:r>
              <a:rPr lang="es-ES" dirty="0"/>
              <a:t>I</a:t>
            </a:r>
            <a:r>
              <a:rPr lang="es-ES" baseline="-25000" dirty="0"/>
              <a:t>N</a:t>
            </a:r>
            <a:r>
              <a:rPr lang="es-ES" dirty="0"/>
              <a:t> = V</a:t>
            </a:r>
            <a:r>
              <a:rPr lang="es-ES" baseline="-25000" dirty="0"/>
              <a:t>TH </a:t>
            </a:r>
            <a:r>
              <a:rPr lang="es-ES" dirty="0"/>
              <a:t>/ R</a:t>
            </a:r>
            <a:r>
              <a:rPr lang="es-ES" baseline="-25000" dirty="0"/>
              <a:t>TH</a:t>
            </a:r>
          </a:p>
        </p:txBody>
      </p:sp>
      <p:sp>
        <p:nvSpPr>
          <p:cNvPr id="10" name="CuadroTexto 9">
            <a:extLst>
              <a:ext uri="{FF2B5EF4-FFF2-40B4-BE49-F238E27FC236}">
                <a16:creationId xmlns:a16="http://schemas.microsoft.com/office/drawing/2014/main" id="{9BEB2A24-1209-4DE5-B1B1-916AA03D3ADA}"/>
              </a:ext>
            </a:extLst>
          </p:cNvPr>
          <p:cNvSpPr txBox="1"/>
          <p:nvPr/>
        </p:nvSpPr>
        <p:spPr>
          <a:xfrm>
            <a:off x="2946400" y="4150233"/>
            <a:ext cx="1625600" cy="369332"/>
          </a:xfrm>
          <a:prstGeom prst="rect">
            <a:avLst/>
          </a:prstGeom>
          <a:noFill/>
        </p:spPr>
        <p:txBody>
          <a:bodyPr wrap="square">
            <a:spAutoFit/>
          </a:bodyPr>
          <a:lstStyle/>
          <a:p>
            <a:r>
              <a:rPr lang="es-ES" dirty="0"/>
              <a:t>R</a:t>
            </a:r>
            <a:r>
              <a:rPr lang="es-ES" baseline="-25000" dirty="0"/>
              <a:t>N</a:t>
            </a:r>
            <a:r>
              <a:rPr lang="es-ES" dirty="0"/>
              <a:t> = R</a:t>
            </a:r>
            <a:r>
              <a:rPr lang="es-ES" baseline="-25000" dirty="0"/>
              <a:t>TH</a:t>
            </a:r>
          </a:p>
        </p:txBody>
      </p:sp>
    </p:spTree>
    <p:extLst>
      <p:ext uri="{BB962C8B-B14F-4D97-AF65-F5344CB8AC3E}">
        <p14:creationId xmlns:p14="http://schemas.microsoft.com/office/powerpoint/2010/main" val="266364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436C6-6DFE-48A8-801C-B11F53BBCFAB}"/>
              </a:ext>
            </a:extLst>
          </p:cNvPr>
          <p:cNvSpPr>
            <a:spLocks noGrp="1"/>
          </p:cNvSpPr>
          <p:nvPr>
            <p:ph type="title"/>
          </p:nvPr>
        </p:nvSpPr>
        <p:spPr>
          <a:xfrm>
            <a:off x="463166" y="13835"/>
            <a:ext cx="8345488" cy="731837"/>
          </a:xfrm>
        </p:spPr>
        <p:txBody>
          <a:bodyPr/>
          <a:lstStyle/>
          <a:p>
            <a:r>
              <a:rPr lang="es-ES" dirty="0"/>
              <a:t>Teorema de Superposición</a:t>
            </a:r>
          </a:p>
        </p:txBody>
      </p:sp>
      <p:sp>
        <p:nvSpPr>
          <p:cNvPr id="3" name="Marcador de texto 2">
            <a:extLst>
              <a:ext uri="{FF2B5EF4-FFF2-40B4-BE49-F238E27FC236}">
                <a16:creationId xmlns:a16="http://schemas.microsoft.com/office/drawing/2014/main" id="{432EA589-17FD-4968-81F3-E22BD36CF077}"/>
              </a:ext>
            </a:extLst>
          </p:cNvPr>
          <p:cNvSpPr>
            <a:spLocks noGrp="1"/>
          </p:cNvSpPr>
          <p:nvPr>
            <p:ph type="body" sz="quarter" idx="10"/>
          </p:nvPr>
        </p:nvSpPr>
        <p:spPr>
          <a:xfrm>
            <a:off x="463166" y="588167"/>
            <a:ext cx="8345488" cy="1039813"/>
          </a:xfrm>
        </p:spPr>
        <p:txBody>
          <a:bodyPr/>
          <a:lstStyle/>
          <a:p>
            <a:r>
              <a:rPr lang="es-ES" dirty="0"/>
              <a:t>En un circuito con más de un generador el efecto producido total es igual a la suma algebraica de los efectos producidos por cada generador considerado individualmente.</a:t>
            </a:r>
          </a:p>
          <a:p>
            <a:r>
              <a:rPr lang="es-ES" b="1" dirty="0"/>
              <a:t>Ejemplo:</a:t>
            </a:r>
          </a:p>
        </p:txBody>
      </p:sp>
      <p:pic>
        <p:nvPicPr>
          <p:cNvPr id="5" name="Imagen 4">
            <a:extLst>
              <a:ext uri="{FF2B5EF4-FFF2-40B4-BE49-F238E27FC236}">
                <a16:creationId xmlns:a16="http://schemas.microsoft.com/office/drawing/2014/main" id="{2F26A8A2-CB47-4105-B1DB-673F5B008F70}"/>
              </a:ext>
            </a:extLst>
          </p:cNvPr>
          <p:cNvPicPr>
            <a:picLocks noChangeAspect="1"/>
          </p:cNvPicPr>
          <p:nvPr/>
        </p:nvPicPr>
        <p:blipFill>
          <a:blip r:embed="rId2"/>
          <a:stretch>
            <a:fillRect/>
          </a:stretch>
        </p:blipFill>
        <p:spPr>
          <a:xfrm>
            <a:off x="80414" y="1452295"/>
            <a:ext cx="2988527" cy="1628078"/>
          </a:xfrm>
          <a:prstGeom prst="rect">
            <a:avLst/>
          </a:prstGeom>
        </p:spPr>
      </p:pic>
      <p:sp>
        <p:nvSpPr>
          <p:cNvPr id="7" name="CuadroTexto 6">
            <a:extLst>
              <a:ext uri="{FF2B5EF4-FFF2-40B4-BE49-F238E27FC236}">
                <a16:creationId xmlns:a16="http://schemas.microsoft.com/office/drawing/2014/main" id="{62DC2CB5-F30C-4CC9-8DA7-0CDD2C628079}"/>
              </a:ext>
            </a:extLst>
          </p:cNvPr>
          <p:cNvSpPr txBox="1"/>
          <p:nvPr/>
        </p:nvSpPr>
        <p:spPr>
          <a:xfrm>
            <a:off x="3776088" y="1131284"/>
            <a:ext cx="6178550" cy="369332"/>
          </a:xfrm>
          <a:prstGeom prst="rect">
            <a:avLst/>
          </a:prstGeom>
          <a:noFill/>
        </p:spPr>
        <p:txBody>
          <a:bodyPr wrap="square">
            <a:spAutoFit/>
          </a:bodyPr>
          <a:lstStyle/>
          <a:p>
            <a:r>
              <a:rPr lang="es-ES" sz="1500" dirty="0">
                <a:latin typeface="+mn-lt"/>
                <a:ea typeface="ＭＳ Ｐゴシック" charset="0"/>
              </a:rPr>
              <a:t>1º Anulamos V</a:t>
            </a:r>
            <a:r>
              <a:rPr lang="es-ES" sz="1500" baseline="-25000" dirty="0">
                <a:latin typeface="+mn-lt"/>
                <a:ea typeface="ＭＳ Ｐゴシック" charset="0"/>
              </a:rPr>
              <a:t>2</a:t>
            </a:r>
            <a:r>
              <a:rPr lang="es-ES" sz="1500" dirty="0">
                <a:latin typeface="+mn-lt"/>
                <a:ea typeface="ＭＳ Ｐゴシック" charset="0"/>
              </a:rPr>
              <a:t> (las fuentes de tensión se cortocircuitan</a:t>
            </a:r>
            <a:r>
              <a:rPr lang="es-ES" dirty="0"/>
              <a:t>):</a:t>
            </a:r>
          </a:p>
        </p:txBody>
      </p:sp>
      <p:pic>
        <p:nvPicPr>
          <p:cNvPr id="9" name="Imagen 8">
            <a:extLst>
              <a:ext uri="{FF2B5EF4-FFF2-40B4-BE49-F238E27FC236}">
                <a16:creationId xmlns:a16="http://schemas.microsoft.com/office/drawing/2014/main" id="{F8CFFFFF-10A5-4EFC-AD4D-5689704530E2}"/>
              </a:ext>
            </a:extLst>
          </p:cNvPr>
          <p:cNvPicPr>
            <a:picLocks noChangeAspect="1"/>
          </p:cNvPicPr>
          <p:nvPr/>
        </p:nvPicPr>
        <p:blipFill>
          <a:blip r:embed="rId3"/>
          <a:stretch>
            <a:fillRect/>
          </a:stretch>
        </p:blipFill>
        <p:spPr>
          <a:xfrm>
            <a:off x="3544013" y="1474811"/>
            <a:ext cx="2319454" cy="1561171"/>
          </a:xfrm>
          <a:prstGeom prst="rect">
            <a:avLst/>
          </a:prstGeom>
        </p:spPr>
      </p:pic>
      <p:sp>
        <p:nvSpPr>
          <p:cNvPr id="11" name="CuadroTexto 10">
            <a:extLst>
              <a:ext uri="{FF2B5EF4-FFF2-40B4-BE49-F238E27FC236}">
                <a16:creationId xmlns:a16="http://schemas.microsoft.com/office/drawing/2014/main" id="{24593686-5FB7-4625-BA6F-0F48047F488E}"/>
              </a:ext>
            </a:extLst>
          </p:cNvPr>
          <p:cNvSpPr txBox="1"/>
          <p:nvPr/>
        </p:nvSpPr>
        <p:spPr>
          <a:xfrm>
            <a:off x="5793506" y="1497871"/>
            <a:ext cx="4641850" cy="1938992"/>
          </a:xfrm>
          <a:prstGeom prst="rect">
            <a:avLst/>
          </a:prstGeom>
          <a:noFill/>
        </p:spPr>
        <p:txBody>
          <a:bodyPr wrap="square">
            <a:spAutoFit/>
          </a:bodyPr>
          <a:lstStyle/>
          <a:p>
            <a:r>
              <a:rPr lang="es-ES" sz="1500" dirty="0">
                <a:latin typeface="+mn-lt"/>
                <a:ea typeface="ＭＳ Ｐゴシック" charset="0"/>
              </a:rPr>
              <a:t>R</a:t>
            </a:r>
            <a:r>
              <a:rPr lang="es-ES" sz="1500" baseline="-25000" dirty="0">
                <a:latin typeface="+mn-lt"/>
                <a:ea typeface="ＭＳ Ｐゴシック" charset="0"/>
              </a:rPr>
              <a:t>T </a:t>
            </a:r>
            <a:r>
              <a:rPr lang="es-ES" sz="1500" dirty="0">
                <a:latin typeface="+mn-lt"/>
                <a:ea typeface="ＭＳ Ｐゴシック" charset="0"/>
              </a:rPr>
              <a:t>= R</a:t>
            </a:r>
            <a:r>
              <a:rPr lang="es-ES" sz="1500" baseline="-25000" dirty="0">
                <a:latin typeface="+mn-lt"/>
                <a:ea typeface="ＭＳ Ｐゴシック" charset="0"/>
              </a:rPr>
              <a:t>1 </a:t>
            </a:r>
            <a:r>
              <a:rPr lang="es-ES" sz="1500" dirty="0">
                <a:latin typeface="+mn-lt"/>
                <a:ea typeface="ＭＳ Ｐゴシック" charset="0"/>
              </a:rPr>
              <a:t>+</a:t>
            </a:r>
            <a:r>
              <a:rPr lang="es-ES" sz="1500" baseline="-25000" dirty="0">
                <a:latin typeface="+mn-lt"/>
                <a:ea typeface="ＭＳ Ｐゴシック" charset="0"/>
              </a:rPr>
              <a:t> </a:t>
            </a:r>
            <a:r>
              <a:rPr lang="es-ES" sz="1500" dirty="0">
                <a:latin typeface="+mn-lt"/>
                <a:ea typeface="ＭＳ Ｐゴシック" charset="0"/>
              </a:rPr>
              <a:t>R</a:t>
            </a:r>
            <a:r>
              <a:rPr lang="es-ES" sz="1500" baseline="-25000" dirty="0">
                <a:latin typeface="+mn-lt"/>
                <a:ea typeface="ＭＳ Ｐゴシック" charset="0"/>
              </a:rPr>
              <a:t>2  </a:t>
            </a:r>
            <a:r>
              <a:rPr lang="es-ES" sz="1500" dirty="0">
                <a:latin typeface="+mn-lt"/>
                <a:ea typeface="ＭＳ Ｐゴシック" charset="0"/>
              </a:rPr>
              <a:t>=</a:t>
            </a:r>
            <a:r>
              <a:rPr lang="es-ES" sz="1500" baseline="-25000" dirty="0">
                <a:latin typeface="+mn-lt"/>
                <a:ea typeface="ＭＳ Ｐゴシック" charset="0"/>
              </a:rPr>
              <a:t> </a:t>
            </a:r>
            <a:r>
              <a:rPr lang="es-ES" sz="1500" dirty="0">
                <a:latin typeface="+mn-lt"/>
                <a:ea typeface="ＭＳ Ｐゴシック" charset="0"/>
              </a:rPr>
              <a:t>5k</a:t>
            </a:r>
            <a:r>
              <a:rPr lang="el-GR" sz="1500" dirty="0">
                <a:latin typeface="Calibri" panose="020F0502020204030204" pitchFamily="34" charset="0"/>
                <a:ea typeface="ＭＳ Ｐゴシック" charset="0"/>
                <a:cs typeface="Calibri" panose="020F0502020204030204" pitchFamily="34" charset="0"/>
              </a:rPr>
              <a:t>Ω</a:t>
            </a:r>
            <a:r>
              <a:rPr lang="es-ES" sz="1500" dirty="0">
                <a:latin typeface="+mn-lt"/>
                <a:ea typeface="ＭＳ Ｐゴシック" charset="0"/>
              </a:rPr>
              <a:t>  </a:t>
            </a:r>
          </a:p>
          <a:p>
            <a:endParaRPr lang="es-ES" sz="1500" dirty="0">
              <a:latin typeface="+mn-lt"/>
              <a:ea typeface="ＭＳ Ｐゴシック" charset="0"/>
            </a:endParaRPr>
          </a:p>
          <a:p>
            <a:r>
              <a:rPr lang="es-ES" sz="1500" dirty="0">
                <a:latin typeface="+mn-lt"/>
                <a:ea typeface="ＭＳ Ｐゴシック" charset="0"/>
              </a:rPr>
              <a:t>V</a:t>
            </a:r>
            <a:r>
              <a:rPr lang="es-ES" sz="1500" baseline="-25000" dirty="0">
                <a:latin typeface="+mn-lt"/>
                <a:ea typeface="ＭＳ Ｐゴシック" charset="0"/>
              </a:rPr>
              <a:t>1</a:t>
            </a:r>
            <a:r>
              <a:rPr lang="es-ES" sz="1500" dirty="0">
                <a:latin typeface="+mn-lt"/>
                <a:ea typeface="ＭＳ Ｐゴシック" charset="0"/>
              </a:rPr>
              <a:t> = </a:t>
            </a:r>
            <a:r>
              <a:rPr lang="es-ES" sz="1500" dirty="0" err="1">
                <a:latin typeface="+mn-lt"/>
                <a:ea typeface="ＭＳ Ｐゴシック" charset="0"/>
              </a:rPr>
              <a:t>I</a:t>
            </a:r>
            <a:r>
              <a:rPr lang="es-ES" sz="1500" baseline="-25000" dirty="0" err="1">
                <a:latin typeface="+mn-lt"/>
                <a:ea typeface="ＭＳ Ｐゴシック" charset="0"/>
              </a:rPr>
              <a:t>a</a:t>
            </a:r>
            <a:r>
              <a:rPr lang="es-ES" sz="1500" dirty="0">
                <a:latin typeface="+mn-lt"/>
                <a:ea typeface="ＭＳ Ｐゴシック" charset="0"/>
              </a:rPr>
              <a:t>. R</a:t>
            </a:r>
            <a:r>
              <a:rPr lang="es-ES" sz="1500" baseline="-25000" dirty="0">
                <a:latin typeface="+mn-lt"/>
                <a:ea typeface="ＭＳ Ｐゴシック" charset="0"/>
              </a:rPr>
              <a:t>T</a:t>
            </a:r>
          </a:p>
          <a:p>
            <a:endParaRPr lang="es-ES" sz="1500" dirty="0">
              <a:latin typeface="+mn-lt"/>
              <a:ea typeface="ＭＳ Ｐゴシック" charset="0"/>
            </a:endParaRPr>
          </a:p>
          <a:p>
            <a:r>
              <a:rPr lang="es-ES" sz="1500" dirty="0" err="1">
                <a:latin typeface="+mn-lt"/>
                <a:ea typeface="ＭＳ Ｐゴシック" charset="0"/>
              </a:rPr>
              <a:t>I</a:t>
            </a:r>
            <a:r>
              <a:rPr lang="es-ES" sz="1500" baseline="-25000" dirty="0" err="1">
                <a:latin typeface="+mn-lt"/>
                <a:ea typeface="ＭＳ Ｐゴシック" charset="0"/>
              </a:rPr>
              <a:t>a</a:t>
            </a:r>
            <a:r>
              <a:rPr lang="es-ES" sz="1500" dirty="0">
                <a:latin typeface="+mn-lt"/>
                <a:ea typeface="ＭＳ Ｐゴシック" charset="0"/>
              </a:rPr>
              <a:t> = 50v /5K</a:t>
            </a:r>
            <a:r>
              <a:rPr lang="el-GR" sz="1500" dirty="0">
                <a:latin typeface="Calibri" panose="020F0502020204030204" pitchFamily="34" charset="0"/>
                <a:ea typeface="ＭＳ Ｐゴシック" charset="0"/>
                <a:cs typeface="Calibri" panose="020F0502020204030204" pitchFamily="34" charset="0"/>
              </a:rPr>
              <a:t>Ω</a:t>
            </a:r>
            <a:r>
              <a:rPr lang="es-ES" sz="1500" dirty="0">
                <a:latin typeface="+mn-lt"/>
                <a:ea typeface="ＭＳ Ｐゴシック" charset="0"/>
              </a:rPr>
              <a:t> = 10mA</a:t>
            </a:r>
          </a:p>
          <a:p>
            <a:endParaRPr lang="es-ES" sz="1500" dirty="0">
              <a:latin typeface="+mn-lt"/>
              <a:ea typeface="ＭＳ Ｐゴシック" charset="0"/>
            </a:endParaRPr>
          </a:p>
          <a:p>
            <a:r>
              <a:rPr lang="es-ES" sz="1500" dirty="0">
                <a:latin typeface="+mn-lt"/>
                <a:ea typeface="ＭＳ Ｐゴシック" charset="0"/>
              </a:rPr>
              <a:t>V</a:t>
            </a:r>
            <a:r>
              <a:rPr lang="es-ES" sz="1500" baseline="-25000" dirty="0">
                <a:latin typeface="+mn-lt"/>
                <a:ea typeface="ＭＳ Ｐゴシック" charset="0"/>
              </a:rPr>
              <a:t>R1a</a:t>
            </a:r>
            <a:r>
              <a:rPr lang="es-ES" sz="1500" dirty="0">
                <a:latin typeface="+mn-lt"/>
                <a:ea typeface="ＭＳ Ｐゴシック" charset="0"/>
              </a:rPr>
              <a:t> = R</a:t>
            </a:r>
            <a:r>
              <a:rPr lang="es-ES" sz="1500" baseline="-25000" dirty="0">
                <a:latin typeface="+mn-lt"/>
                <a:ea typeface="ＭＳ Ｐゴシック" charset="0"/>
              </a:rPr>
              <a:t>1</a:t>
            </a:r>
            <a:r>
              <a:rPr lang="es-ES" sz="1500" dirty="0">
                <a:latin typeface="+mn-lt"/>
                <a:ea typeface="ＭＳ Ｐゴシック" charset="0"/>
              </a:rPr>
              <a:t>·I</a:t>
            </a:r>
            <a:r>
              <a:rPr lang="es-ES" sz="1500" baseline="-25000" dirty="0">
                <a:latin typeface="+mn-lt"/>
                <a:ea typeface="ＭＳ Ｐゴシック" charset="0"/>
              </a:rPr>
              <a:t>a</a:t>
            </a:r>
            <a:r>
              <a:rPr lang="es-ES" sz="1500" dirty="0">
                <a:latin typeface="+mn-lt"/>
                <a:ea typeface="ＭＳ Ｐゴシック" charset="0"/>
              </a:rPr>
              <a:t> = 2k</a:t>
            </a:r>
            <a:r>
              <a:rPr lang="el-GR" sz="1500" dirty="0">
                <a:latin typeface="Calibri" panose="020F0502020204030204" pitchFamily="34" charset="0"/>
                <a:ea typeface="ＭＳ Ｐゴシック" charset="0"/>
                <a:cs typeface="Calibri" panose="020F0502020204030204" pitchFamily="34" charset="0"/>
              </a:rPr>
              <a:t>Ω </a:t>
            </a:r>
            <a:r>
              <a:rPr lang="es-ES" sz="1500" dirty="0">
                <a:latin typeface="+mn-lt"/>
                <a:ea typeface="ＭＳ Ｐゴシック" charset="0"/>
              </a:rPr>
              <a:t>·10mA = 20v</a:t>
            </a:r>
          </a:p>
          <a:p>
            <a:r>
              <a:rPr lang="es-ES" sz="1500" dirty="0">
                <a:latin typeface="+mn-lt"/>
                <a:ea typeface="ＭＳ Ｐゴシック" charset="0"/>
              </a:rPr>
              <a:t>V</a:t>
            </a:r>
            <a:r>
              <a:rPr lang="es-ES" sz="1500" baseline="-25000" dirty="0">
                <a:latin typeface="+mn-lt"/>
                <a:ea typeface="ＭＳ Ｐゴシック" charset="0"/>
              </a:rPr>
              <a:t>R2a</a:t>
            </a:r>
            <a:r>
              <a:rPr lang="es-ES" sz="1500" dirty="0">
                <a:latin typeface="+mn-lt"/>
                <a:ea typeface="ＭＳ Ｐゴシック" charset="0"/>
              </a:rPr>
              <a:t> = R</a:t>
            </a:r>
            <a:r>
              <a:rPr lang="es-ES" sz="1500" baseline="-25000" dirty="0">
                <a:latin typeface="+mn-lt"/>
                <a:ea typeface="ＭＳ Ｐゴシック" charset="0"/>
              </a:rPr>
              <a:t>2</a:t>
            </a:r>
            <a:r>
              <a:rPr lang="es-ES" sz="1500" dirty="0">
                <a:latin typeface="+mn-lt"/>
                <a:ea typeface="ＭＳ Ｐゴシック" charset="0"/>
              </a:rPr>
              <a:t>·I</a:t>
            </a:r>
            <a:r>
              <a:rPr lang="es-ES" sz="1500" baseline="-25000" dirty="0">
                <a:latin typeface="+mn-lt"/>
                <a:ea typeface="ＭＳ Ｐゴシック" charset="0"/>
              </a:rPr>
              <a:t>a</a:t>
            </a:r>
            <a:r>
              <a:rPr lang="es-ES" sz="1500" dirty="0">
                <a:latin typeface="+mn-lt"/>
                <a:ea typeface="ＭＳ Ｐゴシック" charset="0"/>
              </a:rPr>
              <a:t> = 3k</a:t>
            </a:r>
            <a:r>
              <a:rPr lang="el-GR" sz="1500" dirty="0">
                <a:latin typeface="Calibri" panose="020F0502020204030204" pitchFamily="34" charset="0"/>
                <a:ea typeface="ＭＳ Ｐゴシック" charset="0"/>
                <a:cs typeface="Calibri" panose="020F0502020204030204" pitchFamily="34" charset="0"/>
              </a:rPr>
              <a:t>Ω </a:t>
            </a:r>
            <a:r>
              <a:rPr lang="es-ES" sz="1500" dirty="0">
                <a:latin typeface="+mn-lt"/>
                <a:ea typeface="ＭＳ Ｐゴシック" charset="0"/>
              </a:rPr>
              <a:t>·10mA = 30v</a:t>
            </a:r>
          </a:p>
        </p:txBody>
      </p:sp>
      <p:sp>
        <p:nvSpPr>
          <p:cNvPr id="14" name="CuadroTexto 13">
            <a:extLst>
              <a:ext uri="{FF2B5EF4-FFF2-40B4-BE49-F238E27FC236}">
                <a16:creationId xmlns:a16="http://schemas.microsoft.com/office/drawing/2014/main" id="{5A93AEA6-2139-43C3-A0BB-682D522A0FD7}"/>
              </a:ext>
            </a:extLst>
          </p:cNvPr>
          <p:cNvSpPr txBox="1"/>
          <p:nvPr/>
        </p:nvSpPr>
        <p:spPr>
          <a:xfrm>
            <a:off x="337460" y="3106969"/>
            <a:ext cx="6178550" cy="369332"/>
          </a:xfrm>
          <a:prstGeom prst="rect">
            <a:avLst/>
          </a:prstGeom>
          <a:noFill/>
        </p:spPr>
        <p:txBody>
          <a:bodyPr wrap="square">
            <a:spAutoFit/>
          </a:bodyPr>
          <a:lstStyle/>
          <a:p>
            <a:r>
              <a:rPr lang="es-ES" sz="1500" dirty="0">
                <a:latin typeface="+mn-lt"/>
                <a:ea typeface="ＭＳ Ｐゴシック" charset="0"/>
              </a:rPr>
              <a:t>2º Anulamos V</a:t>
            </a:r>
            <a:r>
              <a:rPr lang="es-ES" sz="1500" baseline="-25000" dirty="0">
                <a:latin typeface="+mn-lt"/>
                <a:ea typeface="ＭＳ Ｐゴシック" charset="0"/>
              </a:rPr>
              <a:t>1</a:t>
            </a:r>
            <a:r>
              <a:rPr lang="es-ES" dirty="0"/>
              <a:t>:</a:t>
            </a:r>
          </a:p>
        </p:txBody>
      </p:sp>
      <p:pic>
        <p:nvPicPr>
          <p:cNvPr id="16" name="Imagen 15">
            <a:extLst>
              <a:ext uri="{FF2B5EF4-FFF2-40B4-BE49-F238E27FC236}">
                <a16:creationId xmlns:a16="http://schemas.microsoft.com/office/drawing/2014/main" id="{6ED4EF17-02CC-4C72-8F6A-283FDEF0EB8B}"/>
              </a:ext>
            </a:extLst>
          </p:cNvPr>
          <p:cNvPicPr>
            <a:picLocks noChangeAspect="1"/>
          </p:cNvPicPr>
          <p:nvPr/>
        </p:nvPicPr>
        <p:blipFill>
          <a:blip r:embed="rId4"/>
          <a:stretch>
            <a:fillRect/>
          </a:stretch>
        </p:blipFill>
        <p:spPr>
          <a:xfrm>
            <a:off x="184438" y="3450636"/>
            <a:ext cx="2408663" cy="1661532"/>
          </a:xfrm>
          <a:prstGeom prst="rect">
            <a:avLst/>
          </a:prstGeom>
        </p:spPr>
      </p:pic>
      <p:sp>
        <p:nvSpPr>
          <p:cNvPr id="18" name="CuadroTexto 17">
            <a:extLst>
              <a:ext uri="{FF2B5EF4-FFF2-40B4-BE49-F238E27FC236}">
                <a16:creationId xmlns:a16="http://schemas.microsoft.com/office/drawing/2014/main" id="{6E9A0BA4-22FB-46E9-BA79-EB560B200594}"/>
              </a:ext>
            </a:extLst>
          </p:cNvPr>
          <p:cNvSpPr txBox="1"/>
          <p:nvPr/>
        </p:nvSpPr>
        <p:spPr>
          <a:xfrm>
            <a:off x="2466479" y="3552591"/>
            <a:ext cx="2903942" cy="1384995"/>
          </a:xfrm>
          <a:prstGeom prst="rect">
            <a:avLst/>
          </a:prstGeom>
          <a:noFill/>
        </p:spPr>
        <p:txBody>
          <a:bodyPr wrap="square">
            <a:spAutoFit/>
          </a:bodyPr>
          <a:lstStyle>
            <a:defPPr>
              <a:defRPr lang="en-US"/>
            </a:defPPr>
            <a:lvl1pPr>
              <a:defRPr sz="1500">
                <a:latin typeface="+mn-lt"/>
                <a:ea typeface="ＭＳ Ｐゴシック" charset="0"/>
              </a:defRPr>
            </a:lvl1pPr>
          </a:lstStyle>
          <a:p>
            <a:r>
              <a:rPr lang="es-ES" sz="1200" dirty="0">
                <a:latin typeface="+mn-lt"/>
                <a:ea typeface="ＭＳ Ｐゴシック" charset="0"/>
              </a:rPr>
              <a:t>R</a:t>
            </a:r>
            <a:r>
              <a:rPr lang="es-ES" sz="1200" baseline="-25000" dirty="0">
                <a:latin typeface="+mn-lt"/>
                <a:ea typeface="ＭＳ Ｐゴシック" charset="0"/>
              </a:rPr>
              <a:t>T </a:t>
            </a:r>
            <a:r>
              <a:rPr lang="es-ES" sz="1200" dirty="0">
                <a:latin typeface="+mn-lt"/>
                <a:ea typeface="ＭＳ Ｐゴシック" charset="0"/>
              </a:rPr>
              <a:t>= R</a:t>
            </a:r>
            <a:r>
              <a:rPr lang="es-ES" sz="1200" baseline="-25000" dirty="0">
                <a:latin typeface="+mn-lt"/>
                <a:ea typeface="ＭＳ Ｐゴシック" charset="0"/>
              </a:rPr>
              <a:t>1 </a:t>
            </a:r>
            <a:r>
              <a:rPr lang="es-ES" sz="1200" dirty="0">
                <a:latin typeface="+mn-lt"/>
                <a:ea typeface="ＭＳ Ｐゴシック" charset="0"/>
              </a:rPr>
              <a:t>+</a:t>
            </a:r>
            <a:r>
              <a:rPr lang="es-ES" sz="1200" baseline="-25000" dirty="0">
                <a:latin typeface="+mn-lt"/>
                <a:ea typeface="ＭＳ Ｐゴシック" charset="0"/>
              </a:rPr>
              <a:t> </a:t>
            </a:r>
            <a:r>
              <a:rPr lang="es-ES" sz="1200" dirty="0">
                <a:latin typeface="+mn-lt"/>
                <a:ea typeface="ＭＳ Ｐゴシック" charset="0"/>
              </a:rPr>
              <a:t>R</a:t>
            </a:r>
            <a:r>
              <a:rPr lang="es-ES" sz="1200" baseline="-25000" dirty="0">
                <a:latin typeface="+mn-lt"/>
                <a:ea typeface="ＭＳ Ｐゴシック" charset="0"/>
              </a:rPr>
              <a:t>2  </a:t>
            </a:r>
            <a:r>
              <a:rPr lang="es-ES" sz="1200" dirty="0">
                <a:latin typeface="+mn-lt"/>
                <a:ea typeface="ＭＳ Ｐゴシック" charset="0"/>
              </a:rPr>
              <a:t>=</a:t>
            </a:r>
            <a:r>
              <a:rPr lang="es-ES" sz="1200" baseline="-25000" dirty="0">
                <a:latin typeface="+mn-lt"/>
                <a:ea typeface="ＭＳ Ｐゴシック" charset="0"/>
              </a:rPr>
              <a:t> </a:t>
            </a:r>
            <a:r>
              <a:rPr lang="es-ES" sz="1200" dirty="0">
                <a:latin typeface="+mn-lt"/>
                <a:ea typeface="ＭＳ Ｐゴシック" charset="0"/>
              </a:rPr>
              <a:t>5k</a:t>
            </a:r>
            <a:r>
              <a:rPr lang="el-GR" sz="1200" dirty="0">
                <a:latin typeface="Calibri" panose="020F0502020204030204" pitchFamily="34" charset="0"/>
                <a:ea typeface="ＭＳ Ｐゴシック" charset="0"/>
                <a:cs typeface="Calibri" panose="020F0502020204030204" pitchFamily="34" charset="0"/>
              </a:rPr>
              <a:t>Ω</a:t>
            </a:r>
            <a:r>
              <a:rPr lang="es-ES" sz="1200" dirty="0">
                <a:latin typeface="+mn-lt"/>
                <a:ea typeface="ＭＳ Ｐゴシック" charset="0"/>
              </a:rPr>
              <a:t>  </a:t>
            </a:r>
          </a:p>
          <a:p>
            <a:endParaRPr lang="es-ES" sz="1200" dirty="0">
              <a:latin typeface="+mn-lt"/>
              <a:ea typeface="ＭＳ Ｐゴシック" charset="0"/>
            </a:endParaRPr>
          </a:p>
          <a:p>
            <a:r>
              <a:rPr lang="es-ES" sz="1200" dirty="0">
                <a:latin typeface="+mn-lt"/>
                <a:ea typeface="ＭＳ Ｐゴシック" charset="0"/>
              </a:rPr>
              <a:t>I</a:t>
            </a:r>
            <a:r>
              <a:rPr lang="pl-PL" sz="1200" baseline="-25000" dirty="0"/>
              <a:t> b</a:t>
            </a:r>
            <a:r>
              <a:rPr lang="es-ES" sz="1200" dirty="0">
                <a:latin typeface="+mn-lt"/>
                <a:ea typeface="ＭＳ Ｐゴシック" charset="0"/>
              </a:rPr>
              <a:t>. R</a:t>
            </a:r>
            <a:r>
              <a:rPr lang="es-ES" sz="1200" baseline="-25000" dirty="0">
                <a:latin typeface="+mn-lt"/>
                <a:ea typeface="ＭＳ Ｐゴシック" charset="0"/>
              </a:rPr>
              <a:t>T </a:t>
            </a:r>
            <a:r>
              <a:rPr lang="es-ES" sz="1200" dirty="0"/>
              <a:t>=</a:t>
            </a:r>
            <a:r>
              <a:rPr lang="es-ES" sz="1200" baseline="-25000" dirty="0">
                <a:latin typeface="+mn-lt"/>
                <a:ea typeface="ＭＳ Ｐゴシック" charset="0"/>
              </a:rPr>
              <a:t>  </a:t>
            </a:r>
            <a:r>
              <a:rPr lang="es-ES" sz="1200" dirty="0"/>
              <a:t>-</a:t>
            </a:r>
            <a:r>
              <a:rPr lang="es-ES" sz="1200" baseline="-25000" dirty="0">
                <a:latin typeface="+mn-lt"/>
                <a:ea typeface="ＭＳ Ｐゴシック" charset="0"/>
              </a:rPr>
              <a:t> </a:t>
            </a:r>
            <a:r>
              <a:rPr lang="es-ES" sz="1200" dirty="0">
                <a:latin typeface="+mn-lt"/>
                <a:ea typeface="ＭＳ Ｐゴシック" charset="0"/>
              </a:rPr>
              <a:t>V</a:t>
            </a:r>
            <a:r>
              <a:rPr lang="es-ES" sz="1200" baseline="-25000" dirty="0">
                <a:latin typeface="+mn-lt"/>
                <a:ea typeface="ＭＳ Ｐゴシック" charset="0"/>
              </a:rPr>
              <a:t>2</a:t>
            </a:r>
          </a:p>
          <a:p>
            <a:endParaRPr lang="es-ES" sz="1200" dirty="0"/>
          </a:p>
          <a:p>
            <a:r>
              <a:rPr lang="pl-PL" sz="1200" dirty="0"/>
              <a:t>I</a:t>
            </a:r>
            <a:r>
              <a:rPr lang="pl-PL" sz="1200" baseline="-25000" dirty="0"/>
              <a:t> b</a:t>
            </a:r>
            <a:r>
              <a:rPr lang="pl-PL" sz="1200" dirty="0"/>
              <a:t> = </a:t>
            </a:r>
            <a:r>
              <a:rPr lang="es-ES" sz="1200" dirty="0"/>
              <a:t>-</a:t>
            </a:r>
            <a:r>
              <a:rPr lang="pl-PL" sz="1200" dirty="0"/>
              <a:t>10v / 5K</a:t>
            </a:r>
            <a:r>
              <a:rPr lang="el-GR" sz="1200" dirty="0">
                <a:latin typeface="Calibri" panose="020F0502020204030204" pitchFamily="34" charset="0"/>
                <a:ea typeface="ＭＳ Ｐゴシック" charset="0"/>
                <a:cs typeface="Calibri" panose="020F0502020204030204" pitchFamily="34" charset="0"/>
              </a:rPr>
              <a:t>Ω</a:t>
            </a:r>
            <a:r>
              <a:rPr lang="pl-PL" sz="1200" dirty="0"/>
              <a:t> = </a:t>
            </a:r>
            <a:r>
              <a:rPr lang="es-ES" sz="1200" dirty="0"/>
              <a:t>-</a:t>
            </a:r>
            <a:r>
              <a:rPr lang="pl-PL" sz="1200" dirty="0"/>
              <a:t>2mA</a:t>
            </a:r>
          </a:p>
          <a:p>
            <a:r>
              <a:rPr lang="pl-PL" sz="1200" dirty="0"/>
              <a:t>V</a:t>
            </a:r>
            <a:r>
              <a:rPr lang="es-ES" sz="1200" baseline="-25000" dirty="0"/>
              <a:t>R1</a:t>
            </a:r>
            <a:r>
              <a:rPr lang="pl-PL" sz="1200" baseline="-25000" dirty="0"/>
              <a:t>b</a:t>
            </a:r>
            <a:r>
              <a:rPr lang="pl-PL" sz="1200" dirty="0"/>
              <a:t> = R1 * (I</a:t>
            </a:r>
            <a:r>
              <a:rPr lang="pl-PL" sz="1200" baseline="-25000" dirty="0"/>
              <a:t> b</a:t>
            </a:r>
            <a:r>
              <a:rPr lang="pl-PL" sz="1200" dirty="0"/>
              <a:t>) = 2k</a:t>
            </a:r>
            <a:r>
              <a:rPr lang="el-GR" sz="1200" dirty="0">
                <a:latin typeface="Calibri" panose="020F0502020204030204" pitchFamily="34" charset="0"/>
                <a:ea typeface="ＭＳ Ｐゴシック" charset="0"/>
                <a:cs typeface="Calibri" panose="020F0502020204030204" pitchFamily="34" charset="0"/>
              </a:rPr>
              <a:t>Ω </a:t>
            </a:r>
            <a:r>
              <a:rPr lang="pl-PL" sz="1200" dirty="0"/>
              <a:t>· (-2mA) =</a:t>
            </a:r>
            <a:r>
              <a:rPr lang="es-ES" sz="1200" dirty="0"/>
              <a:t> </a:t>
            </a:r>
            <a:r>
              <a:rPr lang="pl-PL" sz="1200" dirty="0"/>
              <a:t>-4v</a:t>
            </a:r>
          </a:p>
          <a:p>
            <a:r>
              <a:rPr lang="pl-PL" sz="1200" dirty="0"/>
              <a:t>V</a:t>
            </a:r>
            <a:r>
              <a:rPr lang="es-ES" sz="1200" baseline="-25000" dirty="0"/>
              <a:t>R2</a:t>
            </a:r>
            <a:r>
              <a:rPr lang="pl-PL" sz="1200" baseline="-25000" dirty="0"/>
              <a:t>b</a:t>
            </a:r>
            <a:r>
              <a:rPr lang="pl-PL" sz="1200" dirty="0"/>
              <a:t> = R2 * (I</a:t>
            </a:r>
            <a:r>
              <a:rPr lang="pl-PL" sz="1200" baseline="-25000" dirty="0"/>
              <a:t> b</a:t>
            </a:r>
            <a:r>
              <a:rPr lang="pl-PL" sz="1200" dirty="0"/>
              <a:t>) = 3k</a:t>
            </a:r>
            <a:r>
              <a:rPr lang="el-GR" sz="1200" dirty="0">
                <a:latin typeface="Calibri" panose="020F0502020204030204" pitchFamily="34" charset="0"/>
                <a:ea typeface="ＭＳ Ｐゴシック" charset="0"/>
                <a:cs typeface="Calibri" panose="020F0502020204030204" pitchFamily="34" charset="0"/>
              </a:rPr>
              <a:t>Ω</a:t>
            </a:r>
            <a:r>
              <a:rPr lang="pl-PL" sz="1200" dirty="0"/>
              <a:t> ·(-2mA) = -6v</a:t>
            </a:r>
            <a:endParaRPr lang="es-ES" sz="1200" dirty="0"/>
          </a:p>
        </p:txBody>
      </p:sp>
      <p:sp>
        <p:nvSpPr>
          <p:cNvPr id="26" name="CuadroTexto 25">
            <a:extLst>
              <a:ext uri="{FF2B5EF4-FFF2-40B4-BE49-F238E27FC236}">
                <a16:creationId xmlns:a16="http://schemas.microsoft.com/office/drawing/2014/main" id="{8C5505B4-23CF-40AE-BC37-3F31FC37B157}"/>
              </a:ext>
            </a:extLst>
          </p:cNvPr>
          <p:cNvSpPr txBox="1"/>
          <p:nvPr/>
        </p:nvSpPr>
        <p:spPr>
          <a:xfrm>
            <a:off x="5188179" y="3900429"/>
            <a:ext cx="3822020" cy="646331"/>
          </a:xfrm>
          <a:prstGeom prst="rect">
            <a:avLst/>
          </a:prstGeom>
          <a:solidFill>
            <a:schemeClr val="bg1">
              <a:lumMod val="95000"/>
            </a:schemeClr>
          </a:solidFill>
        </p:spPr>
        <p:txBody>
          <a:bodyPr wrap="square">
            <a:spAutoFit/>
          </a:bodyPr>
          <a:lstStyle/>
          <a:p>
            <a:r>
              <a:rPr lang="fr-FR" b="1" dirty="0">
                <a:solidFill>
                  <a:schemeClr val="accent4">
                    <a:lumMod val="75000"/>
                  </a:schemeClr>
                </a:solidFill>
              </a:rPr>
              <a:t>V</a:t>
            </a:r>
            <a:r>
              <a:rPr lang="fr-FR" sz="1500" b="1" baseline="-25000" dirty="0">
                <a:solidFill>
                  <a:schemeClr val="accent4">
                    <a:lumMod val="75000"/>
                  </a:schemeClr>
                </a:solidFill>
                <a:latin typeface="+mn-lt"/>
                <a:ea typeface="ＭＳ Ｐゴシック" charset="0"/>
              </a:rPr>
              <a:t>R1</a:t>
            </a:r>
            <a:r>
              <a:rPr lang="fr-FR" b="1" dirty="0">
                <a:solidFill>
                  <a:schemeClr val="accent4">
                    <a:lumMod val="75000"/>
                  </a:schemeClr>
                </a:solidFill>
              </a:rPr>
              <a:t> = V</a:t>
            </a:r>
            <a:r>
              <a:rPr lang="fr-FR" sz="1500" b="1" baseline="-25000" dirty="0">
                <a:solidFill>
                  <a:schemeClr val="accent4">
                    <a:lumMod val="75000"/>
                  </a:schemeClr>
                </a:solidFill>
                <a:latin typeface="+mn-lt"/>
                <a:ea typeface="ＭＳ Ｐゴシック" charset="0"/>
              </a:rPr>
              <a:t>R1a</a:t>
            </a:r>
            <a:r>
              <a:rPr lang="fr-FR" b="1" dirty="0">
                <a:solidFill>
                  <a:schemeClr val="accent4">
                    <a:lumMod val="75000"/>
                  </a:schemeClr>
                </a:solidFill>
              </a:rPr>
              <a:t> + V</a:t>
            </a:r>
            <a:r>
              <a:rPr lang="fr-FR" sz="1500" b="1" baseline="-25000" dirty="0">
                <a:solidFill>
                  <a:schemeClr val="accent4">
                    <a:lumMod val="75000"/>
                  </a:schemeClr>
                </a:solidFill>
                <a:latin typeface="+mn-lt"/>
                <a:ea typeface="ＭＳ Ｐゴシック" charset="0"/>
              </a:rPr>
              <a:t>R1b</a:t>
            </a:r>
            <a:r>
              <a:rPr lang="fr-FR" b="1" dirty="0">
                <a:solidFill>
                  <a:schemeClr val="accent4">
                    <a:lumMod val="75000"/>
                  </a:schemeClr>
                </a:solidFill>
              </a:rPr>
              <a:t> = 20 + (-4) = 16v</a:t>
            </a:r>
          </a:p>
          <a:p>
            <a:r>
              <a:rPr lang="fr-FR" b="1" dirty="0">
                <a:solidFill>
                  <a:schemeClr val="accent4">
                    <a:lumMod val="75000"/>
                  </a:schemeClr>
                </a:solidFill>
              </a:rPr>
              <a:t>V</a:t>
            </a:r>
            <a:r>
              <a:rPr lang="fr-FR" sz="1500" b="1" baseline="-25000" dirty="0">
                <a:solidFill>
                  <a:schemeClr val="accent4">
                    <a:lumMod val="75000"/>
                  </a:schemeClr>
                </a:solidFill>
                <a:latin typeface="+mn-lt"/>
                <a:ea typeface="ＭＳ Ｐゴシック" charset="0"/>
              </a:rPr>
              <a:t>R2</a:t>
            </a:r>
            <a:r>
              <a:rPr lang="fr-FR" b="1" dirty="0">
                <a:solidFill>
                  <a:schemeClr val="accent4">
                    <a:lumMod val="75000"/>
                  </a:schemeClr>
                </a:solidFill>
              </a:rPr>
              <a:t> = V</a:t>
            </a:r>
            <a:r>
              <a:rPr lang="fr-FR" sz="1500" b="1" baseline="-25000" dirty="0">
                <a:solidFill>
                  <a:schemeClr val="accent4">
                    <a:lumMod val="75000"/>
                  </a:schemeClr>
                </a:solidFill>
                <a:latin typeface="+mn-lt"/>
                <a:ea typeface="ＭＳ Ｐゴシック" charset="0"/>
              </a:rPr>
              <a:t>R2a</a:t>
            </a:r>
            <a:r>
              <a:rPr lang="fr-FR" b="1" dirty="0">
                <a:solidFill>
                  <a:schemeClr val="accent4">
                    <a:lumMod val="75000"/>
                  </a:schemeClr>
                </a:solidFill>
              </a:rPr>
              <a:t> + V</a:t>
            </a:r>
            <a:r>
              <a:rPr lang="fr-FR" sz="1500" b="1" baseline="-25000" dirty="0">
                <a:solidFill>
                  <a:schemeClr val="accent4">
                    <a:lumMod val="75000"/>
                  </a:schemeClr>
                </a:solidFill>
                <a:latin typeface="+mn-lt"/>
                <a:ea typeface="ＭＳ Ｐゴシック" charset="0"/>
              </a:rPr>
              <a:t>R2b</a:t>
            </a:r>
            <a:r>
              <a:rPr lang="fr-FR" b="1" dirty="0">
                <a:solidFill>
                  <a:schemeClr val="accent4">
                    <a:lumMod val="75000"/>
                  </a:schemeClr>
                </a:solidFill>
              </a:rPr>
              <a:t> = 30 + (-6) = 24v</a:t>
            </a:r>
            <a:endParaRPr lang="es-ES" b="1" dirty="0">
              <a:solidFill>
                <a:schemeClr val="accent4">
                  <a:lumMod val="75000"/>
                </a:schemeClr>
              </a:solidFill>
            </a:endParaRPr>
          </a:p>
        </p:txBody>
      </p:sp>
      <p:sp>
        <p:nvSpPr>
          <p:cNvPr id="15" name="CuadroTexto 14">
            <a:extLst>
              <a:ext uri="{FF2B5EF4-FFF2-40B4-BE49-F238E27FC236}">
                <a16:creationId xmlns:a16="http://schemas.microsoft.com/office/drawing/2014/main" id="{93BC88BD-CF0E-4310-9CE5-6E188A0BFC86}"/>
              </a:ext>
            </a:extLst>
          </p:cNvPr>
          <p:cNvSpPr txBox="1"/>
          <p:nvPr/>
        </p:nvSpPr>
        <p:spPr>
          <a:xfrm>
            <a:off x="1308789" y="2409158"/>
            <a:ext cx="265889" cy="369332"/>
          </a:xfrm>
          <a:prstGeom prst="rect">
            <a:avLst/>
          </a:prstGeom>
          <a:noFill/>
        </p:spPr>
        <p:txBody>
          <a:bodyPr wrap="square">
            <a:spAutoFit/>
          </a:bodyPr>
          <a:lstStyle/>
          <a:p>
            <a:r>
              <a:rPr lang="es-ES" dirty="0">
                <a:solidFill>
                  <a:schemeClr val="accent4">
                    <a:lumMod val="75000"/>
                  </a:schemeClr>
                </a:solidFill>
              </a:rPr>
              <a:t>I</a:t>
            </a:r>
          </a:p>
        </p:txBody>
      </p:sp>
      <p:sp>
        <p:nvSpPr>
          <p:cNvPr id="20" name="CuadroTexto 19">
            <a:extLst>
              <a:ext uri="{FF2B5EF4-FFF2-40B4-BE49-F238E27FC236}">
                <a16:creationId xmlns:a16="http://schemas.microsoft.com/office/drawing/2014/main" id="{1A5C4DE4-9FC4-4CB1-AE9B-00E834BF0F3D}"/>
              </a:ext>
            </a:extLst>
          </p:cNvPr>
          <p:cNvSpPr txBox="1"/>
          <p:nvPr/>
        </p:nvSpPr>
        <p:spPr>
          <a:xfrm>
            <a:off x="4635910" y="2357119"/>
            <a:ext cx="667115" cy="369332"/>
          </a:xfrm>
          <a:prstGeom prst="rect">
            <a:avLst/>
          </a:prstGeom>
          <a:noFill/>
        </p:spPr>
        <p:txBody>
          <a:bodyPr wrap="square">
            <a:spAutoFit/>
          </a:bodyPr>
          <a:lstStyle/>
          <a:p>
            <a:r>
              <a:rPr lang="es-ES" dirty="0" err="1">
                <a:solidFill>
                  <a:schemeClr val="accent4">
                    <a:lumMod val="75000"/>
                  </a:schemeClr>
                </a:solidFill>
              </a:rPr>
              <a:t>I</a:t>
            </a:r>
            <a:r>
              <a:rPr lang="es-ES" sz="1800" baseline="-25000" dirty="0" err="1">
                <a:solidFill>
                  <a:schemeClr val="accent4">
                    <a:lumMod val="75000"/>
                  </a:schemeClr>
                </a:solidFill>
                <a:latin typeface="+mn-lt"/>
                <a:ea typeface="ＭＳ Ｐゴシック" charset="0"/>
              </a:rPr>
              <a:t>a</a:t>
            </a:r>
            <a:endParaRPr lang="es-ES" dirty="0">
              <a:solidFill>
                <a:schemeClr val="accent4">
                  <a:lumMod val="75000"/>
                </a:schemeClr>
              </a:solidFill>
            </a:endParaRPr>
          </a:p>
        </p:txBody>
      </p:sp>
      <p:sp>
        <p:nvSpPr>
          <p:cNvPr id="24" name="CuadroTexto 23">
            <a:extLst>
              <a:ext uri="{FF2B5EF4-FFF2-40B4-BE49-F238E27FC236}">
                <a16:creationId xmlns:a16="http://schemas.microsoft.com/office/drawing/2014/main" id="{7BE51668-1308-4F15-BB0B-ABB9E3648FA1}"/>
              </a:ext>
            </a:extLst>
          </p:cNvPr>
          <p:cNvSpPr txBox="1"/>
          <p:nvPr/>
        </p:nvSpPr>
        <p:spPr>
          <a:xfrm>
            <a:off x="928060" y="4362094"/>
            <a:ext cx="667115" cy="369332"/>
          </a:xfrm>
          <a:prstGeom prst="rect">
            <a:avLst/>
          </a:prstGeom>
          <a:noFill/>
        </p:spPr>
        <p:txBody>
          <a:bodyPr wrap="square">
            <a:spAutoFit/>
          </a:bodyPr>
          <a:lstStyle/>
          <a:p>
            <a:r>
              <a:rPr lang="es-ES" dirty="0" err="1">
                <a:solidFill>
                  <a:schemeClr val="accent4">
                    <a:lumMod val="75000"/>
                  </a:schemeClr>
                </a:solidFill>
              </a:rPr>
              <a:t>I</a:t>
            </a:r>
            <a:r>
              <a:rPr lang="es-ES" sz="1800" baseline="-25000" dirty="0" err="1">
                <a:solidFill>
                  <a:schemeClr val="accent4">
                    <a:lumMod val="75000"/>
                  </a:schemeClr>
                </a:solidFill>
                <a:latin typeface="+mn-lt"/>
                <a:ea typeface="ＭＳ Ｐゴシック" charset="0"/>
              </a:rPr>
              <a:t>b</a:t>
            </a:r>
            <a:endParaRPr lang="es-ES" dirty="0">
              <a:solidFill>
                <a:schemeClr val="accent4">
                  <a:lumMod val="75000"/>
                </a:schemeClr>
              </a:solidFill>
            </a:endParaRPr>
          </a:p>
        </p:txBody>
      </p:sp>
      <p:pic>
        <p:nvPicPr>
          <p:cNvPr id="25" name="Imagen 24">
            <a:extLst>
              <a:ext uri="{FF2B5EF4-FFF2-40B4-BE49-F238E27FC236}">
                <a16:creationId xmlns:a16="http://schemas.microsoft.com/office/drawing/2014/main" id="{47C2AE47-C0C4-4D25-A176-9C0F7ACC2950}"/>
              </a:ext>
            </a:extLst>
          </p:cNvPr>
          <p:cNvPicPr>
            <a:picLocks noChangeAspect="1"/>
          </p:cNvPicPr>
          <p:nvPr/>
        </p:nvPicPr>
        <p:blipFill>
          <a:blip r:embed="rId5"/>
          <a:stretch>
            <a:fillRect/>
          </a:stretch>
        </p:blipFill>
        <p:spPr>
          <a:xfrm>
            <a:off x="2095004" y="4378316"/>
            <a:ext cx="371475" cy="419100"/>
          </a:xfrm>
          <a:prstGeom prst="rect">
            <a:avLst/>
          </a:prstGeom>
        </p:spPr>
      </p:pic>
      <p:sp>
        <p:nvSpPr>
          <p:cNvPr id="27" name="Rectángulo: esquinas redondeadas 26">
            <a:extLst>
              <a:ext uri="{FF2B5EF4-FFF2-40B4-BE49-F238E27FC236}">
                <a16:creationId xmlns:a16="http://schemas.microsoft.com/office/drawing/2014/main" id="{D92AF8DC-336B-4A07-9340-EDE8E085F368}"/>
              </a:ext>
            </a:extLst>
          </p:cNvPr>
          <p:cNvSpPr/>
          <p:nvPr/>
        </p:nvSpPr>
        <p:spPr>
          <a:xfrm>
            <a:off x="3617498" y="1518758"/>
            <a:ext cx="5021380" cy="2042655"/>
          </a:xfrm>
          <a:prstGeom prst="roundRect">
            <a:avLst/>
          </a:prstGeom>
          <a:noFill/>
          <a:ln/>
        </p:spPr>
        <p:style>
          <a:lnRef idx="1">
            <a:schemeClr val="dk1"/>
          </a:lnRef>
          <a:fillRef idx="2">
            <a:schemeClr val="dk1"/>
          </a:fillRef>
          <a:effectRef idx="1">
            <a:schemeClr val="dk1"/>
          </a:effectRef>
          <a:fontRef idx="minor">
            <a:schemeClr val="dk1"/>
          </a:fontRef>
        </p:style>
        <p:txBody>
          <a:bodyPr rtlCol="0" anchor="ctr"/>
          <a:lstStyle/>
          <a:p>
            <a:pPr algn="ctr"/>
            <a:endParaRPr lang="es-ES" dirty="0"/>
          </a:p>
        </p:txBody>
      </p:sp>
      <p:sp>
        <p:nvSpPr>
          <p:cNvPr id="28" name="Rectángulo: esquinas redondeadas 27">
            <a:extLst>
              <a:ext uri="{FF2B5EF4-FFF2-40B4-BE49-F238E27FC236}">
                <a16:creationId xmlns:a16="http://schemas.microsoft.com/office/drawing/2014/main" id="{C26373F1-4AC1-4E8B-9828-308477D6B8C7}"/>
              </a:ext>
            </a:extLst>
          </p:cNvPr>
          <p:cNvSpPr/>
          <p:nvPr/>
        </p:nvSpPr>
        <p:spPr>
          <a:xfrm>
            <a:off x="133801" y="3065804"/>
            <a:ext cx="4952558" cy="2042655"/>
          </a:xfrm>
          <a:prstGeom prst="roundRect">
            <a:avLst/>
          </a:prstGeom>
          <a:noFill/>
          <a:ln/>
        </p:spPr>
        <p:style>
          <a:lnRef idx="1">
            <a:schemeClr val="dk1"/>
          </a:lnRef>
          <a:fillRef idx="2">
            <a:schemeClr val="dk1"/>
          </a:fillRef>
          <a:effectRef idx="1">
            <a:schemeClr val="dk1"/>
          </a:effectRef>
          <a:fontRef idx="minor">
            <a:schemeClr val="dk1"/>
          </a:fontRef>
        </p:style>
        <p:txBody>
          <a:bodyPr rtlCol="0" anchor="ctr"/>
          <a:lstStyle/>
          <a:p>
            <a:pPr algn="ctr"/>
            <a:endParaRPr lang="es-ES" dirty="0"/>
          </a:p>
        </p:txBody>
      </p:sp>
      <p:pic>
        <p:nvPicPr>
          <p:cNvPr id="29" name="Gráfico 28" descr="Flecha lineal: giro a la derecha contorno">
            <a:extLst>
              <a:ext uri="{FF2B5EF4-FFF2-40B4-BE49-F238E27FC236}">
                <a16:creationId xmlns:a16="http://schemas.microsoft.com/office/drawing/2014/main" id="{7214F75F-FB60-4345-B2EB-F88D76A771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0423" y="2042296"/>
            <a:ext cx="826699" cy="826699"/>
          </a:xfrm>
          <a:prstGeom prst="rect">
            <a:avLst/>
          </a:prstGeom>
        </p:spPr>
      </p:pic>
      <p:pic>
        <p:nvPicPr>
          <p:cNvPr id="30" name="Gráfico 29" descr="Flecha lineal: giro a la derecha contorno">
            <a:extLst>
              <a:ext uri="{FF2B5EF4-FFF2-40B4-BE49-F238E27FC236}">
                <a16:creationId xmlns:a16="http://schemas.microsoft.com/office/drawing/2014/main" id="{633B5EC1-BD4F-4E68-8B44-B0ABA56D1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4287" y="3437379"/>
            <a:ext cx="471391" cy="471391"/>
          </a:xfrm>
          <a:prstGeom prst="rect">
            <a:avLst/>
          </a:prstGeom>
        </p:spPr>
      </p:pic>
      <p:pic>
        <p:nvPicPr>
          <p:cNvPr id="31" name="Gráfico 30" descr="Flecha lineal: giro a la derecha contorno">
            <a:extLst>
              <a:ext uri="{FF2B5EF4-FFF2-40B4-BE49-F238E27FC236}">
                <a16:creationId xmlns:a16="http://schemas.microsoft.com/office/drawing/2014/main" id="{AF938145-E327-4920-BFE2-538F5F2E37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950" y="2053973"/>
            <a:ext cx="826699" cy="826699"/>
          </a:xfrm>
          <a:prstGeom prst="rect">
            <a:avLst/>
          </a:prstGeom>
        </p:spPr>
      </p:pic>
      <p:pic>
        <p:nvPicPr>
          <p:cNvPr id="32" name="Gráfico 31" descr="Flecha lineal: giro a la derecha contorno">
            <a:extLst>
              <a:ext uri="{FF2B5EF4-FFF2-40B4-BE49-F238E27FC236}">
                <a16:creationId xmlns:a16="http://schemas.microsoft.com/office/drawing/2014/main" id="{6E4BC071-8D2D-4189-B011-5796EAB8BA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700" y="4080831"/>
            <a:ext cx="826699" cy="826699"/>
          </a:xfrm>
          <a:prstGeom prst="rect">
            <a:avLst/>
          </a:prstGeom>
        </p:spPr>
      </p:pic>
    </p:spTree>
    <p:extLst>
      <p:ext uri="{BB962C8B-B14F-4D97-AF65-F5344CB8AC3E}">
        <p14:creationId xmlns:p14="http://schemas.microsoft.com/office/powerpoint/2010/main" val="5860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664E4-1134-4327-85C5-80F0FD8E15F6}"/>
              </a:ext>
            </a:extLst>
          </p:cNvPr>
          <p:cNvSpPr>
            <a:spLocks noGrp="1"/>
          </p:cNvSpPr>
          <p:nvPr>
            <p:ph type="title"/>
          </p:nvPr>
        </p:nvSpPr>
        <p:spPr>
          <a:xfrm>
            <a:off x="437766" y="54238"/>
            <a:ext cx="8345488" cy="731837"/>
          </a:xfrm>
        </p:spPr>
        <p:txBody>
          <a:bodyPr/>
          <a:lstStyle/>
          <a:p>
            <a:r>
              <a:rPr lang="es-ES" sz="2800" dirty="0"/>
              <a:t>Teorema de máxima transferencia de potencia</a:t>
            </a:r>
          </a:p>
        </p:txBody>
      </p:sp>
      <p:sp>
        <p:nvSpPr>
          <p:cNvPr id="3" name="Marcador de texto 2">
            <a:extLst>
              <a:ext uri="{FF2B5EF4-FFF2-40B4-BE49-F238E27FC236}">
                <a16:creationId xmlns:a16="http://schemas.microsoft.com/office/drawing/2014/main" id="{02606206-7CFE-4718-B7AC-078BA457D473}"/>
              </a:ext>
            </a:extLst>
          </p:cNvPr>
          <p:cNvSpPr>
            <a:spLocks noGrp="1"/>
          </p:cNvSpPr>
          <p:nvPr>
            <p:ph type="body" sz="quarter" idx="10"/>
          </p:nvPr>
        </p:nvSpPr>
        <p:spPr>
          <a:xfrm>
            <a:off x="437766" y="746279"/>
            <a:ext cx="8345488" cy="574937"/>
          </a:xfrm>
        </p:spPr>
        <p:txBody>
          <a:bodyPr/>
          <a:lstStyle/>
          <a:p>
            <a:r>
              <a:rPr lang="es-ES" dirty="0"/>
              <a:t>Queremos determinar la potencia consumida por una resistencia en un circuito y cuál ha de ser el valor de dicha resistencia para que dicha potencia sea máxima.</a:t>
            </a:r>
          </a:p>
          <a:p>
            <a:endParaRPr lang="es-ES" dirty="0"/>
          </a:p>
          <a:p>
            <a:endParaRPr lang="es-ES" dirty="0"/>
          </a:p>
        </p:txBody>
      </p:sp>
      <p:pic>
        <p:nvPicPr>
          <p:cNvPr id="5" name="Imagen 4">
            <a:extLst>
              <a:ext uri="{FF2B5EF4-FFF2-40B4-BE49-F238E27FC236}">
                <a16:creationId xmlns:a16="http://schemas.microsoft.com/office/drawing/2014/main" id="{276A7CCD-576C-425A-8101-52E719A1F404}"/>
              </a:ext>
            </a:extLst>
          </p:cNvPr>
          <p:cNvPicPr>
            <a:picLocks noChangeAspect="1"/>
          </p:cNvPicPr>
          <p:nvPr/>
        </p:nvPicPr>
        <p:blipFill>
          <a:blip r:embed="rId2"/>
          <a:stretch>
            <a:fillRect/>
          </a:stretch>
        </p:blipFill>
        <p:spPr>
          <a:xfrm>
            <a:off x="473503" y="1321216"/>
            <a:ext cx="3945363" cy="1305988"/>
          </a:xfrm>
          <a:prstGeom prst="rect">
            <a:avLst/>
          </a:prstGeom>
        </p:spPr>
      </p:pic>
      <p:sp>
        <p:nvSpPr>
          <p:cNvPr id="8" name="CuadroTexto 7">
            <a:extLst>
              <a:ext uri="{FF2B5EF4-FFF2-40B4-BE49-F238E27FC236}">
                <a16:creationId xmlns:a16="http://schemas.microsoft.com/office/drawing/2014/main" id="{542D9D30-D1F5-4F93-8E4F-C27D26855AB6}"/>
              </a:ext>
            </a:extLst>
          </p:cNvPr>
          <p:cNvSpPr txBox="1"/>
          <p:nvPr/>
        </p:nvSpPr>
        <p:spPr>
          <a:xfrm>
            <a:off x="263855" y="2657141"/>
            <a:ext cx="4572000" cy="1645221"/>
          </a:xfrm>
          <a:prstGeom prst="rect">
            <a:avLst/>
          </a:prstGeom>
        </p:spPr>
        <p:txBody>
          <a:bodyPr/>
          <a:lstStyle>
            <a:defPPr>
              <a:defRPr lang="en-US"/>
            </a:defPPr>
            <a:lvl1pPr marL="0" indent="0" defTabSz="684213" eaLnBrk="1" hangingPunct="1">
              <a:lnSpc>
                <a:spcPct val="95000"/>
              </a:lnSpc>
              <a:spcBef>
                <a:spcPts val="1075"/>
              </a:spcBef>
              <a:buClr>
                <a:schemeClr val="tx2"/>
              </a:buClr>
              <a:buSzPct val="90000"/>
              <a:buFont typeface="Arial" charset="0"/>
              <a:buNone/>
              <a:defRPr sz="1500">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sz="140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sz="120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sz="110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sz="110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sz="1400" dirty="0"/>
              <a:t>Potencia disipada en RL:        </a:t>
            </a:r>
          </a:p>
          <a:p>
            <a:r>
              <a:rPr lang="es-ES" sz="1400" b="1" dirty="0"/>
              <a:t>P</a:t>
            </a:r>
            <a:r>
              <a:rPr lang="es-ES" sz="1400" b="1" baseline="-25000" dirty="0"/>
              <a:t>L</a:t>
            </a:r>
            <a:r>
              <a:rPr lang="es-ES" sz="1400" b="1" dirty="0"/>
              <a:t>=V</a:t>
            </a:r>
            <a:r>
              <a:rPr lang="es-ES" sz="1400" b="1" baseline="-25000" dirty="0"/>
              <a:t>L</a:t>
            </a:r>
            <a:r>
              <a:rPr lang="es-ES" sz="1400" b="1" dirty="0"/>
              <a:t>.I</a:t>
            </a:r>
            <a:r>
              <a:rPr lang="es-ES" sz="1400" b="1" baseline="-25000" dirty="0"/>
              <a:t>L</a:t>
            </a:r>
            <a:r>
              <a:rPr lang="es-ES" sz="1400" b="1" dirty="0"/>
              <a:t>=I</a:t>
            </a:r>
            <a:r>
              <a:rPr lang="es-ES" sz="1400" b="1" baseline="30000" dirty="0"/>
              <a:t>2</a:t>
            </a:r>
            <a:r>
              <a:rPr lang="es-ES" sz="1400" b="1" dirty="0"/>
              <a:t>.R</a:t>
            </a:r>
            <a:r>
              <a:rPr lang="es-ES" sz="1400" b="1" baseline="-25000" dirty="0"/>
              <a:t>L </a:t>
            </a:r>
            <a:r>
              <a:rPr lang="es-ES" sz="1400" b="1" dirty="0"/>
              <a:t>= V</a:t>
            </a:r>
            <a:r>
              <a:rPr lang="es-ES" sz="1400" b="1" baseline="30000" dirty="0"/>
              <a:t>2</a:t>
            </a:r>
            <a:r>
              <a:rPr lang="es-ES" sz="1400" b="1" baseline="-25000" dirty="0"/>
              <a:t>TH</a:t>
            </a:r>
            <a:r>
              <a:rPr lang="es-ES" sz="1400" b="1" dirty="0"/>
              <a:t>.R</a:t>
            </a:r>
            <a:r>
              <a:rPr lang="es-ES" sz="1400" b="1" baseline="-25000" dirty="0"/>
              <a:t>L</a:t>
            </a:r>
            <a:r>
              <a:rPr lang="es-ES" sz="1400" b="1" dirty="0"/>
              <a:t>  / (R</a:t>
            </a:r>
            <a:r>
              <a:rPr lang="es-ES" sz="1400" b="1" baseline="-25000" dirty="0"/>
              <a:t>TH</a:t>
            </a:r>
            <a:r>
              <a:rPr lang="es-ES" sz="1400" b="1" dirty="0"/>
              <a:t> + R</a:t>
            </a:r>
            <a:r>
              <a:rPr lang="es-ES" sz="1400" b="1" baseline="-25000" dirty="0"/>
              <a:t>L</a:t>
            </a:r>
            <a:r>
              <a:rPr lang="es-ES" sz="1400" b="1" dirty="0"/>
              <a:t>) </a:t>
            </a:r>
            <a:r>
              <a:rPr lang="es-ES" sz="1400" b="1" baseline="30000" dirty="0"/>
              <a:t>2</a:t>
            </a:r>
            <a:endParaRPr lang="es-ES" sz="1400" b="1" dirty="0"/>
          </a:p>
          <a:p>
            <a:r>
              <a:rPr lang="es-ES" sz="1400" dirty="0"/>
              <a:t>¿Para qué valor de RL será máxima la potencia?</a:t>
            </a:r>
          </a:p>
          <a:p>
            <a:pPr algn="just"/>
            <a:r>
              <a:rPr lang="es-ES" sz="1400" dirty="0"/>
              <a:t>Como </a:t>
            </a:r>
            <a:r>
              <a:rPr lang="es-ES" sz="1400" b="1" dirty="0"/>
              <a:t>R</a:t>
            </a:r>
            <a:r>
              <a:rPr lang="es-ES" sz="1400" b="1" baseline="-25000" dirty="0"/>
              <a:t>N</a:t>
            </a:r>
            <a:r>
              <a:rPr lang="es-ES" sz="1400" b="1" dirty="0"/>
              <a:t> = R</a:t>
            </a:r>
            <a:r>
              <a:rPr lang="es-ES" sz="1400" b="1" baseline="-25000" dirty="0"/>
              <a:t>TH</a:t>
            </a:r>
            <a:r>
              <a:rPr lang="es-ES" sz="1400" dirty="0"/>
              <a:t>, también </a:t>
            </a:r>
            <a:r>
              <a:rPr lang="es-ES" sz="1400" b="1" dirty="0"/>
              <a:t>R</a:t>
            </a:r>
            <a:r>
              <a:rPr lang="es-ES" sz="1400" b="1" baseline="-25000" dirty="0"/>
              <a:t>L</a:t>
            </a:r>
            <a:r>
              <a:rPr lang="es-ES" sz="1400" b="1" dirty="0"/>
              <a:t> = R</a:t>
            </a:r>
            <a:r>
              <a:rPr lang="es-ES" sz="1400" b="1" baseline="-25000" dirty="0"/>
              <a:t>N</a:t>
            </a:r>
          </a:p>
          <a:p>
            <a:pPr algn="just"/>
            <a:r>
              <a:rPr lang="es-ES" sz="1400" dirty="0">
                <a:solidFill>
                  <a:schemeClr val="accent4">
                    <a:lumMod val="75000"/>
                  </a:schemeClr>
                </a:solidFill>
              </a:rPr>
              <a:t>La resistencia que disipa la Potencia máxima entre dos terminales es la resistencia del circuito equivalente Thévenin o Norton.</a:t>
            </a:r>
          </a:p>
          <a:p>
            <a:endParaRPr lang="es-ES" sz="1400" dirty="0"/>
          </a:p>
        </p:txBody>
      </p:sp>
      <p:pic>
        <p:nvPicPr>
          <p:cNvPr id="10" name="Imagen 9">
            <a:extLst>
              <a:ext uri="{FF2B5EF4-FFF2-40B4-BE49-F238E27FC236}">
                <a16:creationId xmlns:a16="http://schemas.microsoft.com/office/drawing/2014/main" id="{BBEC7B3C-EED7-4FC8-81E2-0E2EF316EF0C}"/>
              </a:ext>
            </a:extLst>
          </p:cNvPr>
          <p:cNvPicPr>
            <a:picLocks noChangeAspect="1"/>
          </p:cNvPicPr>
          <p:nvPr/>
        </p:nvPicPr>
        <p:blipFill>
          <a:blip r:embed="rId3"/>
          <a:stretch>
            <a:fillRect/>
          </a:stretch>
        </p:blipFill>
        <p:spPr>
          <a:xfrm>
            <a:off x="5257980" y="2342316"/>
            <a:ext cx="3525274" cy="2366062"/>
          </a:xfrm>
          <a:prstGeom prst="rect">
            <a:avLst/>
          </a:prstGeom>
        </p:spPr>
      </p:pic>
      <p:sp>
        <p:nvSpPr>
          <p:cNvPr id="20" name="Flecha: a la derecha 19">
            <a:extLst>
              <a:ext uri="{FF2B5EF4-FFF2-40B4-BE49-F238E27FC236}">
                <a16:creationId xmlns:a16="http://schemas.microsoft.com/office/drawing/2014/main" id="{FA5817AA-D238-4D5F-8D6F-6387848C6BA2}"/>
              </a:ext>
            </a:extLst>
          </p:cNvPr>
          <p:cNvSpPr/>
          <p:nvPr/>
        </p:nvSpPr>
        <p:spPr>
          <a:xfrm>
            <a:off x="4418866" y="3440048"/>
            <a:ext cx="692221" cy="170597"/>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10894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B4E16-4523-484A-91CD-0AA5503C4935}"/>
              </a:ext>
            </a:extLst>
          </p:cNvPr>
          <p:cNvSpPr>
            <a:spLocks noGrp="1"/>
          </p:cNvSpPr>
          <p:nvPr>
            <p:ph type="title"/>
          </p:nvPr>
        </p:nvSpPr>
        <p:spPr>
          <a:xfrm>
            <a:off x="497685" y="184732"/>
            <a:ext cx="8345488" cy="731837"/>
          </a:xfrm>
        </p:spPr>
        <p:txBody>
          <a:bodyPr/>
          <a:lstStyle/>
          <a:p>
            <a:r>
              <a:rPr lang="es-ES" dirty="0"/>
              <a:t>Divisor de tensión</a:t>
            </a:r>
          </a:p>
        </p:txBody>
      </p:sp>
      <p:sp>
        <p:nvSpPr>
          <p:cNvPr id="3" name="Marcador de texto 2">
            <a:extLst>
              <a:ext uri="{FF2B5EF4-FFF2-40B4-BE49-F238E27FC236}">
                <a16:creationId xmlns:a16="http://schemas.microsoft.com/office/drawing/2014/main" id="{31DE9C66-6317-4FFE-99AD-3FC03D4BF79A}"/>
              </a:ext>
            </a:extLst>
          </p:cNvPr>
          <p:cNvSpPr>
            <a:spLocks noGrp="1"/>
          </p:cNvSpPr>
          <p:nvPr>
            <p:ph type="body" sz="quarter" idx="10"/>
          </p:nvPr>
        </p:nvSpPr>
        <p:spPr>
          <a:xfrm>
            <a:off x="497685" y="916569"/>
            <a:ext cx="6363558" cy="2455863"/>
          </a:xfrm>
        </p:spPr>
        <p:txBody>
          <a:bodyPr/>
          <a:lstStyle/>
          <a:p>
            <a:pPr algn="just"/>
            <a:r>
              <a:rPr lang="es-ES" sz="1100" dirty="0"/>
              <a:t>Un divisor de voltaje es un circuito simple que reparte la tensión de una fuente entre una o más impedancias conectadas. </a:t>
            </a:r>
          </a:p>
          <a:p>
            <a:pPr algn="just"/>
            <a:r>
              <a:rPr lang="es-ES" sz="1100" dirty="0"/>
              <a:t>Con sólo dos resistencias en serie y un voltaje de entrada, se puede obtener un voltaje de salida equivalente a una fracción del de entrada. </a:t>
            </a:r>
          </a:p>
          <a:p>
            <a:pPr algn="just"/>
            <a:r>
              <a:rPr lang="es-ES" sz="1100" dirty="0"/>
              <a:t>Su utilidad consiste en poder cambiar un voltaje fijo a voluntad o establecer un voltaje de referencia para otros circuitos. </a:t>
            </a:r>
          </a:p>
          <a:p>
            <a:pPr algn="just"/>
            <a:r>
              <a:rPr lang="es-ES" sz="1100" dirty="0"/>
              <a:t>Vout = </a:t>
            </a:r>
            <a:r>
              <a:rPr lang="es-ES" sz="1100" dirty="0" err="1"/>
              <a:t>Vcc</a:t>
            </a:r>
            <a:r>
              <a:rPr lang="es-ES" sz="1100" dirty="0"/>
              <a:t> * R1/(R1+R2)</a:t>
            </a:r>
          </a:p>
          <a:p>
            <a:pPr algn="just"/>
            <a:r>
              <a:rPr lang="es-ES" sz="1100" dirty="0"/>
              <a:t>De forma análoga podríamos hacer un </a:t>
            </a:r>
            <a:r>
              <a:rPr lang="es-ES" sz="1100" b="1" dirty="0"/>
              <a:t>divisor de corriente</a:t>
            </a:r>
            <a:r>
              <a:rPr lang="es-ES" sz="1100" dirty="0"/>
              <a:t>:</a:t>
            </a:r>
          </a:p>
        </p:txBody>
      </p:sp>
      <p:pic>
        <p:nvPicPr>
          <p:cNvPr id="6" name="Imagen 5">
            <a:extLst>
              <a:ext uri="{FF2B5EF4-FFF2-40B4-BE49-F238E27FC236}">
                <a16:creationId xmlns:a16="http://schemas.microsoft.com/office/drawing/2014/main" id="{561FA38E-D36D-480C-80B9-9F596D1A8ABB}"/>
              </a:ext>
            </a:extLst>
          </p:cNvPr>
          <p:cNvPicPr>
            <a:picLocks noChangeAspect="1"/>
          </p:cNvPicPr>
          <p:nvPr/>
        </p:nvPicPr>
        <p:blipFill>
          <a:blip r:embed="rId2"/>
          <a:stretch>
            <a:fillRect/>
          </a:stretch>
        </p:blipFill>
        <p:spPr>
          <a:xfrm>
            <a:off x="7000751" y="184732"/>
            <a:ext cx="1471961" cy="2464420"/>
          </a:xfrm>
          <a:prstGeom prst="rect">
            <a:avLst/>
          </a:prstGeom>
        </p:spPr>
      </p:pic>
      <p:pic>
        <p:nvPicPr>
          <p:cNvPr id="4" name="Imagen 3">
            <a:extLst>
              <a:ext uri="{FF2B5EF4-FFF2-40B4-BE49-F238E27FC236}">
                <a16:creationId xmlns:a16="http://schemas.microsoft.com/office/drawing/2014/main" id="{35894B96-6DF2-45FC-947F-4F3C9F3D576E}"/>
              </a:ext>
            </a:extLst>
          </p:cNvPr>
          <p:cNvPicPr>
            <a:picLocks noChangeAspect="1"/>
          </p:cNvPicPr>
          <p:nvPr/>
        </p:nvPicPr>
        <p:blipFill>
          <a:blip r:embed="rId3"/>
          <a:stretch>
            <a:fillRect/>
          </a:stretch>
        </p:blipFill>
        <p:spPr>
          <a:xfrm>
            <a:off x="6898531" y="2758069"/>
            <a:ext cx="1676400" cy="1228725"/>
          </a:xfrm>
          <a:prstGeom prst="rect">
            <a:avLst/>
          </a:prstGeom>
        </p:spPr>
      </p:pic>
      <p:pic>
        <p:nvPicPr>
          <p:cNvPr id="5" name="Imagen 4">
            <a:extLst>
              <a:ext uri="{FF2B5EF4-FFF2-40B4-BE49-F238E27FC236}">
                <a16:creationId xmlns:a16="http://schemas.microsoft.com/office/drawing/2014/main" id="{AE35BE6E-3C9E-4E2D-97D8-6B48A998994F}"/>
              </a:ext>
            </a:extLst>
          </p:cNvPr>
          <p:cNvPicPr>
            <a:picLocks noChangeAspect="1"/>
          </p:cNvPicPr>
          <p:nvPr/>
        </p:nvPicPr>
        <p:blipFill>
          <a:blip r:embed="rId4"/>
          <a:stretch>
            <a:fillRect/>
          </a:stretch>
        </p:blipFill>
        <p:spPr>
          <a:xfrm>
            <a:off x="1244221" y="3116189"/>
            <a:ext cx="1765757" cy="1409038"/>
          </a:xfrm>
          <a:prstGeom prst="rect">
            <a:avLst/>
          </a:prstGeom>
        </p:spPr>
      </p:pic>
    </p:spTree>
    <p:extLst>
      <p:ext uri="{BB962C8B-B14F-4D97-AF65-F5344CB8AC3E}">
        <p14:creationId xmlns:p14="http://schemas.microsoft.com/office/powerpoint/2010/main" val="98190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7598042" cy="2569946"/>
          </a:xfrm>
        </p:spPr>
        <p:txBody>
          <a:bodyPr/>
          <a:lstStyle/>
          <a:p>
            <a:r>
              <a:rPr lang="en-US" dirty="0" err="1"/>
              <a:t>Análisis</a:t>
            </a:r>
            <a:r>
              <a:rPr lang="en-US" dirty="0"/>
              <a:t> de </a:t>
            </a:r>
            <a:r>
              <a:rPr lang="en-US" dirty="0" err="1"/>
              <a:t>circuitos</a:t>
            </a:r>
            <a:r>
              <a:rPr lang="en-US" dirty="0"/>
              <a:t> </a:t>
            </a:r>
          </a:p>
        </p:txBody>
      </p:sp>
    </p:spTree>
    <p:extLst>
      <p:ext uri="{BB962C8B-B14F-4D97-AF65-F5344CB8AC3E}">
        <p14:creationId xmlns:p14="http://schemas.microsoft.com/office/powerpoint/2010/main" val="4288870053"/>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8323F-FB2E-45E6-A884-6B38BF8A420E}"/>
              </a:ext>
            </a:extLst>
          </p:cNvPr>
          <p:cNvSpPr>
            <a:spLocks noGrp="1"/>
          </p:cNvSpPr>
          <p:nvPr>
            <p:ph type="title"/>
          </p:nvPr>
        </p:nvSpPr>
        <p:spPr/>
        <p:txBody>
          <a:bodyPr/>
          <a:lstStyle/>
          <a:p>
            <a:r>
              <a:rPr lang="es-ES" dirty="0"/>
              <a:t>Análisis de circuitos por mallas</a:t>
            </a:r>
          </a:p>
        </p:txBody>
      </p:sp>
      <p:sp>
        <p:nvSpPr>
          <p:cNvPr id="3" name="Marcador de texto 2">
            <a:extLst>
              <a:ext uri="{FF2B5EF4-FFF2-40B4-BE49-F238E27FC236}">
                <a16:creationId xmlns:a16="http://schemas.microsoft.com/office/drawing/2014/main" id="{EEB45F23-2351-4770-8F0D-E875C004543E}"/>
              </a:ext>
            </a:extLst>
          </p:cNvPr>
          <p:cNvSpPr>
            <a:spLocks noGrp="1"/>
          </p:cNvSpPr>
          <p:nvPr>
            <p:ph type="body" sz="quarter" idx="10"/>
          </p:nvPr>
        </p:nvSpPr>
        <p:spPr>
          <a:xfrm>
            <a:off x="437766" y="2708170"/>
            <a:ext cx="7603546" cy="498475"/>
          </a:xfrm>
        </p:spPr>
        <p:txBody>
          <a:bodyPr/>
          <a:lstStyle/>
          <a:p>
            <a:pPr algn="just"/>
            <a:r>
              <a:rPr lang="es-ES" sz="1200" b="1" dirty="0"/>
              <a:t>Paso 1. </a:t>
            </a:r>
            <a:r>
              <a:rPr lang="es-ES" sz="1200" dirty="0"/>
              <a:t>Asignar una corriente de malla a cada malla y asignar una polarización a cada elemento del circuito.</a:t>
            </a:r>
          </a:p>
        </p:txBody>
      </p:sp>
      <p:pic>
        <p:nvPicPr>
          <p:cNvPr id="4" name="Imagen 3">
            <a:extLst>
              <a:ext uri="{FF2B5EF4-FFF2-40B4-BE49-F238E27FC236}">
                <a16:creationId xmlns:a16="http://schemas.microsoft.com/office/drawing/2014/main" id="{416D9579-83E8-47F2-A57F-179F08EA3CA5}"/>
              </a:ext>
            </a:extLst>
          </p:cNvPr>
          <p:cNvPicPr>
            <a:picLocks noChangeAspect="1"/>
          </p:cNvPicPr>
          <p:nvPr/>
        </p:nvPicPr>
        <p:blipFill>
          <a:blip r:embed="rId2"/>
          <a:stretch>
            <a:fillRect/>
          </a:stretch>
        </p:blipFill>
        <p:spPr>
          <a:xfrm>
            <a:off x="2796501" y="1156175"/>
            <a:ext cx="2886075" cy="1381125"/>
          </a:xfrm>
          <a:prstGeom prst="rect">
            <a:avLst/>
          </a:prstGeom>
        </p:spPr>
      </p:pic>
      <p:pic>
        <p:nvPicPr>
          <p:cNvPr id="5" name="Imagen 4">
            <a:extLst>
              <a:ext uri="{FF2B5EF4-FFF2-40B4-BE49-F238E27FC236}">
                <a16:creationId xmlns:a16="http://schemas.microsoft.com/office/drawing/2014/main" id="{8DBC69A0-2CF2-44CE-9044-5CCCEC211DE3}"/>
              </a:ext>
            </a:extLst>
          </p:cNvPr>
          <p:cNvPicPr>
            <a:picLocks noChangeAspect="1"/>
          </p:cNvPicPr>
          <p:nvPr/>
        </p:nvPicPr>
        <p:blipFill>
          <a:blip r:embed="rId3"/>
          <a:stretch>
            <a:fillRect/>
          </a:stretch>
        </p:blipFill>
        <p:spPr>
          <a:xfrm>
            <a:off x="3318694" y="3147335"/>
            <a:ext cx="2767824" cy="1219306"/>
          </a:xfrm>
          <a:prstGeom prst="rect">
            <a:avLst/>
          </a:prstGeom>
        </p:spPr>
      </p:pic>
      <p:pic>
        <p:nvPicPr>
          <p:cNvPr id="6" name="Gráfico 5" descr="Flecha lineal: giro a la izquierda contorno">
            <a:extLst>
              <a:ext uri="{FF2B5EF4-FFF2-40B4-BE49-F238E27FC236}">
                <a16:creationId xmlns:a16="http://schemas.microsoft.com/office/drawing/2014/main" id="{D12E2FC7-C483-482F-B650-0B290CFFD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4783" y="2964166"/>
            <a:ext cx="826698" cy="826698"/>
          </a:xfrm>
          <a:prstGeom prst="rect">
            <a:avLst/>
          </a:prstGeom>
        </p:spPr>
      </p:pic>
      <p:pic>
        <p:nvPicPr>
          <p:cNvPr id="7" name="Gráfico 6" descr="Flecha lineal: giro a la derecha contorno">
            <a:extLst>
              <a:ext uri="{FF2B5EF4-FFF2-40B4-BE49-F238E27FC236}">
                <a16:creationId xmlns:a16="http://schemas.microsoft.com/office/drawing/2014/main" id="{5347908C-2A19-4672-A185-E0BA5F2C9E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925" y="2959943"/>
            <a:ext cx="826699" cy="826699"/>
          </a:xfrm>
          <a:prstGeom prst="rect">
            <a:avLst/>
          </a:prstGeom>
        </p:spPr>
      </p:pic>
    </p:spTree>
    <p:extLst>
      <p:ext uri="{BB962C8B-B14F-4D97-AF65-F5344CB8AC3E}">
        <p14:creationId xmlns:p14="http://schemas.microsoft.com/office/powerpoint/2010/main" val="40083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EB45F23-2351-4770-8F0D-E875C004543E}"/>
              </a:ext>
            </a:extLst>
          </p:cNvPr>
          <p:cNvSpPr>
            <a:spLocks noGrp="1"/>
          </p:cNvSpPr>
          <p:nvPr>
            <p:ph type="body" sz="quarter" idx="10"/>
          </p:nvPr>
        </p:nvSpPr>
        <p:spPr>
          <a:xfrm>
            <a:off x="437767" y="513350"/>
            <a:ext cx="8028199" cy="2455863"/>
          </a:xfrm>
        </p:spPr>
        <p:txBody>
          <a:bodyPr/>
          <a:lstStyle/>
          <a:p>
            <a:pPr algn="just"/>
            <a:r>
              <a:rPr lang="es-ES" sz="1400" b="1" dirty="0"/>
              <a:t>Paso 2. </a:t>
            </a:r>
            <a:r>
              <a:rPr lang="es-ES" sz="1400" dirty="0"/>
              <a:t>Aplicamos KVL (Ley de Kirchoff de las Tensiones) a cada malla. Tendremos tantas ecuaciones como mallas.</a:t>
            </a:r>
          </a:p>
          <a:p>
            <a:pPr algn="just"/>
            <a:r>
              <a:rPr lang="es-ES" sz="1400" dirty="0"/>
              <a:t>		</a:t>
            </a:r>
          </a:p>
          <a:p>
            <a:pPr algn="just"/>
            <a:r>
              <a:rPr lang="es-ES" sz="1400" dirty="0"/>
              <a:t>		V</a:t>
            </a:r>
            <a:r>
              <a:rPr lang="es-ES" sz="1400" b="1" baseline="-25000" dirty="0"/>
              <a:t>g</a:t>
            </a:r>
            <a:r>
              <a:rPr lang="es-ES" sz="1400" dirty="0"/>
              <a:t>=V</a:t>
            </a:r>
            <a:r>
              <a:rPr lang="es-ES" sz="1400" b="1" baseline="-25000" dirty="0"/>
              <a:t>1</a:t>
            </a:r>
            <a:r>
              <a:rPr lang="es-ES" sz="1400" dirty="0"/>
              <a:t>+V</a:t>
            </a:r>
            <a:r>
              <a:rPr lang="es-ES" sz="1400" b="1" baseline="-25000" dirty="0"/>
              <a:t>2</a:t>
            </a:r>
          </a:p>
          <a:p>
            <a:pPr algn="just"/>
            <a:r>
              <a:rPr lang="es-ES" sz="1400" dirty="0"/>
              <a:t>		V</a:t>
            </a:r>
            <a:r>
              <a:rPr lang="es-ES" sz="1400" b="1" baseline="-25000" dirty="0"/>
              <a:t>2</a:t>
            </a:r>
            <a:r>
              <a:rPr lang="es-ES" sz="1400" dirty="0"/>
              <a:t>=V</a:t>
            </a:r>
            <a:r>
              <a:rPr lang="es-ES" sz="1400" b="1" baseline="-25000" dirty="0"/>
              <a:t>3</a:t>
            </a:r>
            <a:r>
              <a:rPr lang="es-ES" sz="1400" dirty="0"/>
              <a:t>+V</a:t>
            </a:r>
            <a:r>
              <a:rPr lang="es-ES" sz="1400" b="1" baseline="-25000" dirty="0"/>
              <a:t>s</a:t>
            </a:r>
          </a:p>
        </p:txBody>
      </p:sp>
      <p:pic>
        <p:nvPicPr>
          <p:cNvPr id="9" name="Imagen 8">
            <a:extLst>
              <a:ext uri="{FF2B5EF4-FFF2-40B4-BE49-F238E27FC236}">
                <a16:creationId xmlns:a16="http://schemas.microsoft.com/office/drawing/2014/main" id="{B9D618E3-0D07-42D5-8A1D-1DF3001B31BF}"/>
              </a:ext>
            </a:extLst>
          </p:cNvPr>
          <p:cNvPicPr>
            <a:picLocks noChangeAspect="1"/>
          </p:cNvPicPr>
          <p:nvPr/>
        </p:nvPicPr>
        <p:blipFill>
          <a:blip r:embed="rId2"/>
          <a:stretch>
            <a:fillRect/>
          </a:stretch>
        </p:blipFill>
        <p:spPr>
          <a:xfrm>
            <a:off x="3828499" y="976023"/>
            <a:ext cx="2767824" cy="1219306"/>
          </a:xfrm>
          <a:prstGeom prst="rect">
            <a:avLst/>
          </a:prstGeom>
        </p:spPr>
      </p:pic>
      <p:sp>
        <p:nvSpPr>
          <p:cNvPr id="11" name="CuadroTexto 10">
            <a:extLst>
              <a:ext uri="{FF2B5EF4-FFF2-40B4-BE49-F238E27FC236}">
                <a16:creationId xmlns:a16="http://schemas.microsoft.com/office/drawing/2014/main" id="{827BE75F-99E1-41E0-B1DF-5D5409F1ABE9}"/>
              </a:ext>
            </a:extLst>
          </p:cNvPr>
          <p:cNvSpPr txBox="1"/>
          <p:nvPr/>
        </p:nvSpPr>
        <p:spPr>
          <a:xfrm>
            <a:off x="369146" y="2658001"/>
            <a:ext cx="8337087" cy="501676"/>
          </a:xfrm>
          <a:prstGeom prst="rect">
            <a:avLst/>
          </a:prstGeom>
        </p:spPr>
        <p:txBody>
          <a:bodyPr/>
          <a:lstStyle>
            <a:lvl1pPr marL="0" indent="0" algn="just" defTabSz="684213" eaLnBrk="1" hangingPunct="1">
              <a:lnSpc>
                <a:spcPct val="95000"/>
              </a:lnSpc>
              <a:spcBef>
                <a:spcPts val="1075"/>
              </a:spcBef>
              <a:buClr>
                <a:schemeClr val="tx2"/>
              </a:buClr>
              <a:buSzPct val="90000"/>
              <a:buFont typeface="Arial" charset="0"/>
              <a:buNone/>
              <a:defRPr lang="en-US" sz="1400" b="1">
                <a:latin typeface="+mn-lt"/>
                <a:ea typeface="ＭＳ Ｐゴシック" charset="0"/>
                <a:cs typeface="CiscoSans"/>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s-ES" dirty="0"/>
              <a:t>Paso 3. </a:t>
            </a:r>
            <a:r>
              <a:rPr lang="es-ES" b="0" dirty="0"/>
              <a:t>Utilizamos la Ley de Ohm (V=I.R) para expresar las tensiones en función de las corrientes en las ecuaciones de 2.</a:t>
            </a:r>
          </a:p>
        </p:txBody>
      </p:sp>
      <p:pic>
        <p:nvPicPr>
          <p:cNvPr id="13" name="Imagen 12">
            <a:extLst>
              <a:ext uri="{FF2B5EF4-FFF2-40B4-BE49-F238E27FC236}">
                <a16:creationId xmlns:a16="http://schemas.microsoft.com/office/drawing/2014/main" id="{F8A0736B-3C94-426D-BBAB-72729811EC37}"/>
              </a:ext>
            </a:extLst>
          </p:cNvPr>
          <p:cNvPicPr>
            <a:picLocks noChangeAspect="1"/>
          </p:cNvPicPr>
          <p:nvPr/>
        </p:nvPicPr>
        <p:blipFill>
          <a:blip r:embed="rId3"/>
          <a:stretch>
            <a:fillRect/>
          </a:stretch>
        </p:blipFill>
        <p:spPr>
          <a:xfrm>
            <a:off x="3003105" y="3501741"/>
            <a:ext cx="2556456" cy="1128409"/>
          </a:xfrm>
          <a:prstGeom prst="rect">
            <a:avLst/>
          </a:prstGeom>
        </p:spPr>
      </p:pic>
    </p:spTree>
    <p:extLst>
      <p:ext uri="{BB962C8B-B14F-4D97-AF65-F5344CB8AC3E}">
        <p14:creationId xmlns:p14="http://schemas.microsoft.com/office/powerpoint/2010/main" val="27311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EB45F23-2351-4770-8F0D-E875C004543E}"/>
              </a:ext>
            </a:extLst>
          </p:cNvPr>
          <p:cNvSpPr>
            <a:spLocks noGrp="1"/>
          </p:cNvSpPr>
          <p:nvPr>
            <p:ph type="body" sz="quarter" idx="10"/>
          </p:nvPr>
        </p:nvSpPr>
        <p:spPr>
          <a:xfrm>
            <a:off x="375781" y="608374"/>
            <a:ext cx="7427439" cy="2455863"/>
          </a:xfrm>
        </p:spPr>
        <p:txBody>
          <a:bodyPr/>
          <a:lstStyle/>
          <a:p>
            <a:pPr algn="just"/>
            <a:r>
              <a:rPr lang="es-ES" sz="1600" b="1" dirty="0"/>
              <a:t>Paso 4. </a:t>
            </a:r>
            <a:r>
              <a:rPr lang="es-ES" sz="1600" dirty="0"/>
              <a:t>Sustituimos las ecuaciones del paso 3 en 2.</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r>
              <a:rPr lang="es-ES" sz="1600" dirty="0"/>
              <a:t>V</a:t>
            </a:r>
            <a:r>
              <a:rPr lang="es-ES" sz="1600" b="1" baseline="-25000" dirty="0"/>
              <a:t>g</a:t>
            </a:r>
            <a:r>
              <a:rPr lang="es-ES" sz="1600" dirty="0"/>
              <a:t>=V</a:t>
            </a:r>
            <a:r>
              <a:rPr lang="es-ES" sz="1600" b="1" baseline="-25000" dirty="0"/>
              <a:t>1</a:t>
            </a:r>
            <a:r>
              <a:rPr lang="es-ES" sz="1600" dirty="0"/>
              <a:t>+V</a:t>
            </a:r>
            <a:r>
              <a:rPr lang="es-ES" sz="1600" b="1" baseline="-25000" dirty="0"/>
              <a:t>2</a:t>
            </a:r>
          </a:p>
          <a:p>
            <a:pPr algn="just"/>
            <a:r>
              <a:rPr lang="es-ES" sz="1600" dirty="0"/>
              <a:t>V</a:t>
            </a:r>
            <a:r>
              <a:rPr lang="es-ES" sz="1600" b="1" baseline="-25000" dirty="0"/>
              <a:t>2</a:t>
            </a:r>
            <a:r>
              <a:rPr lang="es-ES" sz="1600" dirty="0"/>
              <a:t>=V</a:t>
            </a:r>
            <a:r>
              <a:rPr lang="es-ES" sz="1600" b="1" baseline="-25000" dirty="0"/>
              <a:t>3</a:t>
            </a:r>
            <a:r>
              <a:rPr lang="es-ES" sz="1600" dirty="0"/>
              <a:t>+V</a:t>
            </a:r>
            <a:r>
              <a:rPr lang="es-ES" sz="1600" b="1" baseline="-25000" dirty="0"/>
              <a:t>s</a:t>
            </a:r>
          </a:p>
          <a:p>
            <a:pPr algn="just"/>
            <a:endParaRPr lang="es-ES" sz="1600" b="1" dirty="0"/>
          </a:p>
          <a:p>
            <a:pPr algn="just"/>
            <a:r>
              <a:rPr lang="es-ES" sz="1600" b="1" dirty="0"/>
              <a:t>Paso 5. </a:t>
            </a:r>
            <a:r>
              <a:rPr lang="es-ES" sz="1600" dirty="0"/>
              <a:t>Obtenemos las corrientes de malla. </a:t>
            </a:r>
          </a:p>
          <a:p>
            <a:pPr algn="just"/>
            <a:r>
              <a:rPr lang="es-ES" sz="1600" dirty="0"/>
              <a:t>Tenemos 2 ecuaciones con 2 incógnitas (i1, i2)</a:t>
            </a:r>
          </a:p>
        </p:txBody>
      </p:sp>
      <p:pic>
        <p:nvPicPr>
          <p:cNvPr id="9" name="Imagen 8">
            <a:extLst>
              <a:ext uri="{FF2B5EF4-FFF2-40B4-BE49-F238E27FC236}">
                <a16:creationId xmlns:a16="http://schemas.microsoft.com/office/drawing/2014/main" id="{3EF0D7D1-8ADD-4F50-9E46-BFD2B7A36A62}"/>
              </a:ext>
            </a:extLst>
          </p:cNvPr>
          <p:cNvPicPr>
            <a:picLocks noChangeAspect="1"/>
          </p:cNvPicPr>
          <p:nvPr/>
        </p:nvPicPr>
        <p:blipFill>
          <a:blip r:embed="rId2"/>
          <a:stretch>
            <a:fillRect/>
          </a:stretch>
        </p:blipFill>
        <p:spPr>
          <a:xfrm>
            <a:off x="452684" y="1206638"/>
            <a:ext cx="2560542" cy="1127858"/>
          </a:xfrm>
          <a:prstGeom prst="rect">
            <a:avLst/>
          </a:prstGeom>
        </p:spPr>
      </p:pic>
      <p:sp>
        <p:nvSpPr>
          <p:cNvPr id="10" name="Cerrar llave 9">
            <a:extLst>
              <a:ext uri="{FF2B5EF4-FFF2-40B4-BE49-F238E27FC236}">
                <a16:creationId xmlns:a16="http://schemas.microsoft.com/office/drawing/2014/main" id="{7E215156-66A2-4A46-8E0E-A53150A5DF49}"/>
              </a:ext>
            </a:extLst>
          </p:cNvPr>
          <p:cNvSpPr/>
          <p:nvPr/>
        </p:nvSpPr>
        <p:spPr>
          <a:xfrm>
            <a:off x="3561181" y="1106565"/>
            <a:ext cx="453813" cy="24558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Rectangle 1">
            <a:extLst>
              <a:ext uri="{FF2B5EF4-FFF2-40B4-BE49-F238E27FC236}">
                <a16:creationId xmlns:a16="http://schemas.microsoft.com/office/drawing/2014/main" id="{82CB40E6-5010-4D03-A989-7B56759BEB04}"/>
              </a:ext>
            </a:extLst>
          </p:cNvPr>
          <p:cNvSpPr>
            <a:spLocks noChangeArrowheads="1"/>
          </p:cNvSpPr>
          <p:nvPr/>
        </p:nvSpPr>
        <p:spPr bwMode="auto">
          <a:xfrm>
            <a:off x="4479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3" name="CuadroTexto 12">
            <a:extLst>
              <a:ext uri="{FF2B5EF4-FFF2-40B4-BE49-F238E27FC236}">
                <a16:creationId xmlns:a16="http://schemas.microsoft.com/office/drawing/2014/main" id="{6A0B98FE-9DFD-44FC-952D-4BD1DA4CB007}"/>
              </a:ext>
            </a:extLst>
          </p:cNvPr>
          <p:cNvSpPr txBox="1"/>
          <p:nvPr/>
        </p:nvSpPr>
        <p:spPr>
          <a:xfrm>
            <a:off x="4720108" y="1928338"/>
            <a:ext cx="2034861" cy="923330"/>
          </a:xfrm>
          <a:prstGeom prst="rect">
            <a:avLst/>
          </a:prstGeom>
          <a:noFill/>
        </p:spPr>
        <p:txBody>
          <a:bodyPr wrap="square">
            <a:spAutoFit/>
          </a:bodyPr>
          <a:lstStyle/>
          <a:p>
            <a:pPr algn="just"/>
            <a:r>
              <a:rPr lang="es-ES" sz="1800" dirty="0"/>
              <a:t>V</a:t>
            </a:r>
            <a:r>
              <a:rPr lang="es-ES" sz="1800" b="1" baseline="-25000" dirty="0"/>
              <a:t>g</a:t>
            </a:r>
            <a:r>
              <a:rPr lang="es-ES" sz="1800" dirty="0"/>
              <a:t>=R</a:t>
            </a:r>
            <a:r>
              <a:rPr lang="es-ES" b="1" baseline="-25000" dirty="0"/>
              <a:t>1</a:t>
            </a:r>
            <a:r>
              <a:rPr lang="es-ES" sz="1800" dirty="0"/>
              <a:t>i</a:t>
            </a:r>
            <a:r>
              <a:rPr lang="es-ES" sz="1800" b="1" baseline="-25000" dirty="0"/>
              <a:t>1</a:t>
            </a:r>
            <a:r>
              <a:rPr lang="es-ES" sz="1800" dirty="0"/>
              <a:t>+R</a:t>
            </a:r>
            <a:r>
              <a:rPr lang="es-ES" sz="1800" b="1" baseline="-25000" dirty="0"/>
              <a:t>2 </a:t>
            </a:r>
            <a:r>
              <a:rPr lang="es-ES" dirty="0"/>
              <a:t>(i</a:t>
            </a:r>
            <a:r>
              <a:rPr lang="es-ES" sz="1800" b="1" baseline="-25000" dirty="0"/>
              <a:t>1</a:t>
            </a:r>
            <a:r>
              <a:rPr lang="es-ES" dirty="0"/>
              <a:t>-i</a:t>
            </a:r>
            <a:r>
              <a:rPr lang="es-ES" sz="1800" b="1" baseline="-25000" dirty="0"/>
              <a:t>2</a:t>
            </a:r>
            <a:r>
              <a:rPr lang="es-ES" dirty="0"/>
              <a:t>)</a:t>
            </a:r>
          </a:p>
          <a:p>
            <a:pPr algn="just"/>
            <a:endParaRPr lang="es-ES" dirty="0"/>
          </a:p>
          <a:p>
            <a:pPr algn="just"/>
            <a:r>
              <a:rPr lang="es-ES" sz="1800" dirty="0"/>
              <a:t>R</a:t>
            </a:r>
            <a:r>
              <a:rPr lang="es-ES" sz="1800" b="1" baseline="-25000" dirty="0"/>
              <a:t>2 </a:t>
            </a:r>
            <a:r>
              <a:rPr lang="es-ES" dirty="0"/>
              <a:t>(i</a:t>
            </a:r>
            <a:r>
              <a:rPr lang="es-ES" sz="1800" b="1" baseline="-25000" dirty="0"/>
              <a:t>1</a:t>
            </a:r>
            <a:r>
              <a:rPr lang="es-ES" dirty="0"/>
              <a:t>-i</a:t>
            </a:r>
            <a:r>
              <a:rPr lang="es-ES" sz="1800" b="1" baseline="-25000" dirty="0"/>
              <a:t>2</a:t>
            </a:r>
            <a:r>
              <a:rPr lang="es-ES" dirty="0"/>
              <a:t>)</a:t>
            </a:r>
            <a:r>
              <a:rPr lang="es-ES" sz="1800" dirty="0"/>
              <a:t>=R</a:t>
            </a:r>
            <a:r>
              <a:rPr lang="es-ES" sz="1800" b="1" baseline="-25000" dirty="0"/>
              <a:t>3</a:t>
            </a:r>
            <a:r>
              <a:rPr lang="es-ES" dirty="0"/>
              <a:t>i</a:t>
            </a:r>
            <a:r>
              <a:rPr lang="es-ES" sz="1800" b="1" baseline="-25000" dirty="0"/>
              <a:t>2</a:t>
            </a:r>
            <a:r>
              <a:rPr lang="es-ES" sz="1800" dirty="0"/>
              <a:t>+V</a:t>
            </a:r>
            <a:r>
              <a:rPr lang="es-ES" sz="1800" b="1" baseline="-25000" dirty="0"/>
              <a:t>s</a:t>
            </a:r>
          </a:p>
        </p:txBody>
      </p:sp>
    </p:spTree>
    <p:extLst>
      <p:ext uri="{BB962C8B-B14F-4D97-AF65-F5344CB8AC3E}">
        <p14:creationId xmlns:p14="http://schemas.microsoft.com/office/powerpoint/2010/main" val="299018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F335D-F28A-4330-B8BF-A677201A9CAC}"/>
              </a:ext>
            </a:extLst>
          </p:cNvPr>
          <p:cNvSpPr>
            <a:spLocks noGrp="1"/>
          </p:cNvSpPr>
          <p:nvPr>
            <p:ph type="title"/>
          </p:nvPr>
        </p:nvSpPr>
        <p:spPr/>
        <p:txBody>
          <a:bodyPr/>
          <a:lstStyle/>
          <a:p>
            <a:r>
              <a:rPr lang="es-ES" dirty="0"/>
              <a:t>Análisis de circuitos por nodos</a:t>
            </a:r>
          </a:p>
        </p:txBody>
      </p:sp>
      <p:sp>
        <p:nvSpPr>
          <p:cNvPr id="3" name="Marcador de texto 2">
            <a:extLst>
              <a:ext uri="{FF2B5EF4-FFF2-40B4-BE49-F238E27FC236}">
                <a16:creationId xmlns:a16="http://schemas.microsoft.com/office/drawing/2014/main" id="{96682293-3A0F-428B-A06C-CB39553D8C1D}"/>
              </a:ext>
            </a:extLst>
          </p:cNvPr>
          <p:cNvSpPr>
            <a:spLocks noGrp="1"/>
          </p:cNvSpPr>
          <p:nvPr>
            <p:ph type="body" sz="quarter" idx="10"/>
          </p:nvPr>
        </p:nvSpPr>
        <p:spPr>
          <a:xfrm>
            <a:off x="399256" y="2878416"/>
            <a:ext cx="8345488" cy="2455863"/>
          </a:xfrm>
        </p:spPr>
        <p:txBody>
          <a:bodyPr/>
          <a:lstStyle/>
          <a:p>
            <a:pPr algn="just"/>
            <a:r>
              <a:rPr lang="es-ES" sz="1400" b="1" dirty="0"/>
              <a:t>Paso 1. </a:t>
            </a:r>
            <a:r>
              <a:rPr lang="es-ES" sz="1400" dirty="0"/>
              <a:t>Identificar los nodos y asignarles tensiones. Seleccionar uno de ellos como nodo de referencia y asignarle tensión cero.</a:t>
            </a:r>
          </a:p>
          <a:p>
            <a:pPr algn="just"/>
            <a:r>
              <a:rPr lang="es-ES" sz="1400" dirty="0"/>
              <a:t>Nodos; A, B y C, referencia: </a:t>
            </a:r>
          </a:p>
        </p:txBody>
      </p:sp>
      <p:pic>
        <p:nvPicPr>
          <p:cNvPr id="4" name="Imagen 3">
            <a:extLst>
              <a:ext uri="{FF2B5EF4-FFF2-40B4-BE49-F238E27FC236}">
                <a16:creationId xmlns:a16="http://schemas.microsoft.com/office/drawing/2014/main" id="{D4572C62-3643-446C-9945-71C62E8879F4}"/>
              </a:ext>
            </a:extLst>
          </p:cNvPr>
          <p:cNvPicPr>
            <a:picLocks noChangeAspect="1"/>
          </p:cNvPicPr>
          <p:nvPr/>
        </p:nvPicPr>
        <p:blipFill>
          <a:blip r:embed="rId2"/>
          <a:stretch>
            <a:fillRect/>
          </a:stretch>
        </p:blipFill>
        <p:spPr>
          <a:xfrm>
            <a:off x="2988733" y="1187343"/>
            <a:ext cx="2895600" cy="1495425"/>
          </a:xfrm>
          <a:prstGeom prst="rect">
            <a:avLst/>
          </a:prstGeom>
        </p:spPr>
      </p:pic>
      <p:pic>
        <p:nvPicPr>
          <p:cNvPr id="2050" name="Picture 2">
            <a:extLst>
              <a:ext uri="{FF2B5EF4-FFF2-40B4-BE49-F238E27FC236}">
                <a16:creationId xmlns:a16="http://schemas.microsoft.com/office/drawing/2014/main" id="{23EC490E-AB75-4323-9950-F4F151E8E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330" y="3406375"/>
            <a:ext cx="657225"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81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B71D971-6C1C-48D5-A507-E9CA147E82DB}"/>
              </a:ext>
            </a:extLst>
          </p:cNvPr>
          <p:cNvPicPr>
            <a:picLocks noGrp="1" noChangeAspect="1"/>
          </p:cNvPicPr>
          <p:nvPr>
            <p:ph idx="1"/>
          </p:nvPr>
        </p:nvPicPr>
        <p:blipFill>
          <a:blip r:embed="rId2"/>
          <a:stretch>
            <a:fillRect/>
          </a:stretch>
        </p:blipFill>
        <p:spPr>
          <a:xfrm>
            <a:off x="3573641" y="1771649"/>
            <a:ext cx="1288778" cy="1296987"/>
          </a:xfrm>
          <a:prstGeom prst="rect">
            <a:avLst/>
          </a:prstGeom>
        </p:spPr>
      </p:pic>
      <p:sp>
        <p:nvSpPr>
          <p:cNvPr id="3" name="Título 2">
            <a:extLst>
              <a:ext uri="{FF2B5EF4-FFF2-40B4-BE49-F238E27FC236}">
                <a16:creationId xmlns:a16="http://schemas.microsoft.com/office/drawing/2014/main" id="{653F6567-D881-4297-BFEB-608A4FAF0982}"/>
              </a:ext>
            </a:extLst>
          </p:cNvPr>
          <p:cNvSpPr>
            <a:spLocks noGrp="1"/>
          </p:cNvSpPr>
          <p:nvPr>
            <p:ph type="title"/>
          </p:nvPr>
        </p:nvSpPr>
        <p:spPr>
          <a:xfrm>
            <a:off x="272256" y="322263"/>
            <a:ext cx="8345488" cy="731837"/>
          </a:xfrm>
        </p:spPr>
        <p:txBody>
          <a:bodyPr/>
          <a:lstStyle/>
          <a:p>
            <a:r>
              <a:rPr lang="es-ES" dirty="0"/>
              <a:t>Enlace metálico</a:t>
            </a:r>
          </a:p>
        </p:txBody>
      </p:sp>
      <p:sp>
        <p:nvSpPr>
          <p:cNvPr id="4" name="Marcador de texto 3">
            <a:extLst>
              <a:ext uri="{FF2B5EF4-FFF2-40B4-BE49-F238E27FC236}">
                <a16:creationId xmlns:a16="http://schemas.microsoft.com/office/drawing/2014/main" id="{647F13A7-1E44-4C5A-9939-359AE1FF389D}"/>
              </a:ext>
            </a:extLst>
          </p:cNvPr>
          <p:cNvSpPr>
            <a:spLocks noGrp="1"/>
          </p:cNvSpPr>
          <p:nvPr>
            <p:ph type="body" sz="quarter" idx="10"/>
          </p:nvPr>
        </p:nvSpPr>
        <p:spPr>
          <a:xfrm>
            <a:off x="272256" y="973137"/>
            <a:ext cx="8345488" cy="1598613"/>
          </a:xfrm>
        </p:spPr>
        <p:txBody>
          <a:bodyPr/>
          <a:lstStyle/>
          <a:p>
            <a:pPr algn="just"/>
            <a:r>
              <a:rPr lang="es-ES" dirty="0"/>
              <a:t>Los átomos ceden total o parcialmente sus electrones libres, convirtiéndose en iones positivos. Estos iones se sitúan en los puntos notables de una red cúbica cristalina. </a:t>
            </a:r>
          </a:p>
          <a:p>
            <a:pPr algn="just"/>
            <a:endParaRPr lang="es-ES" dirty="0"/>
          </a:p>
          <a:p>
            <a:pPr algn="just"/>
            <a:endParaRPr lang="es-ES" dirty="0"/>
          </a:p>
          <a:p>
            <a:pPr algn="just"/>
            <a:endParaRPr lang="es-ES" dirty="0"/>
          </a:p>
          <a:p>
            <a:pPr algn="just"/>
            <a:endParaRPr lang="es-ES" dirty="0"/>
          </a:p>
          <a:p>
            <a:pPr algn="just"/>
            <a:endParaRPr lang="es-ES" dirty="0"/>
          </a:p>
          <a:p>
            <a:pPr algn="just"/>
            <a:r>
              <a:rPr lang="es-ES" dirty="0"/>
              <a:t>El conjunto de los electrones cedidos por los átomos forman una especie de nube electrónica que envuelve a los iones, estos electrones comunes a todos los átomos, gozan de una gran libertad de movimiento, lo que explica que los metales sean buenos </a:t>
            </a:r>
            <a:r>
              <a:rPr lang="es-ES" b="1" dirty="0"/>
              <a:t>conductores</a:t>
            </a:r>
            <a:r>
              <a:rPr lang="es-ES" dirty="0"/>
              <a:t> del calor y de la electricidad.</a:t>
            </a:r>
          </a:p>
          <a:p>
            <a:pPr algn="just"/>
            <a:r>
              <a:rPr lang="es-ES" dirty="0"/>
              <a:t>La estabilidad del conjunto se logra por la atracción entre los iones positivos del cristal y de los electrones negativos de la nube electrónica.</a:t>
            </a:r>
          </a:p>
          <a:p>
            <a:pPr algn="just"/>
            <a:endParaRPr lang="es-ES" dirty="0"/>
          </a:p>
          <a:p>
            <a:pPr algn="just"/>
            <a:endParaRPr lang="es-ES" dirty="0"/>
          </a:p>
        </p:txBody>
      </p:sp>
    </p:spTree>
    <p:extLst>
      <p:ext uri="{BB962C8B-B14F-4D97-AF65-F5344CB8AC3E}">
        <p14:creationId xmlns:p14="http://schemas.microsoft.com/office/powerpoint/2010/main" val="170594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6682293-3A0F-428B-A06C-CB39553D8C1D}"/>
              </a:ext>
            </a:extLst>
          </p:cNvPr>
          <p:cNvSpPr>
            <a:spLocks noGrp="1"/>
          </p:cNvSpPr>
          <p:nvPr>
            <p:ph type="body" sz="quarter" idx="10"/>
          </p:nvPr>
        </p:nvSpPr>
        <p:spPr>
          <a:xfrm>
            <a:off x="450642" y="586137"/>
            <a:ext cx="7944024" cy="2455863"/>
          </a:xfrm>
        </p:spPr>
        <p:txBody>
          <a:bodyPr/>
          <a:lstStyle/>
          <a:p>
            <a:pPr algn="just"/>
            <a:r>
              <a:rPr lang="es-ES" sz="1600" b="1" dirty="0"/>
              <a:t>Paso 2. </a:t>
            </a:r>
            <a:r>
              <a:rPr lang="es-ES" sz="1600" dirty="0"/>
              <a:t>Establecer una corriente por cada elemento del circuito.</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r>
              <a:rPr lang="es-ES" sz="1600" b="1" dirty="0"/>
              <a:t>Paso 3. </a:t>
            </a:r>
            <a:r>
              <a:rPr lang="es-ES" sz="1600" dirty="0"/>
              <a:t>Aplicar KCL (Ley de Kirchoff de las Corrientes) a cada nodo.</a:t>
            </a:r>
          </a:p>
          <a:p>
            <a:pPr algn="just"/>
            <a:endParaRPr lang="es-ES" sz="1600" dirty="0"/>
          </a:p>
          <a:p>
            <a:pPr algn="just"/>
            <a:endParaRPr lang="es-ES" sz="1600" dirty="0"/>
          </a:p>
          <a:p>
            <a:pPr algn="just"/>
            <a:endParaRPr lang="es-ES" sz="1600" dirty="0"/>
          </a:p>
        </p:txBody>
      </p:sp>
      <p:pic>
        <p:nvPicPr>
          <p:cNvPr id="4" name="Imagen 3">
            <a:extLst>
              <a:ext uri="{FF2B5EF4-FFF2-40B4-BE49-F238E27FC236}">
                <a16:creationId xmlns:a16="http://schemas.microsoft.com/office/drawing/2014/main" id="{92BF474B-E669-445C-B675-19754DD39ABD}"/>
              </a:ext>
            </a:extLst>
          </p:cNvPr>
          <p:cNvPicPr>
            <a:picLocks noChangeAspect="1"/>
          </p:cNvPicPr>
          <p:nvPr/>
        </p:nvPicPr>
        <p:blipFill>
          <a:blip r:embed="rId2"/>
          <a:stretch>
            <a:fillRect/>
          </a:stretch>
        </p:blipFill>
        <p:spPr>
          <a:xfrm>
            <a:off x="2731664" y="958245"/>
            <a:ext cx="2876550" cy="1476375"/>
          </a:xfrm>
          <a:prstGeom prst="rect">
            <a:avLst/>
          </a:prstGeom>
        </p:spPr>
      </p:pic>
      <p:pic>
        <p:nvPicPr>
          <p:cNvPr id="6" name="Imagen 5">
            <a:extLst>
              <a:ext uri="{FF2B5EF4-FFF2-40B4-BE49-F238E27FC236}">
                <a16:creationId xmlns:a16="http://schemas.microsoft.com/office/drawing/2014/main" id="{FC0866C5-A415-4612-AFE7-14F7F387D194}"/>
              </a:ext>
            </a:extLst>
          </p:cNvPr>
          <p:cNvPicPr>
            <a:picLocks noChangeAspect="1"/>
          </p:cNvPicPr>
          <p:nvPr/>
        </p:nvPicPr>
        <p:blipFill>
          <a:blip r:embed="rId3"/>
          <a:stretch>
            <a:fillRect/>
          </a:stretch>
        </p:blipFill>
        <p:spPr>
          <a:xfrm>
            <a:off x="3397206" y="3488737"/>
            <a:ext cx="1545465" cy="869004"/>
          </a:xfrm>
          <a:prstGeom prst="rect">
            <a:avLst/>
          </a:prstGeom>
        </p:spPr>
      </p:pic>
    </p:spTree>
    <p:extLst>
      <p:ext uri="{BB962C8B-B14F-4D97-AF65-F5344CB8AC3E}">
        <p14:creationId xmlns:p14="http://schemas.microsoft.com/office/powerpoint/2010/main" val="14442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6682293-3A0F-428B-A06C-CB39553D8C1D}"/>
              </a:ext>
            </a:extLst>
          </p:cNvPr>
          <p:cNvSpPr>
            <a:spLocks noGrp="1"/>
          </p:cNvSpPr>
          <p:nvPr>
            <p:ph type="body" sz="quarter" idx="10"/>
          </p:nvPr>
        </p:nvSpPr>
        <p:spPr>
          <a:xfrm>
            <a:off x="149463" y="704908"/>
            <a:ext cx="7302024" cy="2455863"/>
          </a:xfrm>
        </p:spPr>
        <p:txBody>
          <a:bodyPr/>
          <a:lstStyle/>
          <a:p>
            <a:pPr algn="just"/>
            <a:r>
              <a:rPr lang="es-ES" sz="1600" b="1" dirty="0"/>
              <a:t>Paso 4. </a:t>
            </a:r>
            <a:r>
              <a:rPr lang="es-ES" sz="1600" dirty="0"/>
              <a:t>Convertir las corrientes en tensión de acuerdo con la ley de Ohm.</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r>
              <a:rPr lang="es-ES" sz="1600" b="1" dirty="0"/>
              <a:t>Paso 5. </a:t>
            </a:r>
            <a:r>
              <a:rPr lang="es-ES" sz="1600" dirty="0"/>
              <a:t>Sustituir en 3 y resolver para las tensiones de nodo</a:t>
            </a:r>
          </a:p>
        </p:txBody>
      </p:sp>
      <p:pic>
        <p:nvPicPr>
          <p:cNvPr id="5" name="Imagen 4">
            <a:extLst>
              <a:ext uri="{FF2B5EF4-FFF2-40B4-BE49-F238E27FC236}">
                <a16:creationId xmlns:a16="http://schemas.microsoft.com/office/drawing/2014/main" id="{106BAEA3-6BC6-493C-BFD1-DC82684E2A74}"/>
              </a:ext>
            </a:extLst>
          </p:cNvPr>
          <p:cNvPicPr>
            <a:picLocks noChangeAspect="1"/>
          </p:cNvPicPr>
          <p:nvPr/>
        </p:nvPicPr>
        <p:blipFill>
          <a:blip r:embed="rId2"/>
          <a:stretch>
            <a:fillRect/>
          </a:stretch>
        </p:blipFill>
        <p:spPr>
          <a:xfrm>
            <a:off x="3141113" y="1394615"/>
            <a:ext cx="2212388" cy="1816840"/>
          </a:xfrm>
          <a:prstGeom prst="rect">
            <a:avLst/>
          </a:prstGeom>
        </p:spPr>
      </p:pic>
      <p:pic>
        <p:nvPicPr>
          <p:cNvPr id="6" name="Imagen 5">
            <a:extLst>
              <a:ext uri="{FF2B5EF4-FFF2-40B4-BE49-F238E27FC236}">
                <a16:creationId xmlns:a16="http://schemas.microsoft.com/office/drawing/2014/main" id="{6D0D523D-3901-47A9-AF0D-9E0EDD1244DA}"/>
              </a:ext>
            </a:extLst>
          </p:cNvPr>
          <p:cNvPicPr>
            <a:picLocks noChangeAspect="1"/>
          </p:cNvPicPr>
          <p:nvPr/>
        </p:nvPicPr>
        <p:blipFill>
          <a:blip r:embed="rId3"/>
          <a:stretch>
            <a:fillRect/>
          </a:stretch>
        </p:blipFill>
        <p:spPr>
          <a:xfrm>
            <a:off x="149463" y="1627920"/>
            <a:ext cx="2871465" cy="1475360"/>
          </a:xfrm>
          <a:prstGeom prst="rect">
            <a:avLst/>
          </a:prstGeom>
        </p:spPr>
      </p:pic>
      <p:pic>
        <p:nvPicPr>
          <p:cNvPr id="7" name="Imagen 6">
            <a:extLst>
              <a:ext uri="{FF2B5EF4-FFF2-40B4-BE49-F238E27FC236}">
                <a16:creationId xmlns:a16="http://schemas.microsoft.com/office/drawing/2014/main" id="{734707E9-2235-4AD6-AF9E-D5B8A76A9784}"/>
              </a:ext>
            </a:extLst>
          </p:cNvPr>
          <p:cNvPicPr>
            <a:picLocks noChangeAspect="1"/>
          </p:cNvPicPr>
          <p:nvPr/>
        </p:nvPicPr>
        <p:blipFill>
          <a:blip r:embed="rId4"/>
          <a:stretch>
            <a:fillRect/>
          </a:stretch>
        </p:blipFill>
        <p:spPr>
          <a:xfrm>
            <a:off x="1955066" y="3873532"/>
            <a:ext cx="1548518" cy="871804"/>
          </a:xfrm>
          <a:prstGeom prst="rect">
            <a:avLst/>
          </a:prstGeom>
        </p:spPr>
      </p:pic>
      <p:sp>
        <p:nvSpPr>
          <p:cNvPr id="8" name="Cerrar llave 7">
            <a:extLst>
              <a:ext uri="{FF2B5EF4-FFF2-40B4-BE49-F238E27FC236}">
                <a16:creationId xmlns:a16="http://schemas.microsoft.com/office/drawing/2014/main" id="{946547AE-6BE3-4B0E-AF6E-F4CE5A9107D8}"/>
              </a:ext>
            </a:extLst>
          </p:cNvPr>
          <p:cNvSpPr/>
          <p:nvPr/>
        </p:nvSpPr>
        <p:spPr>
          <a:xfrm>
            <a:off x="5542098" y="1418327"/>
            <a:ext cx="308896" cy="33699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0" name="Imagen 9">
            <a:extLst>
              <a:ext uri="{FF2B5EF4-FFF2-40B4-BE49-F238E27FC236}">
                <a16:creationId xmlns:a16="http://schemas.microsoft.com/office/drawing/2014/main" id="{6F1C2F2C-D447-4023-B277-DDA27ACDD81D}"/>
              </a:ext>
            </a:extLst>
          </p:cNvPr>
          <p:cNvPicPr>
            <a:picLocks noChangeAspect="1"/>
          </p:cNvPicPr>
          <p:nvPr/>
        </p:nvPicPr>
        <p:blipFill>
          <a:blip r:embed="rId5"/>
          <a:stretch>
            <a:fillRect/>
          </a:stretch>
        </p:blipFill>
        <p:spPr>
          <a:xfrm>
            <a:off x="6012578" y="2435051"/>
            <a:ext cx="2369713" cy="1939047"/>
          </a:xfrm>
          <a:prstGeom prst="rect">
            <a:avLst/>
          </a:prstGeom>
        </p:spPr>
      </p:pic>
      <p:sp>
        <p:nvSpPr>
          <p:cNvPr id="12" name="CuadroTexto 11">
            <a:extLst>
              <a:ext uri="{FF2B5EF4-FFF2-40B4-BE49-F238E27FC236}">
                <a16:creationId xmlns:a16="http://schemas.microsoft.com/office/drawing/2014/main" id="{8D698418-C28A-48A2-8967-A8BA9297C9EE}"/>
              </a:ext>
            </a:extLst>
          </p:cNvPr>
          <p:cNvSpPr txBox="1"/>
          <p:nvPr/>
        </p:nvSpPr>
        <p:spPr>
          <a:xfrm>
            <a:off x="5859195" y="4374098"/>
            <a:ext cx="2840193" cy="523220"/>
          </a:xfrm>
          <a:prstGeom prst="rect">
            <a:avLst/>
          </a:prstGeom>
          <a:noFill/>
        </p:spPr>
        <p:txBody>
          <a:bodyPr wrap="square">
            <a:spAutoFit/>
          </a:bodyPr>
          <a:lstStyle/>
          <a:p>
            <a:r>
              <a:rPr lang="es-ES" sz="1400" dirty="0">
                <a:latin typeface="+mn-lt"/>
                <a:ea typeface="ＭＳ Ｐゴシック" charset="0"/>
              </a:rPr>
              <a:t>Obtenemos 2 ecuaciones con 2 incógnitas (V</a:t>
            </a:r>
            <a:r>
              <a:rPr lang="es-ES" sz="1400" baseline="-25000" dirty="0">
                <a:latin typeface="+mn-lt"/>
                <a:ea typeface="ＭＳ Ｐゴシック" charset="0"/>
              </a:rPr>
              <a:t>A</a:t>
            </a:r>
            <a:r>
              <a:rPr lang="es-ES" sz="1400" dirty="0">
                <a:latin typeface="+mn-lt"/>
                <a:ea typeface="ＭＳ Ｐゴシック" charset="0"/>
              </a:rPr>
              <a:t> y V</a:t>
            </a:r>
            <a:r>
              <a:rPr lang="es-ES" sz="1400" baseline="-25000" dirty="0">
                <a:latin typeface="+mn-lt"/>
                <a:ea typeface="ＭＳ Ｐゴシック" charset="0"/>
              </a:rPr>
              <a:t>B</a:t>
            </a:r>
            <a:r>
              <a:rPr lang="es-ES" sz="1400" dirty="0">
                <a:latin typeface="+mn-lt"/>
                <a:ea typeface="ＭＳ Ｐゴシック" charset="0"/>
              </a:rPr>
              <a:t>)</a:t>
            </a:r>
          </a:p>
        </p:txBody>
      </p:sp>
    </p:spTree>
    <p:extLst>
      <p:ext uri="{BB962C8B-B14F-4D97-AF65-F5344CB8AC3E}">
        <p14:creationId xmlns:p14="http://schemas.microsoft.com/office/powerpoint/2010/main" val="149573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F335D-F28A-4330-B8BF-A677201A9CAC}"/>
              </a:ext>
            </a:extLst>
          </p:cNvPr>
          <p:cNvSpPr>
            <a:spLocks noGrp="1"/>
          </p:cNvSpPr>
          <p:nvPr>
            <p:ph type="title"/>
          </p:nvPr>
        </p:nvSpPr>
        <p:spPr/>
        <p:txBody>
          <a:bodyPr/>
          <a:lstStyle/>
          <a:p>
            <a:r>
              <a:rPr lang="es-ES" dirty="0"/>
              <a:t>Análisis de circuitos por mallas </a:t>
            </a:r>
            <a:r>
              <a:rPr lang="es-ES" i="1" dirty="0"/>
              <a:t>vs</a:t>
            </a:r>
            <a:r>
              <a:rPr lang="es-ES" dirty="0"/>
              <a:t> por nodos</a:t>
            </a:r>
          </a:p>
        </p:txBody>
      </p:sp>
      <p:sp>
        <p:nvSpPr>
          <p:cNvPr id="3" name="Marcador de texto 2">
            <a:extLst>
              <a:ext uri="{FF2B5EF4-FFF2-40B4-BE49-F238E27FC236}">
                <a16:creationId xmlns:a16="http://schemas.microsoft.com/office/drawing/2014/main" id="{96682293-3A0F-428B-A06C-CB39553D8C1D}"/>
              </a:ext>
            </a:extLst>
          </p:cNvPr>
          <p:cNvSpPr>
            <a:spLocks noGrp="1"/>
          </p:cNvSpPr>
          <p:nvPr>
            <p:ph type="body" sz="quarter" idx="10"/>
          </p:nvPr>
        </p:nvSpPr>
        <p:spPr>
          <a:xfrm>
            <a:off x="521176" y="1273136"/>
            <a:ext cx="7918397" cy="2455863"/>
          </a:xfrm>
        </p:spPr>
        <p:txBody>
          <a:bodyPr/>
          <a:lstStyle/>
          <a:p>
            <a:pPr algn="just"/>
            <a:r>
              <a:rPr lang="es-ES" sz="1600" dirty="0"/>
              <a:t>El análisis por mallas es recomendable cuando hay fuentes de tensión</a:t>
            </a:r>
          </a:p>
          <a:p>
            <a:pPr algn="just"/>
            <a:r>
              <a:rPr lang="es-ES" sz="1600" dirty="0"/>
              <a:t>El análisis por nodos es más conveniente cuando hay fuentes de corriente.</a:t>
            </a:r>
          </a:p>
          <a:p>
            <a:pPr algn="just"/>
            <a:r>
              <a:rPr lang="es-ES" sz="1600" dirty="0"/>
              <a:t>Si hay fuentes de tensión y corriente mezcladas puede utilizarse cualquiera de las 2 técnicas de análisis de circuito.</a:t>
            </a:r>
          </a:p>
          <a:p>
            <a:pPr algn="just"/>
            <a:r>
              <a:rPr lang="es-ES" sz="1600" dirty="0"/>
              <a:t>A tener en cuenta en el caso de que aparezcan fuentes dependiente:</a:t>
            </a:r>
          </a:p>
          <a:p>
            <a:pPr lvl="1" algn="just"/>
            <a:r>
              <a:rPr lang="es-ES" sz="1500" dirty="0"/>
              <a:t>El Teorema de superposición se aplica solo a las fuentes independientes, las fuentes dependientes no se pueden anular.</a:t>
            </a:r>
          </a:p>
          <a:p>
            <a:pPr lvl="1" algn="just"/>
            <a:r>
              <a:rPr lang="es-ES" sz="1500" dirty="0"/>
              <a:t>El método de análisis por mallas y nodos es idéntico al visto anteriormente, pero hay que añadir una nueva ecuación relacionada con la fuente dependiente.</a:t>
            </a:r>
          </a:p>
          <a:p>
            <a:pPr algn="just"/>
            <a:endParaRPr lang="es-ES" sz="1600" dirty="0"/>
          </a:p>
        </p:txBody>
      </p:sp>
    </p:spTree>
    <p:extLst>
      <p:ext uri="{BB962C8B-B14F-4D97-AF65-F5344CB8AC3E}">
        <p14:creationId xmlns:p14="http://schemas.microsoft.com/office/powerpoint/2010/main" val="27431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AF289-FC11-4257-876C-F5E0E61E31D1}"/>
              </a:ext>
            </a:extLst>
          </p:cNvPr>
          <p:cNvSpPr>
            <a:spLocks noGrp="1"/>
          </p:cNvSpPr>
          <p:nvPr>
            <p:ph type="title"/>
          </p:nvPr>
        </p:nvSpPr>
        <p:spPr>
          <a:xfrm>
            <a:off x="360746" y="292262"/>
            <a:ext cx="8345488" cy="731837"/>
          </a:xfrm>
        </p:spPr>
        <p:txBody>
          <a:bodyPr/>
          <a:lstStyle/>
          <a:p>
            <a:br>
              <a:rPr lang="es-ES" sz="2400" dirty="0"/>
            </a:br>
            <a:r>
              <a:rPr lang="es-ES" sz="2400" dirty="0"/>
              <a:t>Teorema de Thévenin y Norton con fuentes dependientes</a:t>
            </a:r>
          </a:p>
        </p:txBody>
      </p:sp>
      <p:sp>
        <p:nvSpPr>
          <p:cNvPr id="3" name="Marcador de texto 2">
            <a:extLst>
              <a:ext uri="{FF2B5EF4-FFF2-40B4-BE49-F238E27FC236}">
                <a16:creationId xmlns:a16="http://schemas.microsoft.com/office/drawing/2014/main" id="{5BE8DFF3-7AFC-4A8B-A62B-4EBADB0A518D}"/>
              </a:ext>
            </a:extLst>
          </p:cNvPr>
          <p:cNvSpPr>
            <a:spLocks noGrp="1"/>
          </p:cNvSpPr>
          <p:nvPr>
            <p:ph type="body" sz="quarter" idx="10"/>
          </p:nvPr>
        </p:nvSpPr>
        <p:spPr>
          <a:xfrm>
            <a:off x="360746" y="1144143"/>
            <a:ext cx="8345488" cy="2455863"/>
          </a:xfrm>
        </p:spPr>
        <p:txBody>
          <a:bodyPr/>
          <a:lstStyle/>
          <a:p>
            <a:pPr algn="just"/>
            <a:r>
              <a:rPr lang="es-ES" dirty="0"/>
              <a:t>Las fuentes dependientes NO SE PUEDEN ANULAR para calcular R</a:t>
            </a:r>
            <a:r>
              <a:rPr lang="es-ES" baseline="-25000" dirty="0"/>
              <a:t>TH </a:t>
            </a:r>
            <a:r>
              <a:rPr lang="es-ES" dirty="0"/>
              <a:t>o R</a:t>
            </a:r>
            <a:r>
              <a:rPr lang="es-ES" baseline="-25000" dirty="0"/>
              <a:t>N</a:t>
            </a:r>
            <a:r>
              <a:rPr lang="es-ES" dirty="0"/>
              <a:t>, solo se anulan las fuentes independientes. </a:t>
            </a:r>
          </a:p>
          <a:p>
            <a:pPr algn="just"/>
            <a:r>
              <a:rPr lang="es-ES" dirty="0"/>
              <a:t>Entonces no se puede calcular la R equivalente por asociación de resistencias, sino que se aplica el método I-V (o método de fuente "test")  se aplica una tensión </a:t>
            </a:r>
            <a:r>
              <a:rPr lang="es-ES" dirty="0" err="1"/>
              <a:t>V</a:t>
            </a:r>
            <a:r>
              <a:rPr lang="es-ES" baseline="-25000" dirty="0" err="1"/>
              <a:t>x</a:t>
            </a:r>
            <a:r>
              <a:rPr lang="es-ES" dirty="0"/>
              <a:t> en bornas donde se quiere obtener </a:t>
            </a:r>
            <a:r>
              <a:rPr lang="es-ES" dirty="0" err="1"/>
              <a:t>R</a:t>
            </a:r>
            <a:r>
              <a:rPr lang="es-ES" baseline="-25000" dirty="0" err="1"/>
              <a:t>eq</a:t>
            </a:r>
            <a:r>
              <a:rPr lang="es-ES" dirty="0"/>
              <a:t> y se determina la corriente </a:t>
            </a:r>
            <a:r>
              <a:rPr lang="es-ES" dirty="0" err="1"/>
              <a:t>I</a:t>
            </a:r>
            <a:r>
              <a:rPr lang="es-ES" baseline="-25000" dirty="0" err="1"/>
              <a:t>x</a:t>
            </a:r>
            <a:r>
              <a:rPr lang="es-ES" dirty="0"/>
              <a:t>, de modo que:</a:t>
            </a:r>
          </a:p>
        </p:txBody>
      </p:sp>
      <p:pic>
        <p:nvPicPr>
          <p:cNvPr id="5" name="Imagen 4">
            <a:extLst>
              <a:ext uri="{FF2B5EF4-FFF2-40B4-BE49-F238E27FC236}">
                <a16:creationId xmlns:a16="http://schemas.microsoft.com/office/drawing/2014/main" id="{B2E06524-B465-43C4-921A-87F03977789A}"/>
              </a:ext>
            </a:extLst>
          </p:cNvPr>
          <p:cNvPicPr>
            <a:picLocks noChangeAspect="1"/>
          </p:cNvPicPr>
          <p:nvPr/>
        </p:nvPicPr>
        <p:blipFill>
          <a:blip r:embed="rId2"/>
          <a:stretch>
            <a:fillRect/>
          </a:stretch>
        </p:blipFill>
        <p:spPr>
          <a:xfrm>
            <a:off x="2271355" y="2454081"/>
            <a:ext cx="1133341" cy="953311"/>
          </a:xfrm>
          <a:prstGeom prst="rect">
            <a:avLst/>
          </a:prstGeom>
        </p:spPr>
      </p:pic>
      <p:sp>
        <p:nvSpPr>
          <p:cNvPr id="7" name="CuadroTexto 6">
            <a:extLst>
              <a:ext uri="{FF2B5EF4-FFF2-40B4-BE49-F238E27FC236}">
                <a16:creationId xmlns:a16="http://schemas.microsoft.com/office/drawing/2014/main" id="{EA490646-0EC5-40EF-9CA6-0FD0372296B1}"/>
              </a:ext>
            </a:extLst>
          </p:cNvPr>
          <p:cNvSpPr txBox="1"/>
          <p:nvPr/>
        </p:nvSpPr>
        <p:spPr>
          <a:xfrm>
            <a:off x="399256" y="3202122"/>
            <a:ext cx="8268468" cy="323165"/>
          </a:xfrm>
          <a:prstGeom prst="rect">
            <a:avLst/>
          </a:prstGeom>
          <a:noFill/>
        </p:spPr>
        <p:txBody>
          <a:bodyPr wrap="square">
            <a:spAutoFit/>
          </a:bodyPr>
          <a:lstStyle/>
          <a:p>
            <a:r>
              <a:rPr lang="es-ES" sz="1500" dirty="0">
                <a:latin typeface="+mn-lt"/>
                <a:ea typeface="ＭＳ Ｐゴシック" charset="0"/>
              </a:rPr>
              <a:t>Anulando solo las fuentes independientes. Aplicamos una fuente de test:</a:t>
            </a:r>
          </a:p>
        </p:txBody>
      </p:sp>
      <p:pic>
        <p:nvPicPr>
          <p:cNvPr id="9" name="Imagen 8">
            <a:extLst>
              <a:ext uri="{FF2B5EF4-FFF2-40B4-BE49-F238E27FC236}">
                <a16:creationId xmlns:a16="http://schemas.microsoft.com/office/drawing/2014/main" id="{F26D651A-C1C4-4A16-9F37-E12EC8F0D24B}"/>
              </a:ext>
            </a:extLst>
          </p:cNvPr>
          <p:cNvPicPr>
            <a:picLocks noChangeAspect="1"/>
          </p:cNvPicPr>
          <p:nvPr/>
        </p:nvPicPr>
        <p:blipFill>
          <a:blip r:embed="rId3"/>
          <a:stretch>
            <a:fillRect/>
          </a:stretch>
        </p:blipFill>
        <p:spPr>
          <a:xfrm>
            <a:off x="4980857" y="2749153"/>
            <a:ext cx="2054180" cy="363166"/>
          </a:xfrm>
          <a:prstGeom prst="rect">
            <a:avLst/>
          </a:prstGeom>
        </p:spPr>
      </p:pic>
      <p:sp>
        <p:nvSpPr>
          <p:cNvPr id="12" name="CuadroTexto 11">
            <a:extLst>
              <a:ext uri="{FF2B5EF4-FFF2-40B4-BE49-F238E27FC236}">
                <a16:creationId xmlns:a16="http://schemas.microsoft.com/office/drawing/2014/main" id="{33CE62ED-5F18-4B85-B11F-2E800BFA91C1}"/>
              </a:ext>
            </a:extLst>
          </p:cNvPr>
          <p:cNvSpPr txBox="1"/>
          <p:nvPr/>
        </p:nvSpPr>
        <p:spPr>
          <a:xfrm>
            <a:off x="2281859" y="3945485"/>
            <a:ext cx="312906" cy="369332"/>
          </a:xfrm>
          <a:prstGeom prst="rect">
            <a:avLst/>
          </a:prstGeom>
          <a:noFill/>
        </p:spPr>
        <p:txBody>
          <a:bodyPr wrap="none" rtlCol="0">
            <a:spAutoFit/>
          </a:bodyPr>
          <a:lstStyle/>
          <a:p>
            <a:r>
              <a:rPr lang="es-ES" dirty="0">
                <a:solidFill>
                  <a:schemeClr val="accent4">
                    <a:lumMod val="75000"/>
                  </a:schemeClr>
                </a:solidFill>
              </a:rPr>
              <a:t>a</a:t>
            </a:r>
          </a:p>
        </p:txBody>
      </p:sp>
      <p:sp>
        <p:nvSpPr>
          <p:cNvPr id="13" name="CuadroTexto 12">
            <a:extLst>
              <a:ext uri="{FF2B5EF4-FFF2-40B4-BE49-F238E27FC236}">
                <a16:creationId xmlns:a16="http://schemas.microsoft.com/office/drawing/2014/main" id="{39943923-EDF9-4A77-B49F-0114894E0759}"/>
              </a:ext>
            </a:extLst>
          </p:cNvPr>
          <p:cNvSpPr txBox="1"/>
          <p:nvPr/>
        </p:nvSpPr>
        <p:spPr>
          <a:xfrm>
            <a:off x="2313299" y="4500945"/>
            <a:ext cx="132522" cy="369332"/>
          </a:xfrm>
          <a:prstGeom prst="rect">
            <a:avLst/>
          </a:prstGeom>
          <a:noFill/>
        </p:spPr>
        <p:txBody>
          <a:bodyPr wrap="square" rtlCol="0">
            <a:spAutoFit/>
          </a:bodyPr>
          <a:lstStyle/>
          <a:p>
            <a:r>
              <a:rPr lang="es-ES" dirty="0">
                <a:solidFill>
                  <a:schemeClr val="accent4">
                    <a:lumMod val="75000"/>
                  </a:schemeClr>
                </a:solidFill>
              </a:rPr>
              <a:t>b</a:t>
            </a:r>
          </a:p>
        </p:txBody>
      </p:sp>
      <p:sp>
        <p:nvSpPr>
          <p:cNvPr id="14" name="CuadroTexto 13">
            <a:extLst>
              <a:ext uri="{FF2B5EF4-FFF2-40B4-BE49-F238E27FC236}">
                <a16:creationId xmlns:a16="http://schemas.microsoft.com/office/drawing/2014/main" id="{2A27BB15-507C-4CBD-A0EF-E75CF37B5EC5}"/>
              </a:ext>
            </a:extLst>
          </p:cNvPr>
          <p:cNvSpPr txBox="1"/>
          <p:nvPr/>
        </p:nvSpPr>
        <p:spPr>
          <a:xfrm>
            <a:off x="4109791" y="3947181"/>
            <a:ext cx="8268468" cy="323165"/>
          </a:xfrm>
          <a:prstGeom prst="rect">
            <a:avLst/>
          </a:prstGeom>
          <a:noFill/>
        </p:spPr>
        <p:txBody>
          <a:bodyPr wrap="square">
            <a:spAutoFit/>
          </a:bodyPr>
          <a:lstStyle/>
          <a:p>
            <a:r>
              <a:rPr lang="es-ES" sz="1500" dirty="0">
                <a:latin typeface="+mn-lt"/>
                <a:ea typeface="ＭＳ Ｐゴシック" charset="0"/>
              </a:rPr>
              <a:t>Y se calcula:</a:t>
            </a:r>
          </a:p>
        </p:txBody>
      </p:sp>
      <p:pic>
        <p:nvPicPr>
          <p:cNvPr id="16" name="Imagen 15">
            <a:extLst>
              <a:ext uri="{FF2B5EF4-FFF2-40B4-BE49-F238E27FC236}">
                <a16:creationId xmlns:a16="http://schemas.microsoft.com/office/drawing/2014/main" id="{A36A6B04-8760-4BFF-BDBE-89DB9D012486}"/>
              </a:ext>
            </a:extLst>
          </p:cNvPr>
          <p:cNvPicPr>
            <a:picLocks noChangeAspect="1"/>
          </p:cNvPicPr>
          <p:nvPr/>
        </p:nvPicPr>
        <p:blipFill>
          <a:blip r:embed="rId4"/>
          <a:stretch>
            <a:fillRect/>
          </a:stretch>
        </p:blipFill>
        <p:spPr>
          <a:xfrm>
            <a:off x="5433909" y="3883762"/>
            <a:ext cx="1906073" cy="557719"/>
          </a:xfrm>
          <a:prstGeom prst="rect">
            <a:avLst/>
          </a:prstGeom>
        </p:spPr>
      </p:pic>
      <p:sp>
        <p:nvSpPr>
          <p:cNvPr id="19" name="Rectángulo: esquinas redondeadas 18">
            <a:extLst>
              <a:ext uri="{FF2B5EF4-FFF2-40B4-BE49-F238E27FC236}">
                <a16:creationId xmlns:a16="http://schemas.microsoft.com/office/drawing/2014/main" id="{AF7CBCDC-1A15-49B7-A998-804889E0F34F}"/>
              </a:ext>
            </a:extLst>
          </p:cNvPr>
          <p:cNvSpPr/>
          <p:nvPr/>
        </p:nvSpPr>
        <p:spPr>
          <a:xfrm>
            <a:off x="962891" y="3883763"/>
            <a:ext cx="1385454" cy="10761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20" name="CuadroTexto 19">
            <a:extLst>
              <a:ext uri="{FF2B5EF4-FFF2-40B4-BE49-F238E27FC236}">
                <a16:creationId xmlns:a16="http://schemas.microsoft.com/office/drawing/2014/main" id="{D0FF5BFE-2488-454B-87E3-808EC9813159}"/>
              </a:ext>
            </a:extLst>
          </p:cNvPr>
          <p:cNvSpPr txBox="1"/>
          <p:nvPr/>
        </p:nvSpPr>
        <p:spPr>
          <a:xfrm>
            <a:off x="1109712" y="4080872"/>
            <a:ext cx="1091813" cy="600164"/>
          </a:xfrm>
          <a:prstGeom prst="rect">
            <a:avLst/>
          </a:prstGeom>
          <a:noFill/>
        </p:spPr>
        <p:txBody>
          <a:bodyPr wrap="square" rtlCol="0">
            <a:spAutoFit/>
          </a:bodyPr>
          <a:lstStyle/>
          <a:p>
            <a:pPr algn="ctr"/>
            <a:r>
              <a:rPr lang="es-ES" sz="1100" dirty="0"/>
              <a:t>Circuito con fuentes dependientes</a:t>
            </a:r>
          </a:p>
        </p:txBody>
      </p:sp>
      <p:pic>
        <p:nvPicPr>
          <p:cNvPr id="22" name="Imagen 21">
            <a:extLst>
              <a:ext uri="{FF2B5EF4-FFF2-40B4-BE49-F238E27FC236}">
                <a16:creationId xmlns:a16="http://schemas.microsoft.com/office/drawing/2014/main" id="{CE092A8A-1C25-42F5-8064-1DE97C0E3994}"/>
              </a:ext>
            </a:extLst>
          </p:cNvPr>
          <p:cNvPicPr>
            <a:picLocks noChangeAspect="1"/>
          </p:cNvPicPr>
          <p:nvPr/>
        </p:nvPicPr>
        <p:blipFill>
          <a:blip r:embed="rId5"/>
          <a:stretch>
            <a:fillRect/>
          </a:stretch>
        </p:blipFill>
        <p:spPr>
          <a:xfrm>
            <a:off x="2556877" y="3743978"/>
            <a:ext cx="940158" cy="1348902"/>
          </a:xfrm>
          <a:prstGeom prst="rect">
            <a:avLst/>
          </a:prstGeom>
        </p:spPr>
      </p:pic>
      <p:cxnSp>
        <p:nvCxnSpPr>
          <p:cNvPr id="24" name="Conector recto 23">
            <a:extLst>
              <a:ext uri="{FF2B5EF4-FFF2-40B4-BE49-F238E27FC236}">
                <a16:creationId xmlns:a16="http://schemas.microsoft.com/office/drawing/2014/main" id="{1A610628-09DC-46A8-A95D-245DFCAF7C35}"/>
              </a:ext>
            </a:extLst>
          </p:cNvPr>
          <p:cNvCxnSpPr/>
          <p:nvPr/>
        </p:nvCxnSpPr>
        <p:spPr>
          <a:xfrm>
            <a:off x="2324414" y="4024564"/>
            <a:ext cx="22779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339E9B32-0D7E-4468-B089-E4896B6DEBB4}"/>
              </a:ext>
            </a:extLst>
          </p:cNvPr>
          <p:cNvCxnSpPr/>
          <p:nvPr/>
        </p:nvCxnSpPr>
        <p:spPr>
          <a:xfrm>
            <a:off x="2324414" y="4811537"/>
            <a:ext cx="22779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6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EE30A-3210-4719-96CF-6A468513BA5D}"/>
              </a:ext>
            </a:extLst>
          </p:cNvPr>
          <p:cNvSpPr>
            <a:spLocks noGrp="1"/>
          </p:cNvSpPr>
          <p:nvPr>
            <p:ph type="title"/>
          </p:nvPr>
        </p:nvSpPr>
        <p:spPr>
          <a:xfrm>
            <a:off x="153286" y="90699"/>
            <a:ext cx="8345488" cy="731837"/>
          </a:xfrm>
        </p:spPr>
        <p:txBody>
          <a:bodyPr/>
          <a:lstStyle/>
          <a:p>
            <a:r>
              <a:rPr lang="es-ES" dirty="0"/>
              <a:t>Ejemplo:</a:t>
            </a:r>
          </a:p>
        </p:txBody>
      </p:sp>
      <p:sp>
        <p:nvSpPr>
          <p:cNvPr id="3" name="Marcador de texto 2">
            <a:extLst>
              <a:ext uri="{FF2B5EF4-FFF2-40B4-BE49-F238E27FC236}">
                <a16:creationId xmlns:a16="http://schemas.microsoft.com/office/drawing/2014/main" id="{EFD03650-C502-4A0C-9A85-E3DCE1827FC5}"/>
              </a:ext>
            </a:extLst>
          </p:cNvPr>
          <p:cNvSpPr>
            <a:spLocks noGrp="1"/>
          </p:cNvSpPr>
          <p:nvPr>
            <p:ph type="body" sz="quarter" idx="10"/>
          </p:nvPr>
        </p:nvSpPr>
        <p:spPr>
          <a:xfrm>
            <a:off x="317977" y="2687637"/>
            <a:ext cx="3133725" cy="2455863"/>
          </a:xfrm>
        </p:spPr>
        <p:txBody>
          <a:bodyPr/>
          <a:lstStyle/>
          <a:p>
            <a:pPr algn="just"/>
            <a:r>
              <a:rPr lang="es-ES" dirty="0"/>
              <a:t>Para calcular la resistencia de Thévenin ponemos a cero la fuente independiente y colocamos una fuente auxiliar de tensión entre los puntos a y b: V</a:t>
            </a:r>
            <a:r>
              <a:rPr lang="es-ES" baseline="-25000" dirty="0"/>
              <a:t>0</a:t>
            </a:r>
          </a:p>
        </p:txBody>
      </p:sp>
      <p:pic>
        <p:nvPicPr>
          <p:cNvPr id="4" name="Imagen 3">
            <a:extLst>
              <a:ext uri="{FF2B5EF4-FFF2-40B4-BE49-F238E27FC236}">
                <a16:creationId xmlns:a16="http://schemas.microsoft.com/office/drawing/2014/main" id="{309CAB2B-3179-4C99-83F7-A4FEB5A697FA}"/>
              </a:ext>
            </a:extLst>
          </p:cNvPr>
          <p:cNvPicPr>
            <a:picLocks noChangeAspect="1"/>
          </p:cNvPicPr>
          <p:nvPr/>
        </p:nvPicPr>
        <p:blipFill>
          <a:blip r:embed="rId2"/>
          <a:stretch>
            <a:fillRect/>
          </a:stretch>
        </p:blipFill>
        <p:spPr>
          <a:xfrm>
            <a:off x="2542541" y="57150"/>
            <a:ext cx="3733800" cy="2514600"/>
          </a:xfrm>
          <a:prstGeom prst="rect">
            <a:avLst/>
          </a:prstGeom>
        </p:spPr>
      </p:pic>
      <p:pic>
        <p:nvPicPr>
          <p:cNvPr id="5" name="Imagen 4">
            <a:extLst>
              <a:ext uri="{FF2B5EF4-FFF2-40B4-BE49-F238E27FC236}">
                <a16:creationId xmlns:a16="http://schemas.microsoft.com/office/drawing/2014/main" id="{809CA568-3133-4C87-B999-30977FECD3AA}"/>
              </a:ext>
            </a:extLst>
          </p:cNvPr>
          <p:cNvPicPr>
            <a:picLocks noChangeAspect="1"/>
          </p:cNvPicPr>
          <p:nvPr/>
        </p:nvPicPr>
        <p:blipFill>
          <a:blip r:embed="rId3"/>
          <a:stretch>
            <a:fillRect/>
          </a:stretch>
        </p:blipFill>
        <p:spPr>
          <a:xfrm>
            <a:off x="4125437" y="2481263"/>
            <a:ext cx="3133725" cy="2524125"/>
          </a:xfrm>
          <a:prstGeom prst="rect">
            <a:avLst/>
          </a:prstGeom>
        </p:spPr>
      </p:pic>
    </p:spTree>
    <p:extLst>
      <p:ext uri="{BB962C8B-B14F-4D97-AF65-F5344CB8AC3E}">
        <p14:creationId xmlns:p14="http://schemas.microsoft.com/office/powerpoint/2010/main" val="27258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83E515D-990F-4B70-AB68-F2D4B1E29F1D}"/>
              </a:ext>
            </a:extLst>
          </p:cNvPr>
          <p:cNvSpPr>
            <a:spLocks noGrp="1"/>
          </p:cNvSpPr>
          <p:nvPr>
            <p:ph type="body" sz="quarter" idx="10"/>
          </p:nvPr>
        </p:nvSpPr>
        <p:spPr>
          <a:xfrm>
            <a:off x="302299" y="321498"/>
            <a:ext cx="8345488" cy="513610"/>
          </a:xfrm>
        </p:spPr>
        <p:txBody>
          <a:bodyPr/>
          <a:lstStyle/>
          <a:p>
            <a:r>
              <a:rPr lang="es-ES" dirty="0"/>
              <a:t>Resolvemos por análisis de nodos:</a:t>
            </a:r>
          </a:p>
        </p:txBody>
      </p:sp>
      <p:pic>
        <p:nvPicPr>
          <p:cNvPr id="5" name="Imagen 4">
            <a:extLst>
              <a:ext uri="{FF2B5EF4-FFF2-40B4-BE49-F238E27FC236}">
                <a16:creationId xmlns:a16="http://schemas.microsoft.com/office/drawing/2014/main" id="{F1A98513-DFF0-49A4-B7E3-2C2403F5787A}"/>
              </a:ext>
            </a:extLst>
          </p:cNvPr>
          <p:cNvPicPr>
            <a:picLocks noChangeAspect="1"/>
          </p:cNvPicPr>
          <p:nvPr/>
        </p:nvPicPr>
        <p:blipFill>
          <a:blip r:embed="rId2"/>
          <a:stretch>
            <a:fillRect/>
          </a:stretch>
        </p:blipFill>
        <p:spPr>
          <a:xfrm>
            <a:off x="102674" y="1104991"/>
            <a:ext cx="3767070" cy="2665379"/>
          </a:xfrm>
          <a:prstGeom prst="rect">
            <a:avLst/>
          </a:prstGeom>
        </p:spPr>
      </p:pic>
      <p:pic>
        <p:nvPicPr>
          <p:cNvPr id="7" name="Imagen 6">
            <a:extLst>
              <a:ext uri="{FF2B5EF4-FFF2-40B4-BE49-F238E27FC236}">
                <a16:creationId xmlns:a16="http://schemas.microsoft.com/office/drawing/2014/main" id="{68F1E5C5-A02F-4DB3-A78A-E69712489C3F}"/>
              </a:ext>
            </a:extLst>
          </p:cNvPr>
          <p:cNvPicPr>
            <a:picLocks noChangeAspect="1"/>
          </p:cNvPicPr>
          <p:nvPr/>
        </p:nvPicPr>
        <p:blipFill>
          <a:blip r:embed="rId3"/>
          <a:stretch>
            <a:fillRect/>
          </a:stretch>
        </p:blipFill>
        <p:spPr>
          <a:xfrm>
            <a:off x="3788464" y="264214"/>
            <a:ext cx="2137893" cy="933855"/>
          </a:xfrm>
          <a:prstGeom prst="rect">
            <a:avLst/>
          </a:prstGeom>
        </p:spPr>
      </p:pic>
      <p:sp>
        <p:nvSpPr>
          <p:cNvPr id="9" name="CuadroTexto 8">
            <a:extLst>
              <a:ext uri="{FF2B5EF4-FFF2-40B4-BE49-F238E27FC236}">
                <a16:creationId xmlns:a16="http://schemas.microsoft.com/office/drawing/2014/main" id="{C3578241-F0DB-41BB-A33B-581E2718B80F}"/>
              </a:ext>
            </a:extLst>
          </p:cNvPr>
          <p:cNvSpPr txBox="1"/>
          <p:nvPr/>
        </p:nvSpPr>
        <p:spPr>
          <a:xfrm>
            <a:off x="3788464" y="1670670"/>
            <a:ext cx="4572000" cy="323165"/>
          </a:xfrm>
          <a:prstGeom prst="rect">
            <a:avLst/>
          </a:prstGeom>
          <a:noFill/>
        </p:spPr>
        <p:txBody>
          <a:bodyPr wrap="square">
            <a:spAutoFit/>
          </a:bodyPr>
          <a:lstStyle/>
          <a:p>
            <a:r>
              <a:rPr lang="es-ES" sz="1500" dirty="0">
                <a:latin typeface="+mn-lt"/>
                <a:ea typeface="ＭＳ Ｐゴシック" charset="0"/>
              </a:rPr>
              <a:t>En función de los voltajes:</a:t>
            </a:r>
          </a:p>
        </p:txBody>
      </p:sp>
      <p:pic>
        <p:nvPicPr>
          <p:cNvPr id="11" name="Imagen 10">
            <a:extLst>
              <a:ext uri="{FF2B5EF4-FFF2-40B4-BE49-F238E27FC236}">
                <a16:creationId xmlns:a16="http://schemas.microsoft.com/office/drawing/2014/main" id="{4532C411-C142-4D0D-BFF6-1C389C28D53C}"/>
              </a:ext>
            </a:extLst>
          </p:cNvPr>
          <p:cNvPicPr>
            <a:picLocks noChangeAspect="1"/>
          </p:cNvPicPr>
          <p:nvPr/>
        </p:nvPicPr>
        <p:blipFill>
          <a:blip r:embed="rId4"/>
          <a:stretch>
            <a:fillRect/>
          </a:stretch>
        </p:blipFill>
        <p:spPr>
          <a:xfrm>
            <a:off x="3587006" y="2149562"/>
            <a:ext cx="3103808" cy="1459149"/>
          </a:xfrm>
          <a:prstGeom prst="rect">
            <a:avLst/>
          </a:prstGeom>
        </p:spPr>
      </p:pic>
      <p:pic>
        <p:nvPicPr>
          <p:cNvPr id="13" name="Imagen 12">
            <a:extLst>
              <a:ext uri="{FF2B5EF4-FFF2-40B4-BE49-F238E27FC236}">
                <a16:creationId xmlns:a16="http://schemas.microsoft.com/office/drawing/2014/main" id="{88D1712C-5C08-4102-ADB0-5DD6C83AE3CE}"/>
              </a:ext>
            </a:extLst>
          </p:cNvPr>
          <p:cNvPicPr>
            <a:picLocks noChangeAspect="1"/>
          </p:cNvPicPr>
          <p:nvPr/>
        </p:nvPicPr>
        <p:blipFill>
          <a:blip r:embed="rId5"/>
          <a:stretch>
            <a:fillRect/>
          </a:stretch>
        </p:blipFill>
        <p:spPr>
          <a:xfrm>
            <a:off x="7157731" y="2398137"/>
            <a:ext cx="1403797" cy="862519"/>
          </a:xfrm>
          <a:prstGeom prst="rect">
            <a:avLst/>
          </a:prstGeom>
        </p:spPr>
      </p:pic>
      <p:sp>
        <p:nvSpPr>
          <p:cNvPr id="14" name="Cerrar llave 13">
            <a:extLst>
              <a:ext uri="{FF2B5EF4-FFF2-40B4-BE49-F238E27FC236}">
                <a16:creationId xmlns:a16="http://schemas.microsoft.com/office/drawing/2014/main" id="{A72E849B-7D40-4E2E-90EA-C2F052066721}"/>
              </a:ext>
            </a:extLst>
          </p:cNvPr>
          <p:cNvSpPr/>
          <p:nvPr/>
        </p:nvSpPr>
        <p:spPr>
          <a:xfrm>
            <a:off x="6453239" y="2088803"/>
            <a:ext cx="516013" cy="15599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Marcador de texto 2">
            <a:extLst>
              <a:ext uri="{FF2B5EF4-FFF2-40B4-BE49-F238E27FC236}">
                <a16:creationId xmlns:a16="http://schemas.microsoft.com/office/drawing/2014/main" id="{76860838-A4A9-4501-A699-55924623C619}"/>
              </a:ext>
            </a:extLst>
          </p:cNvPr>
          <p:cNvSpPr txBox="1">
            <a:spLocks/>
          </p:cNvSpPr>
          <p:nvPr/>
        </p:nvSpPr>
        <p:spPr>
          <a:xfrm>
            <a:off x="302299" y="3985071"/>
            <a:ext cx="8345488" cy="615210"/>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a:solidFill>
                  <a:srgbClr val="444340"/>
                </a:solidFill>
                <a:latin typeface="Source Sans Pro" panose="020B0503030403020204" pitchFamily="34" charset="0"/>
              </a:rPr>
              <a:t>Necesitamos una relación en función de </a:t>
            </a:r>
            <a:r>
              <a:rPr lang="es-ES" b="1" i="1" dirty="0" err="1">
                <a:solidFill>
                  <a:srgbClr val="444340"/>
                </a:solidFill>
                <a:latin typeface="inherit"/>
              </a:rPr>
              <a:t>V</a:t>
            </a:r>
            <a:r>
              <a:rPr lang="es-ES" b="1" i="1" baseline="-25000" dirty="0" err="1">
                <a:solidFill>
                  <a:srgbClr val="444340"/>
                </a:solidFill>
                <a:latin typeface="inherit"/>
              </a:rPr>
              <a:t>x</a:t>
            </a:r>
            <a:r>
              <a:rPr lang="es-ES" dirty="0" err="1">
                <a:solidFill>
                  <a:srgbClr val="444340"/>
                </a:solidFill>
                <a:latin typeface="Source Sans Pro" panose="020B0503030403020204" pitchFamily="34" charset="0"/>
              </a:rPr>
              <a:t>,</a:t>
            </a:r>
            <a:r>
              <a:rPr lang="es-ES" b="1" i="1" dirty="0" err="1">
                <a:solidFill>
                  <a:srgbClr val="444340"/>
                </a:solidFill>
                <a:latin typeface="inherit"/>
              </a:rPr>
              <a:t>V</a:t>
            </a:r>
            <a:r>
              <a:rPr lang="es-ES" b="1" i="1" baseline="-25000" dirty="0" err="1">
                <a:solidFill>
                  <a:srgbClr val="444340"/>
                </a:solidFill>
                <a:latin typeface="inherit"/>
              </a:rPr>
              <a:t>o</a:t>
            </a:r>
            <a:r>
              <a:rPr lang="es-ES" dirty="0">
                <a:solidFill>
                  <a:srgbClr val="444340"/>
                </a:solidFill>
                <a:latin typeface="Source Sans Pro" panose="020B0503030403020204" pitchFamily="34" charset="0"/>
              </a:rPr>
              <a:t> e </a:t>
            </a:r>
            <a:r>
              <a:rPr lang="es-ES" b="1" i="1" dirty="0" err="1">
                <a:solidFill>
                  <a:srgbClr val="444340"/>
                </a:solidFill>
                <a:latin typeface="inherit"/>
              </a:rPr>
              <a:t>i</a:t>
            </a:r>
            <a:r>
              <a:rPr lang="es-ES" b="1" i="1" baseline="-25000" dirty="0" err="1">
                <a:solidFill>
                  <a:srgbClr val="444340"/>
                </a:solidFill>
                <a:latin typeface="inherit"/>
              </a:rPr>
              <a:t>o</a:t>
            </a:r>
            <a:r>
              <a:rPr lang="es-ES" dirty="0">
                <a:solidFill>
                  <a:srgbClr val="444340"/>
                </a:solidFill>
                <a:latin typeface="Source Sans Pro" panose="020B0503030403020204" pitchFamily="34" charset="0"/>
              </a:rPr>
              <a:t>, pero del circuito sabemos que:</a:t>
            </a:r>
            <a:endParaRPr lang="es-ES" dirty="0"/>
          </a:p>
          <a:p>
            <a:endParaRPr lang="es-ES" dirty="0"/>
          </a:p>
        </p:txBody>
      </p:sp>
      <p:pic>
        <p:nvPicPr>
          <p:cNvPr id="16" name="Imagen 15">
            <a:extLst>
              <a:ext uri="{FF2B5EF4-FFF2-40B4-BE49-F238E27FC236}">
                <a16:creationId xmlns:a16="http://schemas.microsoft.com/office/drawing/2014/main" id="{9F6B2226-DB56-42D5-922D-5B06BEDD0E1E}"/>
              </a:ext>
            </a:extLst>
          </p:cNvPr>
          <p:cNvPicPr>
            <a:picLocks noChangeAspect="1"/>
          </p:cNvPicPr>
          <p:nvPr/>
        </p:nvPicPr>
        <p:blipFill>
          <a:blip r:embed="rId6"/>
          <a:stretch>
            <a:fillRect/>
          </a:stretch>
        </p:blipFill>
        <p:spPr>
          <a:xfrm>
            <a:off x="6994453" y="3686167"/>
            <a:ext cx="1847248" cy="902286"/>
          </a:xfrm>
          <a:prstGeom prst="rect">
            <a:avLst/>
          </a:prstGeom>
        </p:spPr>
      </p:pic>
    </p:spTree>
    <p:extLst>
      <p:ext uri="{BB962C8B-B14F-4D97-AF65-F5344CB8AC3E}">
        <p14:creationId xmlns:p14="http://schemas.microsoft.com/office/powerpoint/2010/main" val="31593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429FB868-B209-4E10-BB4E-FA5764333EC3}"/>
              </a:ext>
            </a:extLst>
          </p:cNvPr>
          <p:cNvSpPr>
            <a:spLocks noGrp="1"/>
          </p:cNvSpPr>
          <p:nvPr>
            <p:ph type="body" sz="quarter" idx="10"/>
          </p:nvPr>
        </p:nvSpPr>
        <p:spPr>
          <a:xfrm>
            <a:off x="399256" y="634735"/>
            <a:ext cx="8345488" cy="2455863"/>
          </a:xfrm>
        </p:spPr>
        <p:txBody>
          <a:bodyPr/>
          <a:lstStyle/>
          <a:p>
            <a:r>
              <a:rPr lang="es-ES" dirty="0"/>
              <a:t>De las ecuaciones (3) y (4) obtenemos que:</a:t>
            </a:r>
          </a:p>
        </p:txBody>
      </p:sp>
      <p:pic>
        <p:nvPicPr>
          <p:cNvPr id="8" name="Imagen 7">
            <a:extLst>
              <a:ext uri="{FF2B5EF4-FFF2-40B4-BE49-F238E27FC236}">
                <a16:creationId xmlns:a16="http://schemas.microsoft.com/office/drawing/2014/main" id="{8FFAF83D-CBBA-4CCC-97C9-ADA2350B03E4}"/>
              </a:ext>
            </a:extLst>
          </p:cNvPr>
          <p:cNvPicPr>
            <a:picLocks noChangeAspect="1"/>
          </p:cNvPicPr>
          <p:nvPr/>
        </p:nvPicPr>
        <p:blipFill>
          <a:blip r:embed="rId2"/>
          <a:stretch>
            <a:fillRect/>
          </a:stretch>
        </p:blipFill>
        <p:spPr>
          <a:xfrm>
            <a:off x="1573482" y="1573392"/>
            <a:ext cx="1408298" cy="865707"/>
          </a:xfrm>
          <a:prstGeom prst="rect">
            <a:avLst/>
          </a:prstGeom>
        </p:spPr>
      </p:pic>
      <p:pic>
        <p:nvPicPr>
          <p:cNvPr id="9" name="Imagen 8">
            <a:extLst>
              <a:ext uri="{FF2B5EF4-FFF2-40B4-BE49-F238E27FC236}">
                <a16:creationId xmlns:a16="http://schemas.microsoft.com/office/drawing/2014/main" id="{F3DDEE61-0F15-469C-973B-16D80BCCDB99}"/>
              </a:ext>
            </a:extLst>
          </p:cNvPr>
          <p:cNvPicPr>
            <a:picLocks noChangeAspect="1"/>
          </p:cNvPicPr>
          <p:nvPr/>
        </p:nvPicPr>
        <p:blipFill>
          <a:blip r:embed="rId3"/>
          <a:stretch>
            <a:fillRect/>
          </a:stretch>
        </p:blipFill>
        <p:spPr>
          <a:xfrm>
            <a:off x="1134532" y="2452646"/>
            <a:ext cx="1847248" cy="902286"/>
          </a:xfrm>
          <a:prstGeom prst="rect">
            <a:avLst/>
          </a:prstGeom>
        </p:spPr>
      </p:pic>
      <p:sp>
        <p:nvSpPr>
          <p:cNvPr id="10" name="Cerrar llave 9">
            <a:extLst>
              <a:ext uri="{FF2B5EF4-FFF2-40B4-BE49-F238E27FC236}">
                <a16:creationId xmlns:a16="http://schemas.microsoft.com/office/drawing/2014/main" id="{7B1445A8-F9B9-4761-B89C-04C0DD0AF26C}"/>
              </a:ext>
            </a:extLst>
          </p:cNvPr>
          <p:cNvSpPr/>
          <p:nvPr/>
        </p:nvSpPr>
        <p:spPr>
          <a:xfrm>
            <a:off x="3218273" y="1706043"/>
            <a:ext cx="366408" cy="15307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2" name="Imagen 11">
            <a:extLst>
              <a:ext uri="{FF2B5EF4-FFF2-40B4-BE49-F238E27FC236}">
                <a16:creationId xmlns:a16="http://schemas.microsoft.com/office/drawing/2014/main" id="{34ECA85C-BED1-4FC5-9532-43AFDC7955C1}"/>
              </a:ext>
            </a:extLst>
          </p:cNvPr>
          <p:cNvPicPr>
            <a:picLocks noChangeAspect="1"/>
          </p:cNvPicPr>
          <p:nvPr/>
        </p:nvPicPr>
        <p:blipFill>
          <a:blip r:embed="rId4"/>
          <a:stretch>
            <a:fillRect/>
          </a:stretch>
        </p:blipFill>
        <p:spPr>
          <a:xfrm>
            <a:off x="3972801" y="2112606"/>
            <a:ext cx="1094704" cy="791183"/>
          </a:xfrm>
          <a:prstGeom prst="rect">
            <a:avLst/>
          </a:prstGeom>
        </p:spPr>
      </p:pic>
      <p:pic>
        <p:nvPicPr>
          <p:cNvPr id="14" name="Imagen 13">
            <a:extLst>
              <a:ext uri="{FF2B5EF4-FFF2-40B4-BE49-F238E27FC236}">
                <a16:creationId xmlns:a16="http://schemas.microsoft.com/office/drawing/2014/main" id="{345C2F14-CCD4-44F6-AD81-440CB815A01C}"/>
              </a:ext>
            </a:extLst>
          </p:cNvPr>
          <p:cNvPicPr>
            <a:picLocks noChangeAspect="1"/>
          </p:cNvPicPr>
          <p:nvPr/>
        </p:nvPicPr>
        <p:blipFill>
          <a:blip r:embed="rId5"/>
          <a:stretch>
            <a:fillRect/>
          </a:stretch>
        </p:blipFill>
        <p:spPr>
          <a:xfrm>
            <a:off x="6295020" y="2297432"/>
            <a:ext cx="1339403" cy="421532"/>
          </a:xfrm>
          <a:prstGeom prst="rect">
            <a:avLst/>
          </a:prstGeom>
        </p:spPr>
      </p:pic>
    </p:spTree>
    <p:extLst>
      <p:ext uri="{BB962C8B-B14F-4D97-AF65-F5344CB8AC3E}">
        <p14:creationId xmlns:p14="http://schemas.microsoft.com/office/powerpoint/2010/main" val="363033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3F779B-F300-4435-A36C-90C2366053FC}"/>
              </a:ext>
            </a:extLst>
          </p:cNvPr>
          <p:cNvSpPr>
            <a:spLocks noGrp="1"/>
          </p:cNvSpPr>
          <p:nvPr>
            <p:ph type="body" sz="quarter" idx="10"/>
          </p:nvPr>
        </p:nvSpPr>
        <p:spPr>
          <a:xfrm>
            <a:off x="78041" y="101529"/>
            <a:ext cx="8345488" cy="635530"/>
          </a:xfrm>
        </p:spPr>
        <p:txBody>
          <a:bodyPr/>
          <a:lstStyle/>
          <a:p>
            <a:pPr algn="l" fontAlgn="base"/>
            <a:r>
              <a:rPr lang="es-ES" b="0" i="0" dirty="0">
                <a:solidFill>
                  <a:srgbClr val="444340"/>
                </a:solidFill>
                <a:effectLst/>
                <a:latin typeface="Source Sans Pro" panose="020B0503030403020204" pitchFamily="34" charset="0"/>
              </a:rPr>
              <a:t>Para obtener la tensión de Thévenin</a:t>
            </a:r>
            <a:r>
              <a:rPr lang="es-ES" b="1" i="0" dirty="0">
                <a:solidFill>
                  <a:srgbClr val="444340"/>
                </a:solidFill>
                <a:effectLst/>
                <a:latin typeface="inherit"/>
              </a:rPr>
              <a:t> </a:t>
            </a:r>
            <a:r>
              <a:rPr lang="es-ES" b="1" i="1" dirty="0" err="1">
                <a:solidFill>
                  <a:srgbClr val="444340"/>
                </a:solidFill>
                <a:effectLst/>
                <a:latin typeface="inherit"/>
              </a:rPr>
              <a:t>V</a:t>
            </a:r>
            <a:r>
              <a:rPr lang="es-ES" b="1" i="1" baseline="-25000" dirty="0" err="1">
                <a:solidFill>
                  <a:srgbClr val="444340"/>
                </a:solidFill>
                <a:effectLst/>
                <a:latin typeface="inherit"/>
              </a:rPr>
              <a:t>th</a:t>
            </a:r>
            <a:r>
              <a:rPr lang="es-ES" b="1" i="0" dirty="0">
                <a:solidFill>
                  <a:srgbClr val="444340"/>
                </a:solidFill>
                <a:effectLst/>
                <a:latin typeface="inherit"/>
              </a:rPr>
              <a:t>, </a:t>
            </a:r>
            <a:r>
              <a:rPr lang="es-ES" b="0" i="0" dirty="0">
                <a:solidFill>
                  <a:srgbClr val="444340"/>
                </a:solidFill>
                <a:effectLst/>
                <a:latin typeface="Source Sans Pro" panose="020B0503030403020204" pitchFamily="34" charset="0"/>
              </a:rPr>
              <a:t>conectamos la fuente independiente y consideramos un circuito abierto entre</a:t>
            </a:r>
            <a:r>
              <a:rPr lang="es-ES" b="1" i="0" dirty="0">
                <a:solidFill>
                  <a:srgbClr val="444340"/>
                </a:solidFill>
                <a:effectLst/>
                <a:latin typeface="inherit"/>
              </a:rPr>
              <a:t> </a:t>
            </a:r>
            <a:r>
              <a:rPr lang="es-ES" b="1" i="1" dirty="0">
                <a:solidFill>
                  <a:srgbClr val="444340"/>
                </a:solidFill>
                <a:effectLst/>
                <a:latin typeface="inherit"/>
              </a:rPr>
              <a:t>a</a:t>
            </a:r>
            <a:r>
              <a:rPr lang="es-ES" b="1" i="0" dirty="0">
                <a:solidFill>
                  <a:srgbClr val="444340"/>
                </a:solidFill>
                <a:effectLst/>
                <a:latin typeface="inherit"/>
              </a:rPr>
              <a:t> </a:t>
            </a:r>
            <a:r>
              <a:rPr lang="es-ES" b="0" i="0" dirty="0">
                <a:solidFill>
                  <a:srgbClr val="444340"/>
                </a:solidFill>
                <a:effectLst/>
                <a:latin typeface="Source Sans Pro" panose="020B0503030403020204" pitchFamily="34" charset="0"/>
              </a:rPr>
              <a:t>y</a:t>
            </a:r>
            <a:r>
              <a:rPr lang="es-ES" b="1" i="0" dirty="0">
                <a:solidFill>
                  <a:srgbClr val="444340"/>
                </a:solidFill>
                <a:effectLst/>
                <a:latin typeface="inherit"/>
              </a:rPr>
              <a:t> </a:t>
            </a:r>
            <a:r>
              <a:rPr lang="es-ES" b="1" i="1" dirty="0">
                <a:solidFill>
                  <a:srgbClr val="444340"/>
                </a:solidFill>
                <a:effectLst/>
                <a:latin typeface="inherit"/>
              </a:rPr>
              <a:t>b</a:t>
            </a:r>
            <a:r>
              <a:rPr lang="es-ES" b="1" i="0" dirty="0">
                <a:solidFill>
                  <a:srgbClr val="444340"/>
                </a:solidFill>
                <a:effectLst/>
                <a:latin typeface="inherit"/>
              </a:rPr>
              <a:t>, </a:t>
            </a:r>
            <a:r>
              <a:rPr lang="es-ES" b="0" i="0" dirty="0">
                <a:solidFill>
                  <a:srgbClr val="444340"/>
                </a:solidFill>
                <a:effectLst/>
                <a:latin typeface="Source Sans Pro" panose="020B0503030403020204" pitchFamily="34" charset="0"/>
              </a:rPr>
              <a:t>y resolvemos por análisis de nodos:</a:t>
            </a:r>
          </a:p>
          <a:p>
            <a:br>
              <a:rPr lang="es-ES" dirty="0"/>
            </a:br>
            <a:endParaRPr lang="es-ES" dirty="0"/>
          </a:p>
        </p:txBody>
      </p:sp>
      <p:pic>
        <p:nvPicPr>
          <p:cNvPr id="5" name="Imagen 4">
            <a:extLst>
              <a:ext uri="{FF2B5EF4-FFF2-40B4-BE49-F238E27FC236}">
                <a16:creationId xmlns:a16="http://schemas.microsoft.com/office/drawing/2014/main" id="{902CCFC9-FD9D-4C5E-BA61-3CDE33252E31}"/>
              </a:ext>
            </a:extLst>
          </p:cNvPr>
          <p:cNvPicPr>
            <a:picLocks noChangeAspect="1"/>
          </p:cNvPicPr>
          <p:nvPr/>
        </p:nvPicPr>
        <p:blipFill>
          <a:blip r:embed="rId2"/>
          <a:stretch>
            <a:fillRect/>
          </a:stretch>
        </p:blipFill>
        <p:spPr>
          <a:xfrm>
            <a:off x="135848" y="737059"/>
            <a:ext cx="3934496" cy="2782111"/>
          </a:xfrm>
          <a:prstGeom prst="rect">
            <a:avLst/>
          </a:prstGeom>
        </p:spPr>
      </p:pic>
      <p:pic>
        <p:nvPicPr>
          <p:cNvPr id="7" name="Imagen 6">
            <a:extLst>
              <a:ext uri="{FF2B5EF4-FFF2-40B4-BE49-F238E27FC236}">
                <a16:creationId xmlns:a16="http://schemas.microsoft.com/office/drawing/2014/main" id="{300CBB32-E229-4957-949E-232A7B323914}"/>
              </a:ext>
            </a:extLst>
          </p:cNvPr>
          <p:cNvPicPr>
            <a:picLocks noChangeAspect="1"/>
          </p:cNvPicPr>
          <p:nvPr/>
        </p:nvPicPr>
        <p:blipFill>
          <a:blip r:embed="rId3"/>
          <a:stretch>
            <a:fillRect/>
          </a:stretch>
        </p:blipFill>
        <p:spPr>
          <a:xfrm>
            <a:off x="5248721" y="465740"/>
            <a:ext cx="2350394" cy="946826"/>
          </a:xfrm>
          <a:prstGeom prst="rect">
            <a:avLst/>
          </a:prstGeom>
        </p:spPr>
      </p:pic>
      <p:pic>
        <p:nvPicPr>
          <p:cNvPr id="8" name="Imagen 7">
            <a:extLst>
              <a:ext uri="{FF2B5EF4-FFF2-40B4-BE49-F238E27FC236}">
                <a16:creationId xmlns:a16="http://schemas.microsoft.com/office/drawing/2014/main" id="{4AEEBEFE-A0C5-4E6E-92BA-841EBC6FBB2D}"/>
              </a:ext>
            </a:extLst>
          </p:cNvPr>
          <p:cNvPicPr>
            <a:picLocks noChangeAspect="1"/>
          </p:cNvPicPr>
          <p:nvPr/>
        </p:nvPicPr>
        <p:blipFill>
          <a:blip r:embed="rId4"/>
          <a:stretch>
            <a:fillRect/>
          </a:stretch>
        </p:blipFill>
        <p:spPr>
          <a:xfrm>
            <a:off x="4194895" y="1550486"/>
            <a:ext cx="4596782" cy="402371"/>
          </a:xfrm>
          <a:prstGeom prst="rect">
            <a:avLst/>
          </a:prstGeom>
        </p:spPr>
      </p:pic>
      <p:pic>
        <p:nvPicPr>
          <p:cNvPr id="10" name="Imagen 9">
            <a:extLst>
              <a:ext uri="{FF2B5EF4-FFF2-40B4-BE49-F238E27FC236}">
                <a16:creationId xmlns:a16="http://schemas.microsoft.com/office/drawing/2014/main" id="{80715111-431F-4A57-97A6-B66F35940511}"/>
              </a:ext>
            </a:extLst>
          </p:cNvPr>
          <p:cNvPicPr>
            <a:picLocks noChangeAspect="1"/>
          </p:cNvPicPr>
          <p:nvPr/>
        </p:nvPicPr>
        <p:blipFill>
          <a:blip r:embed="rId5"/>
          <a:stretch>
            <a:fillRect/>
          </a:stretch>
        </p:blipFill>
        <p:spPr>
          <a:xfrm>
            <a:off x="4221631" y="1987229"/>
            <a:ext cx="2202287" cy="1504545"/>
          </a:xfrm>
          <a:prstGeom prst="rect">
            <a:avLst/>
          </a:prstGeom>
        </p:spPr>
      </p:pic>
      <p:sp>
        <p:nvSpPr>
          <p:cNvPr id="11" name="Cerrar llave 10">
            <a:extLst>
              <a:ext uri="{FF2B5EF4-FFF2-40B4-BE49-F238E27FC236}">
                <a16:creationId xmlns:a16="http://schemas.microsoft.com/office/drawing/2014/main" id="{3842FB93-15B9-40E0-930B-9B3721537D6E}"/>
              </a:ext>
            </a:extLst>
          </p:cNvPr>
          <p:cNvSpPr/>
          <p:nvPr/>
        </p:nvSpPr>
        <p:spPr>
          <a:xfrm>
            <a:off x="6493286" y="2066296"/>
            <a:ext cx="163838" cy="130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3" name="Imagen 12">
            <a:extLst>
              <a:ext uri="{FF2B5EF4-FFF2-40B4-BE49-F238E27FC236}">
                <a16:creationId xmlns:a16="http://schemas.microsoft.com/office/drawing/2014/main" id="{C711B061-BEEE-4F81-BA65-7C4C69255288}"/>
              </a:ext>
            </a:extLst>
          </p:cNvPr>
          <p:cNvPicPr>
            <a:picLocks noChangeAspect="1"/>
          </p:cNvPicPr>
          <p:nvPr/>
        </p:nvPicPr>
        <p:blipFill>
          <a:blip r:embed="rId6"/>
          <a:stretch>
            <a:fillRect/>
          </a:stretch>
        </p:blipFill>
        <p:spPr>
          <a:xfrm>
            <a:off x="6726492" y="2297813"/>
            <a:ext cx="1835239" cy="862519"/>
          </a:xfrm>
          <a:prstGeom prst="rect">
            <a:avLst/>
          </a:prstGeom>
        </p:spPr>
      </p:pic>
      <p:sp>
        <p:nvSpPr>
          <p:cNvPr id="15" name="CuadroTexto 14">
            <a:extLst>
              <a:ext uri="{FF2B5EF4-FFF2-40B4-BE49-F238E27FC236}">
                <a16:creationId xmlns:a16="http://schemas.microsoft.com/office/drawing/2014/main" id="{1140721E-3586-4768-9AB0-734A285E66B7}"/>
              </a:ext>
            </a:extLst>
          </p:cNvPr>
          <p:cNvSpPr txBox="1"/>
          <p:nvPr/>
        </p:nvSpPr>
        <p:spPr>
          <a:xfrm>
            <a:off x="328506" y="3587913"/>
            <a:ext cx="7000239" cy="323165"/>
          </a:xfrm>
          <a:prstGeom prst="rect">
            <a:avLst/>
          </a:prstGeom>
          <a:noFill/>
        </p:spPr>
        <p:txBody>
          <a:bodyPr wrap="square">
            <a:spAutoFit/>
          </a:bodyPr>
          <a:lstStyle/>
          <a:p>
            <a:r>
              <a:rPr lang="es-ES" sz="1500" dirty="0">
                <a:solidFill>
                  <a:srgbClr val="444340"/>
                </a:solidFill>
                <a:latin typeface="Source Sans Pro" panose="020B0503030403020204" pitchFamily="34" charset="0"/>
                <a:ea typeface="ＭＳ Ｐゴシック" charset="0"/>
              </a:rPr>
              <a:t>Con el valor de </a:t>
            </a:r>
            <a:r>
              <a:rPr lang="es-ES" sz="1500" dirty="0" err="1">
                <a:solidFill>
                  <a:srgbClr val="444340"/>
                </a:solidFill>
                <a:latin typeface="Source Sans Pro" panose="020B0503030403020204" pitchFamily="34" charset="0"/>
                <a:ea typeface="ＭＳ Ｐゴシック" charset="0"/>
              </a:rPr>
              <a:t>Vx</a:t>
            </a:r>
            <a:r>
              <a:rPr lang="es-ES" sz="1500" dirty="0">
                <a:solidFill>
                  <a:srgbClr val="444340"/>
                </a:solidFill>
                <a:latin typeface="Source Sans Pro" panose="020B0503030403020204" pitchFamily="34" charset="0"/>
                <a:ea typeface="ＭＳ Ｐゴシック" charset="0"/>
              </a:rPr>
              <a:t>, podemos obtener </a:t>
            </a:r>
            <a:r>
              <a:rPr lang="es-ES" sz="1500" dirty="0" err="1">
                <a:solidFill>
                  <a:srgbClr val="444340"/>
                </a:solidFill>
                <a:latin typeface="Source Sans Pro" panose="020B0503030403020204" pitchFamily="34" charset="0"/>
                <a:ea typeface="ＭＳ Ｐゴシック" charset="0"/>
              </a:rPr>
              <a:t>Vab</a:t>
            </a:r>
            <a:r>
              <a:rPr lang="es-ES" sz="1500" dirty="0">
                <a:solidFill>
                  <a:srgbClr val="444340"/>
                </a:solidFill>
                <a:latin typeface="Source Sans Pro" panose="020B0503030403020204" pitchFamily="34" charset="0"/>
                <a:ea typeface="ＭＳ Ｐゴシック" charset="0"/>
              </a:rPr>
              <a:t> mediante la siguiente relación:</a:t>
            </a:r>
          </a:p>
        </p:txBody>
      </p:sp>
      <p:pic>
        <p:nvPicPr>
          <p:cNvPr id="17" name="Imagen 16">
            <a:extLst>
              <a:ext uri="{FF2B5EF4-FFF2-40B4-BE49-F238E27FC236}">
                <a16:creationId xmlns:a16="http://schemas.microsoft.com/office/drawing/2014/main" id="{01F6F5A0-77B0-41A7-8AEA-177C137692DE}"/>
              </a:ext>
            </a:extLst>
          </p:cNvPr>
          <p:cNvPicPr>
            <a:picLocks noChangeAspect="1"/>
          </p:cNvPicPr>
          <p:nvPr/>
        </p:nvPicPr>
        <p:blipFill>
          <a:blip r:embed="rId7"/>
          <a:stretch>
            <a:fillRect/>
          </a:stretch>
        </p:blipFill>
        <p:spPr>
          <a:xfrm>
            <a:off x="2131454" y="4185937"/>
            <a:ext cx="2440546" cy="856034"/>
          </a:xfrm>
          <a:prstGeom prst="rect">
            <a:avLst/>
          </a:prstGeom>
        </p:spPr>
      </p:pic>
      <p:pic>
        <p:nvPicPr>
          <p:cNvPr id="19" name="Imagen 18">
            <a:extLst>
              <a:ext uri="{FF2B5EF4-FFF2-40B4-BE49-F238E27FC236}">
                <a16:creationId xmlns:a16="http://schemas.microsoft.com/office/drawing/2014/main" id="{8BB8A385-28A8-4875-9A38-A3E73A5F218D}"/>
              </a:ext>
            </a:extLst>
          </p:cNvPr>
          <p:cNvPicPr>
            <a:picLocks noChangeAspect="1"/>
          </p:cNvPicPr>
          <p:nvPr/>
        </p:nvPicPr>
        <p:blipFill>
          <a:blip r:embed="rId8"/>
          <a:stretch>
            <a:fillRect/>
          </a:stretch>
        </p:blipFill>
        <p:spPr>
          <a:xfrm>
            <a:off x="4890132" y="4174280"/>
            <a:ext cx="1951149" cy="616085"/>
          </a:xfrm>
          <a:prstGeom prst="rect">
            <a:avLst/>
          </a:prstGeom>
        </p:spPr>
      </p:pic>
    </p:spTree>
    <p:extLst>
      <p:ext uri="{BB962C8B-B14F-4D97-AF65-F5344CB8AC3E}">
        <p14:creationId xmlns:p14="http://schemas.microsoft.com/office/powerpoint/2010/main" val="384617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573C10D-881B-49A1-9A0A-B964137D6FE1}"/>
              </a:ext>
            </a:extLst>
          </p:cNvPr>
          <p:cNvSpPr>
            <a:spLocks noGrp="1"/>
          </p:cNvSpPr>
          <p:nvPr>
            <p:ph type="body" sz="quarter" idx="10"/>
          </p:nvPr>
        </p:nvSpPr>
        <p:spPr>
          <a:xfrm>
            <a:off x="302299" y="319510"/>
            <a:ext cx="8345488" cy="2455863"/>
          </a:xfrm>
        </p:spPr>
        <p:txBody>
          <a:bodyPr/>
          <a:lstStyle/>
          <a:p>
            <a:r>
              <a:rPr lang="es-ES" b="0" i="0" dirty="0">
                <a:solidFill>
                  <a:srgbClr val="444340"/>
                </a:solidFill>
                <a:effectLst/>
                <a:latin typeface="Source Sans Pro" panose="020B0503030403020204" pitchFamily="34" charset="0"/>
              </a:rPr>
              <a:t>De esta forma, el circuito de Thévenin equivalente es el siguiente:</a:t>
            </a:r>
            <a:endParaRPr lang="es-ES" dirty="0"/>
          </a:p>
        </p:txBody>
      </p:sp>
      <p:pic>
        <p:nvPicPr>
          <p:cNvPr id="5" name="Imagen 4">
            <a:extLst>
              <a:ext uri="{FF2B5EF4-FFF2-40B4-BE49-F238E27FC236}">
                <a16:creationId xmlns:a16="http://schemas.microsoft.com/office/drawing/2014/main" id="{AE5AD389-EB20-445F-83B2-E1C104A46AB7}"/>
              </a:ext>
            </a:extLst>
          </p:cNvPr>
          <p:cNvPicPr>
            <a:picLocks noChangeAspect="1"/>
          </p:cNvPicPr>
          <p:nvPr/>
        </p:nvPicPr>
        <p:blipFill>
          <a:blip r:embed="rId2"/>
          <a:stretch>
            <a:fillRect/>
          </a:stretch>
        </p:blipFill>
        <p:spPr>
          <a:xfrm>
            <a:off x="5187487" y="1065243"/>
            <a:ext cx="3200400" cy="2029838"/>
          </a:xfrm>
          <a:prstGeom prst="rect">
            <a:avLst/>
          </a:prstGeom>
        </p:spPr>
      </p:pic>
      <p:pic>
        <p:nvPicPr>
          <p:cNvPr id="6" name="Imagen 5">
            <a:extLst>
              <a:ext uri="{FF2B5EF4-FFF2-40B4-BE49-F238E27FC236}">
                <a16:creationId xmlns:a16="http://schemas.microsoft.com/office/drawing/2014/main" id="{A724AABC-953F-4227-9EED-838F657402A5}"/>
              </a:ext>
            </a:extLst>
          </p:cNvPr>
          <p:cNvPicPr>
            <a:picLocks noChangeAspect="1"/>
          </p:cNvPicPr>
          <p:nvPr/>
        </p:nvPicPr>
        <p:blipFill>
          <a:blip r:embed="rId3"/>
          <a:stretch>
            <a:fillRect/>
          </a:stretch>
        </p:blipFill>
        <p:spPr>
          <a:xfrm>
            <a:off x="437766" y="896923"/>
            <a:ext cx="3737172" cy="2517866"/>
          </a:xfrm>
          <a:prstGeom prst="rect">
            <a:avLst/>
          </a:prstGeom>
        </p:spPr>
      </p:pic>
    </p:spTree>
    <p:extLst>
      <p:ext uri="{BB962C8B-B14F-4D97-AF65-F5344CB8AC3E}">
        <p14:creationId xmlns:p14="http://schemas.microsoft.com/office/powerpoint/2010/main" val="33089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411497"/>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9586</TotalTime>
  <Words>8029</Words>
  <Application>Microsoft Office PowerPoint</Application>
  <PresentationFormat>Presentación en pantalla (16:9)</PresentationFormat>
  <Paragraphs>585</Paragraphs>
  <Slides>99</Slides>
  <Notes>2</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2</vt:i4>
      </vt:variant>
      <vt:variant>
        <vt:lpstr>Títulos de diapositiva</vt:lpstr>
      </vt:variant>
      <vt:variant>
        <vt:i4>99</vt:i4>
      </vt:variant>
    </vt:vector>
  </HeadingPairs>
  <TitlesOfParts>
    <vt:vector size="115" baseType="lpstr">
      <vt:lpstr>Arial</vt:lpstr>
      <vt:lpstr>Arial Nova</vt:lpstr>
      <vt:lpstr>Arial-BoldMT</vt:lpstr>
      <vt:lpstr>ArialMT</vt:lpstr>
      <vt:lpstr>Calibri</vt:lpstr>
      <vt:lpstr>CiscoSans ExtraLight</vt:lpstr>
      <vt:lpstr>Courier New</vt:lpstr>
      <vt:lpstr>inherit</vt:lpstr>
      <vt:lpstr>Source Sans Pro</vt:lpstr>
      <vt:lpstr>Symbol</vt:lpstr>
      <vt:lpstr>SymbolMT</vt:lpstr>
      <vt:lpstr>Times New Roman</vt:lpstr>
      <vt:lpstr>Wingdings-Regular</vt:lpstr>
      <vt:lpstr>Default Theme</vt:lpstr>
      <vt:lpstr>CDraw</vt:lpstr>
      <vt:lpstr>Equation.2</vt:lpstr>
      <vt:lpstr>Tecnología de Computadores </vt:lpstr>
      <vt:lpstr>Índice</vt:lpstr>
      <vt:lpstr>Conceptos básicos </vt:lpstr>
      <vt:lpstr>Energía eléctrica</vt:lpstr>
      <vt:lpstr>Presentación de PowerPoint</vt:lpstr>
      <vt:lpstr>Presentación de PowerPoint</vt:lpstr>
      <vt:lpstr>Presentación de PowerPoint</vt:lpstr>
      <vt:lpstr>Electricidad</vt:lpstr>
      <vt:lpstr>Enlace metálico</vt:lpstr>
      <vt:lpstr>Enlace iónico</vt:lpstr>
      <vt:lpstr>Enlace covalente</vt:lpstr>
      <vt:lpstr>Resistividad</vt:lpstr>
      <vt:lpstr>Corriente eléctrica</vt:lpstr>
      <vt:lpstr>Circuito eléctrico</vt:lpstr>
      <vt:lpstr>Circuito eléctrico</vt:lpstr>
      <vt:lpstr>Circuito eléctrico vs circuito hidráulico</vt:lpstr>
      <vt:lpstr>Magnitudes eléctricas y Ley de Ohm</vt:lpstr>
      <vt:lpstr>Magnitudes eléctricas</vt:lpstr>
      <vt:lpstr>Presentación de PowerPoint</vt:lpstr>
      <vt:lpstr>Ley de Ohm</vt:lpstr>
      <vt:lpstr>Potencia eléctrica (P)</vt:lpstr>
      <vt:lpstr>Energía eléctrica</vt:lpstr>
      <vt:lpstr>Potencia (Kw) vs Energía (Kw.h)</vt:lpstr>
      <vt:lpstr>Efecto Joule</vt:lpstr>
      <vt:lpstr>Influencia de la temperatura en la resistencia de un conductor </vt:lpstr>
      <vt:lpstr>Elementos de un circuito:  Fuentes de alimentación  </vt:lpstr>
      <vt:lpstr>AC / DC</vt:lpstr>
      <vt:lpstr>Presentación de PowerPoint</vt:lpstr>
      <vt:lpstr>Fuentes de alimentación</vt:lpstr>
      <vt:lpstr>Fuente independiente de tensión</vt:lpstr>
      <vt:lpstr>Fuente independiente de corriente</vt:lpstr>
      <vt:lpstr>Fuentes dependientes</vt:lpstr>
      <vt:lpstr>Elementos de un circuito:  Resistencias  </vt:lpstr>
      <vt:lpstr>Resistencia</vt:lpstr>
      <vt:lpstr>Presentación de PowerPoint</vt:lpstr>
      <vt:lpstr>Presentación de PowerPoint</vt:lpstr>
      <vt:lpstr>Presentación de PowerPoint</vt:lpstr>
      <vt:lpstr>Presentación de PowerPoint</vt:lpstr>
      <vt:lpstr>Circuito abierto y cortocircuito</vt:lpstr>
      <vt:lpstr>Resistencias en serie</vt:lpstr>
      <vt:lpstr>Resistencias en paralelo</vt:lpstr>
      <vt:lpstr>Resistencias serie y paralelo</vt:lpstr>
      <vt:lpstr>Presentación de PowerPoint</vt:lpstr>
      <vt:lpstr>Elementos de un circuito:  Condensadores  </vt:lpstr>
      <vt:lpstr>Condensadores</vt:lpstr>
      <vt:lpstr>Capacidad del condensador y ecuación</vt:lpstr>
      <vt:lpstr>Ecuaciones en Condensadores</vt:lpstr>
      <vt:lpstr>Circuito RC: Carga y descarga de un condensador</vt:lpstr>
      <vt:lpstr>Carga del condensador</vt:lpstr>
      <vt:lpstr>Presentación de PowerPoint</vt:lpstr>
      <vt:lpstr>Presentación de PowerPoint</vt:lpstr>
      <vt:lpstr>Presentación de PowerPoint</vt:lpstr>
      <vt:lpstr>Descarga del condensador</vt:lpstr>
      <vt:lpstr>Presentación de PowerPoint</vt:lpstr>
      <vt:lpstr>Condensadores en serie</vt:lpstr>
      <vt:lpstr>Condensadores en paralelo</vt:lpstr>
      <vt:lpstr>Elementos de un circuito:  Bobinas y Transformador ideal  </vt:lpstr>
      <vt:lpstr>Bobinas</vt:lpstr>
      <vt:lpstr>Ecuaciones en las Bobinas</vt:lpstr>
      <vt:lpstr>Circuito RL: Carga y descarga de una bobina </vt:lpstr>
      <vt:lpstr>Circuito RL: Carga de la bobina </vt:lpstr>
      <vt:lpstr>Presentación de PowerPoint</vt:lpstr>
      <vt:lpstr>Presentación de PowerPoint</vt:lpstr>
      <vt:lpstr>Presentación de PowerPoint</vt:lpstr>
      <vt:lpstr>Circuito RL: Descarga de la bobina</vt:lpstr>
      <vt:lpstr>Presentación de PowerPoint</vt:lpstr>
      <vt:lpstr>Cálculo de bobinas en serie y en paralelo</vt:lpstr>
      <vt:lpstr>Transformador ideal</vt:lpstr>
      <vt:lpstr>Presentación de PowerPoint</vt:lpstr>
      <vt:lpstr>Ejemplos serie /paralelo mixto</vt:lpstr>
      <vt:lpstr>Presentación de PowerPoint</vt:lpstr>
      <vt:lpstr>Leyes y teoremas </vt:lpstr>
      <vt:lpstr>Leyes y teoremas</vt:lpstr>
      <vt:lpstr>1ª Ley de Kirchoff (ley de las corrientes)</vt:lpstr>
      <vt:lpstr>2ª Ley de Kirchoff (ley de las tensiones)</vt:lpstr>
      <vt:lpstr>Teorema de Thévenin</vt:lpstr>
      <vt:lpstr>Ejemplo cálculo equivalente Thévenin</vt:lpstr>
      <vt:lpstr>Ejemplo cálculo equivalente Thévenin</vt:lpstr>
      <vt:lpstr>Teorema de Norton</vt:lpstr>
      <vt:lpstr>Ejemplo equivalente Norton</vt:lpstr>
      <vt:lpstr>Thévenin - Norton</vt:lpstr>
      <vt:lpstr>Teorema de Superposición</vt:lpstr>
      <vt:lpstr>Teorema de máxima transferencia de potencia</vt:lpstr>
      <vt:lpstr>Divisor de tensión</vt:lpstr>
      <vt:lpstr>Análisis de circuitos </vt:lpstr>
      <vt:lpstr>Análisis de circuitos por mallas</vt:lpstr>
      <vt:lpstr>Presentación de PowerPoint</vt:lpstr>
      <vt:lpstr>Presentación de PowerPoint</vt:lpstr>
      <vt:lpstr>Análisis de circuitos por nodos</vt:lpstr>
      <vt:lpstr>Presentación de PowerPoint</vt:lpstr>
      <vt:lpstr>Presentación de PowerPoint</vt:lpstr>
      <vt:lpstr>Análisis de circuitos por mallas vs por nodos</vt:lpstr>
      <vt:lpstr> Teorema de Thévenin y Norton con fuentes dependientes</vt:lpstr>
      <vt:lpstr>Ejemplo:</vt:lpstr>
      <vt:lpstr>Presentación de PowerPoint</vt:lpstr>
      <vt:lpstr>Presentación de PowerPoint</vt:lpstr>
      <vt:lpstr>Presentación de PowerPoint</vt:lpstr>
      <vt:lpstr>Presentación de PowerPoint</vt:lpstr>
      <vt:lpstr>Presentación de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Estefanía Cortés Ancos</cp:lastModifiedBy>
  <cp:revision>727</cp:revision>
  <dcterms:created xsi:type="dcterms:W3CDTF">2016-08-22T22:27:36Z</dcterms:created>
  <dcterms:modified xsi:type="dcterms:W3CDTF">2021-03-03T15:47:17Z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